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12" r:id="rId1"/>
    <p:sldMasterId id="2147493527" r:id="rId2"/>
    <p:sldMasterId id="2147483660" r:id="rId3"/>
  </p:sldMasterIdLst>
  <p:notesMasterIdLst>
    <p:notesMasterId r:id="rId13"/>
  </p:notesMasterIdLst>
  <p:sldIdLst>
    <p:sldId id="444" r:id="rId4"/>
    <p:sldId id="559" r:id="rId5"/>
    <p:sldId id="550" r:id="rId6"/>
    <p:sldId id="256" r:id="rId7"/>
    <p:sldId id="555" r:id="rId8"/>
    <p:sldId id="558" r:id="rId9"/>
    <p:sldId id="557" r:id="rId10"/>
    <p:sldId id="556" r:id="rId11"/>
    <p:sldId id="549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8901249B-2BEF-403D-A67C-DC660C067192}">
          <p14:sldIdLst>
            <p14:sldId id="444"/>
            <p14:sldId id="559"/>
            <p14:sldId id="550"/>
            <p14:sldId id="256"/>
            <p14:sldId id="555"/>
            <p14:sldId id="558"/>
            <p14:sldId id="557"/>
            <p14:sldId id="556"/>
            <p14:sldId id="5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anna Hayes" initials="R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63666D-20ED-4786-8EB3-78A795244B1F}" v="4" dt="2024-12-09T23:53:15.6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7" autoAdjust="0"/>
    <p:restoredTop sz="93918" autoAdjust="0"/>
  </p:normalViewPr>
  <p:slideViewPr>
    <p:cSldViewPr snapToGrid="0" snapToObjects="1">
      <p:cViewPr varScale="1">
        <p:scale>
          <a:sx n="137" d="100"/>
          <a:sy n="137" d="100"/>
        </p:scale>
        <p:origin x="1164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964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F5292-76CE-3B43-8511-7EAAEE6A631A}" type="datetimeFigureOut">
              <a:rPr lang="en-US" smtClean="0"/>
              <a:t>12/14/2024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15DF9-02F0-714B-B797-BF851AC73F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32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85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DBF1B2-B6B6-5044-BF02-9D54FA2FFCA5}" type="slidenum"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850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7669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15DF9-02F0-714B-B797-BF851AC73FD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743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614046"/>
            <a:ext cx="6400800" cy="17495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 b="1" i="0" cap="all" spc="600" baseline="0">
                <a:solidFill>
                  <a:schemeClr val="accent1"/>
                </a:solidFill>
                <a:latin typeface="+mj-lt"/>
                <a:cs typeface="Rockwell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7200" y="1571740"/>
            <a:ext cx="8229600" cy="105563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4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35CFF3-1768-4DBA-9C9F-D8E0FB7383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620" y="4036553"/>
            <a:ext cx="2476061" cy="65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7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371601"/>
            <a:ext cx="3657600" cy="319866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0"/>
          </p:nvPr>
        </p:nvSpPr>
        <p:spPr>
          <a:xfrm>
            <a:off x="4679383" y="1371601"/>
            <a:ext cx="3657600" cy="319866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1663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22960" y="1348615"/>
            <a:ext cx="3657600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828436"/>
            <a:ext cx="3657600" cy="2743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4694403" y="1348615"/>
            <a:ext cx="3657600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94403" y="1828436"/>
            <a:ext cx="3657600" cy="2743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313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8"/>
          </p:nvPr>
        </p:nvSpPr>
        <p:spPr>
          <a:xfrm>
            <a:off x="822960" y="1371601"/>
            <a:ext cx="2468880" cy="29787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9"/>
          </p:nvPr>
        </p:nvSpPr>
        <p:spPr>
          <a:xfrm>
            <a:off x="3345531" y="1371601"/>
            <a:ext cx="2468880" cy="29787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20"/>
          </p:nvPr>
        </p:nvSpPr>
        <p:spPr>
          <a:xfrm>
            <a:off x="5868103" y="1371601"/>
            <a:ext cx="2468880" cy="29787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28594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10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8887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78731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56C8B-D0FA-EA5E-7422-82F549A93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0B9904-CE7C-6D0B-0CCF-681E8266A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F0859-D9D0-2EA7-428F-C7731315F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2816-2F4D-4A0C-8488-A6E9F36D8E77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707A8-B000-5B97-358A-0BE8A8B3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DF014-AD58-DCAB-67E8-C9DB3B76F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6AA6A-63D6-4007-A421-0155937CD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290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 flip="none" rotWithShape="1">
          <a:gsLst>
            <a:gs pos="45000">
              <a:schemeClr val="accent1"/>
            </a:gs>
            <a:gs pos="100000">
              <a:schemeClr val="accent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614046"/>
            <a:ext cx="6400800" cy="1749534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 spc="0" baseline="0">
                <a:solidFill>
                  <a:srgbClr val="EDDFC4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Presentation Subtitle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7200" y="1571740"/>
            <a:ext cx="8229600" cy="1055630"/>
          </a:xfrm>
        </p:spPr>
        <p:txBody>
          <a:bodyPr>
            <a:noAutofit/>
          </a:bodyPr>
          <a:lstStyle>
            <a:lvl1pPr algn="ctr">
              <a:defRPr sz="6400">
                <a:solidFill>
                  <a:schemeClr val="bg1"/>
                </a:solidFill>
              </a:defRPr>
            </a:lvl1pPr>
          </a:lstStyle>
          <a:p>
            <a:r>
              <a:rPr lang="en-US"/>
              <a:t>Master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621" y="4036553"/>
            <a:ext cx="2476061" cy="65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171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53526" y="2592511"/>
            <a:ext cx="7772400" cy="1021556"/>
          </a:xfrm>
        </p:spPr>
        <p:txBody>
          <a:bodyPr anchor="t">
            <a:normAutofit/>
          </a:bodyPr>
          <a:lstStyle>
            <a:lvl1pPr algn="l">
              <a:defRPr sz="2700" b="0" i="0" cap="none" spc="0" baseline="0">
                <a:solidFill>
                  <a:schemeClr val="accent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r>
              <a:rPr lang="en-US"/>
              <a:t>Section Subtitle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53526" y="1460164"/>
            <a:ext cx="7772400" cy="1125140"/>
          </a:xfrm>
        </p:spPr>
        <p:txBody>
          <a:bodyPr anchor="b">
            <a:normAutofit/>
          </a:bodyPr>
          <a:lstStyle>
            <a:lvl1pPr marL="0" indent="0">
              <a:buNone/>
              <a:defRPr sz="6000" b="0" i="0">
                <a:solidFill>
                  <a:schemeClr val="accent3"/>
                </a:solidFill>
                <a:latin typeface="+mj-lt"/>
                <a:ea typeface="Franklin Gothic Book" charset="0"/>
                <a:cs typeface="Franklin Gothic Book" charset="0"/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Title	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775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868749" y="474135"/>
            <a:ext cx="7514023" cy="7366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41731" y="1320800"/>
            <a:ext cx="7616471" cy="160867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41731" y="1710268"/>
            <a:ext cx="7514023" cy="26514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866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1206500" y="990601"/>
            <a:ext cx="6915150" cy="3282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4103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22962" y="1624294"/>
            <a:ext cx="7514023" cy="894034"/>
          </a:xfrm>
        </p:spPr>
        <p:txBody>
          <a:bodyPr>
            <a:noAutofit/>
          </a:bodyPr>
          <a:lstStyle>
            <a:lvl1pPr>
              <a:defRPr sz="5600"/>
            </a:lvl1pPr>
          </a:lstStyle>
          <a:p>
            <a:r>
              <a:rPr lang="en-US"/>
              <a:t>Section Title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822960" y="2546038"/>
            <a:ext cx="7537451" cy="682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cap="all" spc="2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19544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79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97839" y="1524000"/>
            <a:ext cx="4898159" cy="2998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5"/>
          </p:nvPr>
        </p:nvSpPr>
        <p:spPr>
          <a:xfrm>
            <a:off x="868748" y="1524000"/>
            <a:ext cx="2420937" cy="2998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5174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68749" y="1524000"/>
            <a:ext cx="4876885" cy="2998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quarter" idx="15"/>
          </p:nvPr>
        </p:nvSpPr>
        <p:spPr>
          <a:xfrm>
            <a:off x="6024565" y="1524000"/>
            <a:ext cx="2357437" cy="2998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071979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765" y="1269960"/>
            <a:ext cx="3809923" cy="31986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489" y="1269960"/>
            <a:ext cx="3809923" cy="31986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90243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861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43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34861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2843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868749" y="371329"/>
            <a:ext cx="7514023" cy="81026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88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8"/>
          </p:nvPr>
        </p:nvSpPr>
        <p:spPr>
          <a:xfrm>
            <a:off x="565150" y="1644651"/>
            <a:ext cx="2559050" cy="278288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9"/>
          </p:nvPr>
        </p:nvSpPr>
        <p:spPr>
          <a:xfrm>
            <a:off x="3296602" y="1644651"/>
            <a:ext cx="2559050" cy="278288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20"/>
          </p:nvPr>
        </p:nvSpPr>
        <p:spPr>
          <a:xfrm>
            <a:off x="6019375" y="1644651"/>
            <a:ext cx="2559050" cy="278288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28588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39402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27710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5009902"/>
            <a:ext cx="9144000" cy="1335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1783396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77033" y="1048123"/>
            <a:ext cx="6916912" cy="29171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868749" y="649460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94933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84" indent="0">
              <a:buNone/>
              <a:defRPr sz="900"/>
            </a:lvl2pPr>
            <a:lvl3pPr marL="685766" indent="0">
              <a:buNone/>
              <a:defRPr sz="800"/>
            </a:lvl3pPr>
            <a:lvl4pPr marL="1028649" indent="0">
              <a:buNone/>
              <a:defRPr sz="700"/>
            </a:lvl4pPr>
            <a:lvl5pPr marL="1371532" indent="0">
              <a:buNone/>
              <a:defRPr sz="700"/>
            </a:lvl5pPr>
            <a:lvl6pPr marL="1714415" indent="0">
              <a:buNone/>
              <a:defRPr sz="700"/>
            </a:lvl6pPr>
            <a:lvl7pPr marL="2057297" indent="0">
              <a:buNone/>
              <a:defRPr sz="700"/>
            </a:lvl7pPr>
            <a:lvl8pPr marL="2400180" indent="0">
              <a:buNone/>
              <a:defRPr sz="700"/>
            </a:lvl8pPr>
            <a:lvl9pPr marL="2743064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457178"/>
            <a:fld id="{FC74EE07-7F6B-46DF-B918-71AC9F19054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78"/>
              <a:t>12/14/2024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457178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457178"/>
            <a:fld id="{B6D296F3-7D26-426D-8702-A8140EE4AB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78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1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ngle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1602219" y="895926"/>
            <a:ext cx="6156325" cy="3028950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>
              <a:buNone/>
              <a:defRPr sz="3600" baseline="0">
                <a:solidFill>
                  <a:schemeClr val="accent3"/>
                </a:solidFill>
                <a:latin typeface="+mj-lt"/>
              </a:defRPr>
            </a:lvl1pPr>
            <a:lvl2pPr marL="457189" indent="-457189">
              <a:buFont typeface="Arial" charset="0"/>
              <a:buChar char="•"/>
              <a:defRPr baseline="0">
                <a:solidFill>
                  <a:schemeClr val="tx2"/>
                </a:solidFill>
              </a:defRPr>
            </a:lvl2pPr>
            <a:lvl3pPr marL="365751">
              <a:defRPr baseline="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One main point on a page lends emphasis to that point.</a:t>
            </a:r>
          </a:p>
          <a:p>
            <a:pPr lvl="1"/>
            <a:r>
              <a:rPr lang="en-US" dirty="0"/>
              <a:t>Second level text can be used to support the main point.</a:t>
            </a:r>
          </a:p>
        </p:txBody>
      </p:sp>
    </p:spTree>
    <p:extLst>
      <p:ext uri="{BB962C8B-B14F-4D97-AF65-F5344CB8AC3E}">
        <p14:creationId xmlns:p14="http://schemas.microsoft.com/office/powerpoint/2010/main" val="3535409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ingle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1602219" y="895926"/>
            <a:ext cx="6156325" cy="3028950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>
              <a:buNone/>
              <a:defRPr sz="3600" baseline="0">
                <a:solidFill>
                  <a:schemeClr val="accent3"/>
                </a:solidFill>
                <a:latin typeface="+mj-lt"/>
              </a:defRPr>
            </a:lvl1pPr>
            <a:lvl2pPr marL="457189" indent="-457189">
              <a:buFont typeface="Arial" charset="0"/>
              <a:buChar char="•"/>
              <a:defRPr baseline="0">
                <a:solidFill>
                  <a:schemeClr val="tx2"/>
                </a:solidFill>
              </a:defRPr>
            </a:lvl2pPr>
            <a:lvl3pPr marL="365751">
              <a:defRPr baseline="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One main point on a page lends emphasis to that point.</a:t>
            </a:r>
          </a:p>
          <a:p>
            <a:pPr lvl="1"/>
            <a:r>
              <a:rPr lang="en-US" dirty="0"/>
              <a:t>Second level text can be used to support the main point.</a:t>
            </a:r>
          </a:p>
        </p:txBody>
      </p:sp>
    </p:spTree>
    <p:extLst>
      <p:ext uri="{BB962C8B-B14F-4D97-AF65-F5344CB8AC3E}">
        <p14:creationId xmlns:p14="http://schemas.microsoft.com/office/powerpoint/2010/main" val="11004751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70381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99169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44148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24155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82400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97199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978520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94375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2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706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1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88291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2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68987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2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66733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2"/>
            <a:ext cx="7515225" cy="296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20402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68750" y="649461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66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1963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>
            <a:spLocks noGrp="1"/>
          </p:cNvSpPr>
          <p:nvPr>
            <p:ph type="title"/>
          </p:nvPr>
        </p:nvSpPr>
        <p:spPr>
          <a:xfrm>
            <a:off x="868750" y="649461"/>
            <a:ext cx="7514023" cy="7366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3967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822326" y="1371602"/>
            <a:ext cx="7515225" cy="2974975"/>
          </a:xfrm>
        </p:spPr>
        <p:txBody>
          <a:bodyPr/>
          <a:lstStyle>
            <a:lvl1pPr marL="0" indent="0">
              <a:spcBef>
                <a:spcPts val="1368"/>
              </a:spcBef>
              <a:buNone/>
              <a:defRPr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393182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17032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86072" y="1415910"/>
            <a:ext cx="7515225" cy="2705100"/>
          </a:xfrm>
        </p:spPr>
        <p:txBody>
          <a:bodyPr numCol="2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0" t="10172" r="10360" b="7146"/>
          <a:stretch/>
        </p:blipFill>
        <p:spPr>
          <a:xfrm>
            <a:off x="6829095" y="1131969"/>
            <a:ext cx="1399882" cy="148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5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Headers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822326" y="1371600"/>
            <a:ext cx="7515225" cy="2705100"/>
          </a:xfrm>
        </p:spPr>
        <p:txBody>
          <a:bodyPr numCol="2"/>
          <a:lstStyle>
            <a:lvl1pPr marL="0" indent="0">
              <a:spcBef>
                <a:spcPts val="1368"/>
              </a:spcBef>
              <a:buNone/>
              <a:defRPr sz="3200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301744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157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97838" y="1371600"/>
            <a:ext cx="4898159" cy="29987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5"/>
          </p:nvPr>
        </p:nvSpPr>
        <p:spPr>
          <a:xfrm>
            <a:off x="822961" y="1371600"/>
            <a:ext cx="2420937" cy="29987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679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2960" y="1371600"/>
            <a:ext cx="4876885" cy="29987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quarter" idx="15"/>
          </p:nvPr>
        </p:nvSpPr>
        <p:spPr>
          <a:xfrm>
            <a:off x="5975929" y="1371600"/>
            <a:ext cx="2406073" cy="29987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2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V="1">
            <a:off x="868749" y="1034735"/>
            <a:ext cx="7514023" cy="18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rgbClr val="D10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22962" y="349673"/>
            <a:ext cx="7514023" cy="894034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822962" y="1370013"/>
            <a:ext cx="7514023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31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3" r:id="rId1"/>
    <p:sldLayoutId id="2147493514" r:id="rId2"/>
    <p:sldLayoutId id="2147493515" r:id="rId3"/>
    <p:sldLayoutId id="2147493516" r:id="rId4"/>
    <p:sldLayoutId id="2147493517" r:id="rId5"/>
    <p:sldLayoutId id="2147493518" r:id="rId6"/>
    <p:sldLayoutId id="2147493519" r:id="rId7"/>
    <p:sldLayoutId id="2147493520" r:id="rId8"/>
    <p:sldLayoutId id="2147493521" r:id="rId9"/>
    <p:sldLayoutId id="2147493522" r:id="rId10"/>
    <p:sldLayoutId id="2147493523" r:id="rId11"/>
    <p:sldLayoutId id="2147493524" r:id="rId12"/>
    <p:sldLayoutId id="2147493525" r:id="rId13"/>
    <p:sldLayoutId id="2147493526" r:id="rId14"/>
    <p:sldLayoutId id="2147493568" r:id="rId15"/>
  </p:sldLayoutIdLst>
  <p:txStyles>
    <p:titleStyle>
      <a:lvl1pPr algn="l" defTabSz="457189" rtl="0" eaLnBrk="1" latinLnBrk="0" hangingPunct="1">
        <a:spcBef>
          <a:spcPct val="0"/>
        </a:spcBef>
        <a:buNone/>
        <a:defRPr sz="3600" b="0" u="none" kern="1200">
          <a:solidFill>
            <a:schemeClr val="accent3"/>
          </a:solidFill>
          <a:uFill>
            <a:solidFill>
              <a:schemeClr val="bg2"/>
            </a:solidFill>
          </a:uFill>
          <a:latin typeface="+mn-lt"/>
          <a:ea typeface="+mj-ea"/>
          <a:cs typeface="+mj-cs"/>
        </a:defRPr>
      </a:lvl1pPr>
    </p:titleStyle>
    <p:bodyStyle>
      <a:lvl1pPr marL="274313" indent="-274313" algn="l" defTabSz="457189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40064" indent="-274313" algn="l" defTabSz="457189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941808" indent="-256026" algn="l" defTabSz="457189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0403" indent="-182875" algn="l" defTabSz="457189" rtl="0" eaLnBrk="1" latinLnBrk="0" hangingPunct="1">
        <a:spcBef>
          <a:spcPts val="600"/>
        </a:spcBef>
        <a:buClr>
          <a:schemeClr val="accent3"/>
        </a:buClr>
        <a:buFont typeface="Arial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53278" indent="-164588" algn="l" defTabSz="457189" rtl="0" eaLnBrk="1" latinLnBrk="0" hangingPunct="1">
        <a:spcBef>
          <a:spcPts val="800"/>
        </a:spcBef>
        <a:buClr>
          <a:schemeClr val="accent3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868747" y="1414943"/>
            <a:ext cx="7514024" cy="19389"/>
          </a:xfrm>
          <a:prstGeom prst="rect">
            <a:avLst/>
          </a:prstGeom>
          <a:solidFill>
            <a:schemeClr val="bg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en-US" sz="1800" dirty="0">
              <a:solidFill>
                <a:srgbClr val="C3092B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8749" y="592310"/>
            <a:ext cx="7514023" cy="7366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731" y="1710268"/>
            <a:ext cx="7514023" cy="265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8" r:id="rId1"/>
    <p:sldLayoutId id="2147493529" r:id="rId2"/>
    <p:sldLayoutId id="2147493530" r:id="rId3"/>
    <p:sldLayoutId id="2147493531" r:id="rId4"/>
    <p:sldLayoutId id="2147493532" r:id="rId5"/>
    <p:sldLayoutId id="2147493533" r:id="rId6"/>
    <p:sldLayoutId id="2147493534" r:id="rId7"/>
    <p:sldLayoutId id="2147493535" r:id="rId8"/>
    <p:sldLayoutId id="2147493536" r:id="rId9"/>
    <p:sldLayoutId id="2147493537" r:id="rId10"/>
    <p:sldLayoutId id="2147493538" r:id="rId11"/>
    <p:sldLayoutId id="2147493539" r:id="rId12"/>
    <p:sldLayoutId id="2147493540" r:id="rId13"/>
    <p:sldLayoutId id="2147493541" r:id="rId14"/>
    <p:sldLayoutId id="2147493542" r:id="rId15"/>
    <p:sldLayoutId id="2147493556" r:id="rId16"/>
    <p:sldLayoutId id="2147493557" r:id="rId17"/>
    <p:sldLayoutId id="2147493558" r:id="rId18"/>
    <p:sldLayoutId id="2147493559" r:id="rId19"/>
    <p:sldLayoutId id="2147493560" r:id="rId20"/>
    <p:sldLayoutId id="2147493561" r:id="rId21"/>
    <p:sldLayoutId id="2147493562" r:id="rId22"/>
    <p:sldLayoutId id="2147493563" r:id="rId23"/>
    <p:sldLayoutId id="2147493564" r:id="rId24"/>
    <p:sldLayoutId id="2147493565" r:id="rId25"/>
    <p:sldLayoutId id="2147493566" r:id="rId26"/>
    <p:sldLayoutId id="2147493567" r:id="rId27"/>
  </p:sldLayoutIdLst>
  <p:txStyles>
    <p:titleStyle>
      <a:lvl1pPr algn="l" defTabSz="457178" rtl="0" eaLnBrk="1" latinLnBrk="0" hangingPunct="1">
        <a:spcBef>
          <a:spcPct val="0"/>
        </a:spcBef>
        <a:buNone/>
        <a:defRPr sz="4800" b="0" i="0" u="none" kern="1200">
          <a:solidFill>
            <a:schemeClr val="accent3"/>
          </a:solidFill>
          <a:uFill>
            <a:solidFill>
              <a:schemeClr val="bg2"/>
            </a:solidFill>
          </a:uFill>
          <a:latin typeface="+mj-lt"/>
          <a:ea typeface="Franklin Gothic Book" charset="0"/>
          <a:cs typeface="Franklin Gothic Book" charset="0"/>
        </a:defRPr>
      </a:lvl1pPr>
    </p:titleStyle>
    <p:bodyStyle>
      <a:lvl1pPr marL="274307" indent="-274307" algn="l" defTabSz="457178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1pPr>
      <a:lvl2pPr marL="640048" indent="-274307" algn="l" defTabSz="457178" rtl="0" eaLnBrk="1" latinLnBrk="0" hangingPunct="1">
        <a:spcBef>
          <a:spcPct val="20000"/>
        </a:spcBef>
        <a:buFont typeface="Arial"/>
        <a:buChar char="•"/>
        <a:defRPr sz="28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2pPr>
      <a:lvl3pPr marL="941786" indent="-256019" algn="l" defTabSz="457178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3pPr>
      <a:lvl4pPr marL="1170374" indent="-182872" algn="l" defTabSz="457178" rtl="0" eaLnBrk="1" latinLnBrk="0" hangingPunct="1">
        <a:spcBef>
          <a:spcPts val="600"/>
        </a:spcBef>
        <a:buFont typeface="Arial"/>
        <a:buChar char="•"/>
        <a:defRPr sz="18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4pPr>
      <a:lvl5pPr marL="1353245" indent="-164584" algn="l" defTabSz="457178" rtl="0" eaLnBrk="1" latinLnBrk="0" hangingPunct="1">
        <a:spcBef>
          <a:spcPts val="800"/>
        </a:spcBef>
        <a:buFont typeface="Arial"/>
        <a:buChar char="•"/>
        <a:defRPr sz="14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747" y="1414943"/>
            <a:ext cx="7514024" cy="19389"/>
          </a:xfrm>
          <a:prstGeom prst="rect">
            <a:avLst/>
          </a:prstGeom>
          <a:solidFill>
            <a:schemeClr val="bg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66"/>
            <a:endParaRPr lang="en-US" sz="1800">
              <a:solidFill>
                <a:srgbClr val="C3092B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8750" y="592311"/>
            <a:ext cx="7514023" cy="7366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732" y="1710269"/>
            <a:ext cx="7514023" cy="265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66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51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1" r:id="rId2"/>
  </p:sldLayoutIdLst>
  <p:hf sldNum="0" hdr="0" ftr="0" dt="0"/>
  <p:txStyles>
    <p:titleStyle>
      <a:lvl1pPr algn="l" defTabSz="609555" rtl="0" eaLnBrk="1" latinLnBrk="0" hangingPunct="1">
        <a:spcBef>
          <a:spcPct val="0"/>
        </a:spcBef>
        <a:buNone/>
        <a:defRPr sz="6400" b="0" i="0" u="none" kern="1200">
          <a:solidFill>
            <a:schemeClr val="accent3"/>
          </a:solidFill>
          <a:uFill>
            <a:solidFill>
              <a:schemeClr val="bg2"/>
            </a:solidFill>
          </a:uFill>
          <a:latin typeface="+mj-lt"/>
          <a:ea typeface="Franklin Gothic Book" charset="0"/>
          <a:cs typeface="Franklin Gothic Book" charset="0"/>
        </a:defRPr>
      </a:lvl1pPr>
    </p:titleStyle>
    <p:bodyStyle>
      <a:lvl1pPr marL="365734" indent="-365734" algn="l" defTabSz="609555" rtl="0" eaLnBrk="1" latinLnBrk="0" hangingPunct="1">
        <a:spcBef>
          <a:spcPct val="20000"/>
        </a:spcBef>
        <a:buFont typeface="Arial"/>
        <a:buChar char="•"/>
        <a:defRPr sz="4267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1pPr>
      <a:lvl2pPr marL="853376" indent="-365734" algn="l" defTabSz="609555" rtl="0" eaLnBrk="1" latinLnBrk="0" hangingPunct="1">
        <a:spcBef>
          <a:spcPct val="20000"/>
        </a:spcBef>
        <a:buFont typeface="Arial"/>
        <a:buChar char="•"/>
        <a:defRPr sz="3733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2pPr>
      <a:lvl3pPr marL="1255683" indent="-341350" algn="l" defTabSz="609555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3pPr>
      <a:lvl4pPr marL="1560460" indent="-243823" algn="l" defTabSz="609555" rtl="0" eaLnBrk="1" latinLnBrk="0" hangingPunct="1">
        <a:spcBef>
          <a:spcPts val="800"/>
        </a:spcBef>
        <a:buFont typeface="Arial"/>
        <a:buChar char="•"/>
        <a:defRPr sz="2400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4pPr>
      <a:lvl5pPr marL="1804282" indent="-219440" algn="l" defTabSz="609555" rtl="0" eaLnBrk="1" latinLnBrk="0" hangingPunct="1">
        <a:spcBef>
          <a:spcPts val="1067"/>
        </a:spcBef>
        <a:buFont typeface="Arial"/>
        <a:buChar char="•"/>
        <a:defRPr sz="1867" b="0" i="0" kern="1200">
          <a:solidFill>
            <a:schemeClr val="tx1">
              <a:lumMod val="65000"/>
              <a:lumOff val="35000"/>
            </a:schemeClr>
          </a:solidFill>
          <a:latin typeface="Franklin Gothic Book" charset="0"/>
          <a:ea typeface="Franklin Gothic Book" charset="0"/>
          <a:cs typeface="Franklin Gothic Book" charset="0"/>
        </a:defRPr>
      </a:lvl5pPr>
      <a:lvl6pPr marL="3352548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25789" y="2706432"/>
            <a:ext cx="5691437" cy="1021556"/>
          </a:xfrm>
        </p:spPr>
        <p:txBody>
          <a:bodyPr>
            <a:normAutofit/>
          </a:bodyPr>
          <a:lstStyle/>
          <a:p>
            <a:pPr lvl="0" defTabSz="457189">
              <a:spcBef>
                <a:spcPct val="20000"/>
              </a:spcBef>
              <a:buClr>
                <a:srgbClr val="7EA7AC"/>
              </a:buClr>
            </a:pPr>
            <a:r>
              <a:rPr lang="en-US" sz="2800" cap="all" spc="200" dirty="0">
                <a:solidFill>
                  <a:srgbClr val="C3092B"/>
                </a:solidFill>
                <a:uFillTx/>
                <a:latin typeface="Franklin Gothic Medium"/>
                <a:ea typeface="+mn-ea"/>
                <a:cs typeface="+mn-cs"/>
              </a:rPr>
              <a:t>Adam Schwartz</a:t>
            </a:r>
            <a:br>
              <a:rPr lang="en-US" sz="2800" cap="all" spc="200" dirty="0">
                <a:solidFill>
                  <a:srgbClr val="C3092B"/>
                </a:solidFill>
                <a:uFillTx/>
                <a:latin typeface="Franklin Gothic Medium"/>
                <a:ea typeface="+mn-ea"/>
                <a:cs typeface="+mn-cs"/>
              </a:rPr>
            </a:br>
            <a:r>
              <a:rPr lang="en-US" sz="1200" cap="all" spc="200" dirty="0">
                <a:solidFill>
                  <a:srgbClr val="C3092B"/>
                </a:solidFill>
                <a:uFillTx/>
                <a:latin typeface="Franklin Gothic Medium"/>
                <a:ea typeface="+mn-ea"/>
                <a:cs typeface="+mn-cs"/>
              </a:rPr>
              <a:t>EV Charging Program manager</a:t>
            </a:r>
            <a:br>
              <a:rPr lang="en-US" sz="1200" cap="all" spc="200" dirty="0">
                <a:solidFill>
                  <a:srgbClr val="C3092B"/>
                </a:solidFill>
                <a:uFillTx/>
                <a:latin typeface="Franklin Gothic Medium"/>
                <a:ea typeface="+mn-ea"/>
                <a:cs typeface="+mn-cs"/>
              </a:rPr>
            </a:br>
            <a:endParaRPr lang="en-US" sz="1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1390" y="1581291"/>
            <a:ext cx="4855839" cy="1183889"/>
          </a:xfrm>
        </p:spPr>
        <p:txBody>
          <a:bodyPr>
            <a:normAutofit fontScale="47500" lnSpcReduction="20000"/>
          </a:bodyPr>
          <a:lstStyle/>
          <a:p>
            <a:r>
              <a:rPr lang="en-US" b="1" dirty="0"/>
              <a:t>Wisconsin Clean Cities Annual Stakeholder Meeting – Dec. 2024</a:t>
            </a:r>
            <a:endParaRPr lang="en-US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15E3A5-9EB6-D440-A76A-A2B8429623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70" y="1812517"/>
            <a:ext cx="1125140" cy="112514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3634E3-DBF2-3046-A931-1E0C1DDFCE65}"/>
              </a:ext>
            </a:extLst>
          </p:cNvPr>
          <p:cNvCxnSpPr>
            <a:cxnSpLocks/>
          </p:cNvCxnSpPr>
          <p:nvPr/>
        </p:nvCxnSpPr>
        <p:spPr>
          <a:xfrm>
            <a:off x="2652432" y="1581291"/>
            <a:ext cx="0" cy="1625834"/>
          </a:xfrm>
          <a:prstGeom prst="line">
            <a:avLst/>
          </a:prstGeom>
          <a:ln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169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C820-91AC-0F48-57AC-EEA38CAC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D34389-E1F8-84CE-68F1-7558E6798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91" y="0"/>
            <a:ext cx="2706612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7501A0-55C2-19CC-5CDB-6FABC7C86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430" y="0"/>
            <a:ext cx="28908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90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261EE-176F-5377-5BC3-8C37B2C3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528" y="65885"/>
            <a:ext cx="7514023" cy="894034"/>
          </a:xfrm>
        </p:spPr>
        <p:txBody>
          <a:bodyPr>
            <a:normAutofit fontScale="90000"/>
          </a:bodyPr>
          <a:lstStyle/>
          <a:p>
            <a:r>
              <a:rPr lang="en-US" dirty="0"/>
              <a:t>National Electric Vehicle Infrastructure (NEVI) Grant  Awards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F1A153-AFAD-E41D-3336-A86FF82754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24 locations won in Wisconsin </a:t>
            </a:r>
          </a:p>
          <a:p>
            <a:pPr lvl="1"/>
            <a:r>
              <a:rPr lang="en-US" dirty="0"/>
              <a:t>Stores 110 Ashland, 593 Menomonie, 1048 West Salem and 1267 Chippewa Falls open by end of 2024</a:t>
            </a:r>
          </a:p>
          <a:p>
            <a:r>
              <a:rPr lang="en-US" dirty="0"/>
              <a:t>3 locations won in Minnesota</a:t>
            </a:r>
          </a:p>
          <a:p>
            <a:pPr lvl="1"/>
            <a:r>
              <a:rPr lang="en-US" dirty="0"/>
              <a:t>Summer 2025 Start</a:t>
            </a:r>
          </a:p>
          <a:p>
            <a:r>
              <a:rPr lang="en-US" dirty="0"/>
              <a:t>10 locations won in Iowa</a:t>
            </a:r>
          </a:p>
          <a:p>
            <a:pPr lvl="1"/>
            <a:r>
              <a:rPr lang="en-US" dirty="0"/>
              <a:t>Fall 2025 Start</a:t>
            </a:r>
          </a:p>
        </p:txBody>
      </p:sp>
    </p:spTree>
    <p:extLst>
      <p:ext uri="{BB962C8B-B14F-4D97-AF65-F5344CB8AC3E}">
        <p14:creationId xmlns:p14="http://schemas.microsoft.com/office/powerpoint/2010/main" val="2540564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11E125-84D0-F1D2-6136-D81B684FB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4213B3-B09D-A1DA-A03A-AA49813F2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812" y="0"/>
            <a:ext cx="6536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57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650AE12-3FF0-2830-9D7F-88302FEDA4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135891"/>
              </p:ext>
            </p:extLst>
          </p:nvPr>
        </p:nvGraphicFramePr>
        <p:xfrm>
          <a:off x="-2618" y="0"/>
          <a:ext cx="6096000" cy="283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16182753" imgH="7524345" progId="Acrobat.Document.DC">
                  <p:embed/>
                </p:oleObj>
              </mc:Choice>
              <mc:Fallback>
                <p:oleObj name="Acrobat Document" r:id="rId3" imgW="16182753" imgH="7524345" progId="Acrobat.Document.DC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650AE12-3FF0-2830-9D7F-88302FEDA4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618" y="0"/>
                        <a:ext cx="6096000" cy="283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8A498CCD-7E3B-DD37-13E9-C6EC0AACD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35275"/>
            <a:ext cx="3170208" cy="1892481"/>
          </a:xfrm>
        </p:spPr>
        <p:txBody>
          <a:bodyPr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Preliminary Concept Renderings</a:t>
            </a:r>
          </a:p>
        </p:txBody>
      </p:sp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AF09DDA8-3F8C-59B8-7E89-0BEDF87C5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957" y="2835275"/>
            <a:ext cx="2340181" cy="23401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0AA00-4C4A-2FD9-6002-1DC60ABFDB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9881" y="1820983"/>
            <a:ext cx="6456218" cy="318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78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00FFC-39F8-FD7A-FAD2-CD1282C60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gas station with nozzles&#10;&#10;Description automatically generated">
            <a:extLst>
              <a:ext uri="{FF2B5EF4-FFF2-40B4-BE49-F238E27FC236}">
                <a16:creationId xmlns:a16="http://schemas.microsoft.com/office/drawing/2014/main" id="{A8EDB432-FD1D-766C-3342-D6BEA68BE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422530" cy="3316898"/>
          </a:xfrm>
          <a:prstGeom prst="rect">
            <a:avLst/>
          </a:prstGeom>
        </p:spPr>
      </p:pic>
      <p:pic>
        <p:nvPicPr>
          <p:cNvPr id="6" name="Picture 5" descr="A car parked at a gas station&#10;&#10;Description automatically generated">
            <a:extLst>
              <a:ext uri="{FF2B5EF4-FFF2-40B4-BE49-F238E27FC236}">
                <a16:creationId xmlns:a16="http://schemas.microsoft.com/office/drawing/2014/main" id="{1F1D6FA8-29C7-A9FA-11CF-04140E4B5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241" y="1789234"/>
            <a:ext cx="4846758" cy="3231172"/>
          </a:xfrm>
          <a:prstGeom prst="rect">
            <a:avLst/>
          </a:prstGeom>
        </p:spPr>
      </p:pic>
      <p:pic>
        <p:nvPicPr>
          <p:cNvPr id="8" name="Picture 7" descr="A black and red sign with blue text&#10;&#10;Description automatically generated">
            <a:extLst>
              <a:ext uri="{FF2B5EF4-FFF2-40B4-BE49-F238E27FC236}">
                <a16:creationId xmlns:a16="http://schemas.microsoft.com/office/drawing/2014/main" id="{4947EDB0-51AA-12B7-ABDF-081E7147E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74" y="3487770"/>
            <a:ext cx="4235695" cy="126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90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0D1F8-5FDB-4BB9-B5A5-9B330217A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846E8D-D7F0-7DA6-21C8-C0C78C6A4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1938"/>
            <a:ext cx="9144000" cy="44789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E0A1B6-F0FB-5AE3-0D1E-AE9319A47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232" y="380535"/>
            <a:ext cx="2050724" cy="433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3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682C6-5172-10E2-FC37-9C36FD593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creens screenshot of a phone&#10;&#10;Description automatically generated">
            <a:extLst>
              <a:ext uri="{FF2B5EF4-FFF2-40B4-BE49-F238E27FC236}">
                <a16:creationId xmlns:a16="http://schemas.microsoft.com/office/drawing/2014/main" id="{5A149B72-B4BD-7B9D-AD5D-2B4BB7B97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10" y="0"/>
            <a:ext cx="7678902" cy="496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17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0968962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Kwik Trip">
      <a:dk1>
        <a:sysClr val="windowText" lastClr="000000"/>
      </a:dk1>
      <a:lt1>
        <a:sysClr val="window" lastClr="FFFFFF"/>
      </a:lt1>
      <a:dk2>
        <a:srgbClr val="808080"/>
      </a:dk2>
      <a:lt2>
        <a:srgbClr val="EDDFC4"/>
      </a:lt2>
      <a:accent1>
        <a:srgbClr val="C3092B"/>
      </a:accent1>
      <a:accent2>
        <a:srgbClr val="87001A"/>
      </a:accent2>
      <a:accent3>
        <a:srgbClr val="7EA7AC"/>
      </a:accent3>
      <a:accent4>
        <a:srgbClr val="5A8CDA"/>
      </a:accent4>
      <a:accent5>
        <a:srgbClr val="FFFFFF"/>
      </a:accent5>
      <a:accent6>
        <a:srgbClr val="FFFFFF"/>
      </a:accent6>
      <a:hlink>
        <a:srgbClr val="6699FF"/>
      </a:hlink>
      <a:folHlink>
        <a:srgbClr val="00336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1" id="{5D12A418-50EF-408D-9570-8B815DE22DA8}" vid="{A319DF21-4CB9-47FD-9F00-894CCD75062E}"/>
    </a:ext>
  </a:extLst>
</a:theme>
</file>

<file path=ppt/theme/theme2.xml><?xml version="1.0" encoding="utf-8"?>
<a:theme xmlns:a="http://schemas.openxmlformats.org/drawingml/2006/main" name="1_KT Template">
  <a:themeElements>
    <a:clrScheme name="Kwik Trip">
      <a:dk1>
        <a:sysClr val="windowText" lastClr="000000"/>
      </a:dk1>
      <a:lt1>
        <a:sysClr val="window" lastClr="FFFFFF"/>
      </a:lt1>
      <a:dk2>
        <a:srgbClr val="808080"/>
      </a:dk2>
      <a:lt2>
        <a:srgbClr val="EDDFC4"/>
      </a:lt2>
      <a:accent1>
        <a:srgbClr val="C3092B"/>
      </a:accent1>
      <a:accent2>
        <a:srgbClr val="87001A"/>
      </a:accent2>
      <a:accent3>
        <a:srgbClr val="7EA7AC"/>
      </a:accent3>
      <a:accent4>
        <a:srgbClr val="5A8CDA"/>
      </a:accent4>
      <a:accent5>
        <a:srgbClr val="FFFFFF"/>
      </a:accent5>
      <a:accent6>
        <a:srgbClr val="FFFFFF"/>
      </a:accent6>
      <a:hlink>
        <a:srgbClr val="6699FF"/>
      </a:hlink>
      <a:folHlink>
        <a:srgbClr val="00336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eme1">
  <a:themeElements>
    <a:clrScheme name="Kwik Trip">
      <a:dk1>
        <a:sysClr val="windowText" lastClr="000000"/>
      </a:dk1>
      <a:lt1>
        <a:sysClr val="window" lastClr="FFFFFF"/>
      </a:lt1>
      <a:dk2>
        <a:srgbClr val="808080"/>
      </a:dk2>
      <a:lt2>
        <a:srgbClr val="EDDFC4"/>
      </a:lt2>
      <a:accent1>
        <a:srgbClr val="C3092B"/>
      </a:accent1>
      <a:accent2>
        <a:srgbClr val="87001A"/>
      </a:accent2>
      <a:accent3>
        <a:srgbClr val="7EA7AC"/>
      </a:accent3>
      <a:accent4>
        <a:srgbClr val="5A8CDA"/>
      </a:accent4>
      <a:accent5>
        <a:srgbClr val="FFFFFF"/>
      </a:accent5>
      <a:accent6>
        <a:srgbClr val="FFFFFF"/>
      </a:accent6>
      <a:hlink>
        <a:srgbClr val="6699FF"/>
      </a:hlink>
      <a:folHlink>
        <a:srgbClr val="00336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1" id="{CB8B5718-3F54-45DE-8689-CA95758AF1EB}" vid="{0C8A71AC-425F-4A39-BD8D-C3A81862CA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00574D7-DFA4-44A3-B008-76B11FD0A840}"/>
</file>

<file path=customXml/itemProps2.xml><?xml version="1.0" encoding="utf-8"?>
<ds:datastoreItem xmlns:ds="http://schemas.openxmlformats.org/officeDocument/2006/customXml" ds:itemID="{74B85790-FD4A-4BBD-B445-5ECEA36C310D}"/>
</file>

<file path=customXml/itemProps3.xml><?xml version="1.0" encoding="utf-8"?>
<ds:datastoreItem xmlns:ds="http://schemas.openxmlformats.org/officeDocument/2006/customXml" ds:itemID="{838DA465-C00E-4FB9-8A3B-1A70CD5A2656}"/>
</file>

<file path=docProps/app.xml><?xml version="1.0" encoding="utf-8"?>
<Properties xmlns="http://schemas.openxmlformats.org/officeDocument/2006/extended-properties" xmlns:vt="http://schemas.openxmlformats.org/officeDocument/2006/docPropsVTypes">
  <Template>KT Template.potx</Template>
  <TotalTime>4918</TotalTime>
  <Words>74</Words>
  <Application>Microsoft Office PowerPoint</Application>
  <PresentationFormat>On-screen Show (16:9)</PresentationFormat>
  <Paragraphs>13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Franklin Gothic Book</vt:lpstr>
      <vt:lpstr>Franklin Gothic Medium</vt:lpstr>
      <vt:lpstr>Theme1</vt:lpstr>
      <vt:lpstr>1_KT Template</vt:lpstr>
      <vt:lpstr>Theme1</vt:lpstr>
      <vt:lpstr>Acrobat Document</vt:lpstr>
      <vt:lpstr>Adam Schwartz EV Charging Program manager </vt:lpstr>
      <vt:lpstr>PowerPoint Presentation</vt:lpstr>
      <vt:lpstr>National Electric Vehicle Infrastructure (NEVI) Grant  Awards</vt:lpstr>
      <vt:lpstr>PowerPoint Presentation</vt:lpstr>
      <vt:lpstr>Preliminary Concept Renderings</vt:lpstr>
      <vt:lpstr>PowerPoint Presentation</vt:lpstr>
      <vt:lpstr>PowerPoint Presentation</vt:lpstr>
      <vt:lpstr>PowerPoint Presentation</vt:lpstr>
      <vt:lpstr>PowerPoint Presentation</vt:lpstr>
    </vt:vector>
  </TitlesOfParts>
  <Company>KT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Niemi</dc:creator>
  <cp:lastModifiedBy>Fred Schnook</cp:lastModifiedBy>
  <cp:revision>251</cp:revision>
  <dcterms:created xsi:type="dcterms:W3CDTF">2015-12-01T21:38:58Z</dcterms:created>
  <dcterms:modified xsi:type="dcterms:W3CDTF">2024-12-14T20:29:22Z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</Properties>
</file>