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3A4_FB2618CF.xml" ContentType="application/vnd.ms-powerpoint.comment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3" r:id="rId4"/>
    <p:sldMasterId id="2147483783" r:id="rId5"/>
  </p:sldMasterIdLst>
  <p:notesMasterIdLst>
    <p:notesMasterId r:id="rId18"/>
  </p:notesMasterIdLst>
  <p:sldIdLst>
    <p:sldId id="503" r:id="rId6"/>
    <p:sldId id="2147473683" r:id="rId7"/>
    <p:sldId id="1033" r:id="rId8"/>
    <p:sldId id="1034" r:id="rId9"/>
    <p:sldId id="1377" r:id="rId10"/>
    <p:sldId id="2147473694" r:id="rId11"/>
    <p:sldId id="2147473655" r:id="rId12"/>
    <p:sldId id="1683" r:id="rId13"/>
    <p:sldId id="5028" r:id="rId14"/>
    <p:sldId id="2147473682" r:id="rId15"/>
    <p:sldId id="2147473667" r:id="rId16"/>
    <p:sldId id="550" r:id="rId17"/>
  </p:sldIdLst>
  <p:sldSz cx="9144000" cy="5143500" type="screen16x9"/>
  <p:notesSz cx="7010400" cy="92964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1">
          <p15:clr>
            <a:srgbClr val="A4A3A4"/>
          </p15:clr>
        </p15:guide>
        <p15:guide id="2" orient="horz" pos="3092">
          <p15:clr>
            <a:srgbClr val="A4A3A4"/>
          </p15:clr>
        </p15:guide>
        <p15:guide id="3" orient="horz" pos="517">
          <p15:clr>
            <a:srgbClr val="A4A3A4"/>
          </p15:clr>
        </p15:guide>
        <p15:guide id="4" orient="horz" pos="895">
          <p15:clr>
            <a:srgbClr val="A4A3A4"/>
          </p15:clr>
        </p15:guide>
        <p15:guide id="5" orient="horz" pos="2387">
          <p15:clr>
            <a:srgbClr val="A4A3A4"/>
          </p15:clr>
        </p15:guide>
        <p15:guide id="6" pos="5565">
          <p15:clr>
            <a:srgbClr val="A4A3A4"/>
          </p15:clr>
        </p15:guide>
        <p15:guide id="7" pos="317">
          <p15:clr>
            <a:srgbClr val="A4A3A4"/>
          </p15:clr>
        </p15:guide>
        <p15:guide id="8" pos="15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894737-5309-47CB-2C9A-5AF35A69959E}" name="Zhou, Yan (Joann)" initials="YZ" userId="S::yzhou@anl.gov::0672157e-bc4b-447b-8927-92c77a72634d" providerId="AD"/>
  <p188:author id="{576FD18D-5A1D-4766-FF9D-C0006544470D}" name="Rood, Marcy A." initials="RMA" userId="S::mroodwerpy@anl.gov::0815ff1f-7f30-4eba-b48e-40f4ef42571f" providerId="AD"/>
  <p188:author id="{FD5F4FD4-889A-0A45-F756-B2C53AFE5436}" name="Rood, Marcy A." initials="RA" userId="6CRk5J0KJCPFplg6Q8OXOQGXWniivkBsebp+VdUzXb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J" initials="M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9C"/>
    <a:srgbClr val="F5F5F5"/>
    <a:srgbClr val="0082CA"/>
    <a:srgbClr val="B8E7FF"/>
    <a:srgbClr val="0B1F8F"/>
    <a:srgbClr val="A12B2F"/>
    <a:srgbClr val="007836"/>
    <a:srgbClr val="ECAA00"/>
    <a:srgbClr val="76777B"/>
    <a:srgbClr val="ECAC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82" autoAdjust="0"/>
    <p:restoredTop sz="79487" autoAdjust="0"/>
  </p:normalViewPr>
  <p:slideViewPr>
    <p:cSldViewPr snapToGrid="0" showGuides="1">
      <p:cViewPr varScale="1">
        <p:scale>
          <a:sx n="116" d="100"/>
          <a:sy n="116" d="100"/>
        </p:scale>
        <p:origin x="1398" y="114"/>
      </p:cViewPr>
      <p:guideLst>
        <p:guide orient="horz" pos="271"/>
        <p:guide orient="horz" pos="3092"/>
        <p:guide orient="horz" pos="517"/>
        <p:guide orient="horz" pos="895"/>
        <p:guide orient="horz" pos="2387"/>
        <p:guide pos="5565"/>
        <p:guide pos="317"/>
        <p:guide pos="151"/>
      </p:guideLst>
    </p:cSldViewPr>
  </p:slideViewPr>
  <p:notesTextViewPr>
    <p:cViewPr>
      <p:scale>
        <a:sx n="75" d="100"/>
        <a:sy n="75" d="100"/>
      </p:scale>
      <p:origin x="0" y="0"/>
    </p:cViewPr>
  </p:notesTextViewPr>
  <p:sorterViewPr>
    <p:cViewPr>
      <p:scale>
        <a:sx n="62" d="100"/>
        <a:sy n="62" d="100"/>
      </p:scale>
      <p:origin x="0" y="-1028"/>
    </p:cViewPr>
  </p:sorterViewPr>
  <p:notesViewPr>
    <p:cSldViewPr snapToGrid="0">
      <p:cViewPr>
        <p:scale>
          <a:sx n="190" d="100"/>
          <a:sy n="190" d="100"/>
        </p:scale>
        <p:origin x="1720" y="-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omments/modernComment_13A4_FB2618CF.xml><?xml version="1.0" encoding="utf-8"?>
<p188:cmLst xmlns:a="http://schemas.openxmlformats.org/drawingml/2006/main" xmlns:r="http://schemas.openxmlformats.org/officeDocument/2006/relationships" xmlns:p188="http://schemas.microsoft.com/office/powerpoint/2018/8/main">
  <p188:cm id="{DD7E840E-D9F8-42F7-B62F-E8F2AB476C8B}" authorId="{FD5F4FD4-889A-0A45-F756-B2C53AFE5436}" created="2024-08-15T01:32:07.705">
    <ac:deMkLst xmlns:ac="http://schemas.microsoft.com/office/drawing/2013/main/command">
      <pc:docMk xmlns:pc="http://schemas.microsoft.com/office/powerpoint/2013/main/command"/>
      <pc:sldMk xmlns:pc="http://schemas.microsoft.com/office/powerpoint/2013/main/command" cId="4213577935" sldId="5028"/>
      <ac:spMk id="11" creationId="{289A72D9-B20E-E235-75FC-D460C13AAD6B}"/>
    </ac:deMkLst>
    <p188:replyLst>
      <p188:reply id="{BC4833F4-A85E-4E8B-A76A-FE9510C670D7}" authorId="{A4894737-5309-47CB-2C9A-5AF35A69959E}" created="2024-08-15T02:02:54.993">
        <p188:txBody>
          <a:bodyPr/>
          <a:lstStyle/>
          <a:p>
            <a:r>
              <a:rPr lang="en-US"/>
              <a:t>Almost the same. Commercial truck stop offer more amenities.</a:t>
            </a:r>
          </a:p>
        </p188:txBody>
      </p188:reply>
    </p188:replyLst>
    <p188:txBody>
      <a:bodyPr/>
      <a:lstStyle/>
      <a:p>
        <a:r>
          <a:rPr lang="en-US"/>
          <a:t>What is the difference between commercial truck stops and truck stops?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080A489-9093-C54A-B1C3-374F661A0010}" type="datetimeFigureOut">
              <a:rPr lang="en-US" smtClean="0"/>
              <a:t>12/09/24</a:t>
            </a:fld>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EAA7A1A-8011-3A42-91B8-EE1BD44E4455}" type="slidenum">
              <a:rPr lang="en-US" smtClean="0"/>
              <a:t>‹#›</a:t>
            </a:fld>
            <a:endParaRPr lang="en-US" dirty="0"/>
          </a:p>
        </p:txBody>
      </p:sp>
    </p:spTree>
    <p:extLst>
      <p:ext uri="{BB962C8B-B14F-4D97-AF65-F5344CB8AC3E}">
        <p14:creationId xmlns:p14="http://schemas.microsoft.com/office/powerpoint/2010/main" val="19206910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Thank you very much. Today I will speak to you about tools funded by the Department of Energy and developed by Argonne National laboratory to support the deployment of electric vehicles.  </a:t>
            </a:r>
          </a:p>
          <a:p>
            <a:endParaRPr lang="en-US" dirty="0"/>
          </a:p>
        </p:txBody>
      </p:sp>
      <p:sp>
        <p:nvSpPr>
          <p:cNvPr id="4" name="Footer Placeholder 3"/>
          <p:cNvSpPr>
            <a:spLocks noGrp="1"/>
          </p:cNvSpPr>
          <p:nvPr>
            <p:ph type="ftr" sz="quarter" idx="10"/>
          </p:nvPr>
        </p:nvSpPr>
        <p:spPr/>
        <p:txBody>
          <a:bodyPr/>
          <a:lstStyle/>
          <a:p>
            <a:pPr>
              <a:defRPr/>
            </a:pPr>
            <a:r>
              <a:rPr lang="en-US"/>
              <a:t>Go to ”Insert (View) | Header and Footer" to add your organization, sponsor, meeting name here; then, click "Apply to All"</a:t>
            </a:r>
            <a:endParaRPr lang="en-US" dirty="0"/>
          </a:p>
        </p:txBody>
      </p:sp>
      <p:sp>
        <p:nvSpPr>
          <p:cNvPr id="5" name="Slide Number Placeholder 4"/>
          <p:cNvSpPr>
            <a:spLocks noGrp="1"/>
          </p:cNvSpPr>
          <p:nvPr>
            <p:ph type="sldNum" sz="quarter" idx="11"/>
          </p:nvPr>
        </p:nvSpPr>
        <p:spPr/>
        <p:txBody>
          <a:bodyPr/>
          <a:lstStyle/>
          <a:p>
            <a:pPr>
              <a:defRPr/>
            </a:pPr>
            <a:fld id="{1685AB62-DD49-480D-8155-28FEFE68241F}" type="slidenum">
              <a:rPr lang="en-US" smtClean="0"/>
              <a:pPr>
                <a:defRPr/>
              </a:pPr>
              <a:t>1</a:t>
            </a:fld>
            <a:endParaRPr lang="en-US" dirty="0"/>
          </a:p>
        </p:txBody>
      </p:sp>
    </p:spTree>
    <p:extLst>
      <p:ext uri="{BB962C8B-B14F-4D97-AF65-F5344CB8AC3E}">
        <p14:creationId xmlns:p14="http://schemas.microsoft.com/office/powerpoint/2010/main" val="1078555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a:defRPr/>
            </a:pPr>
            <a:fld id="{3EAA7A1A-8011-3A42-91B8-EE1BD44E4455}" type="slidenum">
              <a:rPr lang="en-US">
                <a:solidFill>
                  <a:prstClr val="black"/>
                </a:solidFill>
                <a:latin typeface="Arial Regular"/>
              </a:rPr>
              <a:pPr defTabSz="931774">
                <a:defRPr/>
              </a:pPr>
              <a:t>10</a:t>
            </a:fld>
            <a:endParaRPr lang="en-US" dirty="0">
              <a:solidFill>
                <a:prstClr val="black"/>
              </a:solidFill>
              <a:latin typeface="Arial Regular"/>
            </a:endParaRPr>
          </a:p>
        </p:txBody>
      </p:sp>
    </p:spTree>
    <p:extLst>
      <p:ext uri="{BB962C8B-B14F-4D97-AF65-F5344CB8AC3E}">
        <p14:creationId xmlns:p14="http://schemas.microsoft.com/office/powerpoint/2010/main" val="1036575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15" indent="-173415" defTabSz="462439">
              <a:buFont typeface="Arial" panose="020B0604020202020204" pitchFamily="34" charset="0"/>
              <a:buChar char="•"/>
              <a:defRPr/>
            </a:pPr>
            <a:r>
              <a:rPr lang="en-US" dirty="0"/>
              <a:t>JOBS translates expenditures for fueling infrastructure into dollar flows among industries, with impacts analyzed according to location and deployment level. </a:t>
            </a:r>
          </a:p>
          <a:p>
            <a:pPr marL="173415" indent="-173415" defTabSz="462439">
              <a:buFont typeface="Arial" panose="020B0604020202020204" pitchFamily="34" charset="0"/>
              <a:buChar char="•"/>
              <a:defRPr/>
            </a:pPr>
            <a:r>
              <a:rPr lang="en-US" dirty="0"/>
              <a:t>JOBS tools enable scenarios at national, regional, and state scales. </a:t>
            </a:r>
          </a:p>
          <a:p>
            <a:pPr marL="173415" indent="-173415" defTabSz="462439">
              <a:buFont typeface="Arial" panose="020B0604020202020204" pitchFamily="34" charset="0"/>
              <a:buChar char="•"/>
              <a:defRPr/>
            </a:pPr>
            <a:r>
              <a:rPr lang="en-US" dirty="0"/>
              <a:t>Four JOBS models available: EVSE, NG, H2, and FC. The newest is JOBS EV on the impact of the manufacture of EVs. Watch for a notice about a webinar on this tool scheduled for February 28.</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AA7A1A-8011-3A42-91B8-EE1BD44E445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9597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AA7A1A-8011-3A42-91B8-EE1BD44E4455}" type="slidenum">
              <a:rPr lang="en-US" smtClean="0"/>
              <a:t>12</a:t>
            </a:fld>
            <a:endParaRPr lang="en-US"/>
          </a:p>
        </p:txBody>
      </p:sp>
    </p:spTree>
    <p:extLst>
      <p:ext uri="{BB962C8B-B14F-4D97-AF65-F5344CB8AC3E}">
        <p14:creationId xmlns:p14="http://schemas.microsoft.com/office/powerpoint/2010/main" val="1323968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Argonne has developed a wide range of tools covering topics like switching to alternative fuel vehicles, preparing for alternative fuel vehicle infrastructure, and assessing the impact of transportation electrification and decarbonization on the economy and the environment. </a:t>
            </a:r>
          </a:p>
          <a:p>
            <a:endParaRPr lang="en-US" dirty="0">
              <a:cs typeface="Calibri"/>
            </a:endParaRPr>
          </a:p>
          <a:p>
            <a:r>
              <a:rPr lang="en-US" dirty="0">
                <a:cs typeface="Calibri"/>
              </a:rPr>
              <a:t>I will briefly touch on most of the tools on this slide. Though, my focus has been developing the AFLEET tool, while my colleagues have led the development of the others. So if anyone has any questions I can do my best but I'm also happy to point you to the right person.</a:t>
            </a:r>
          </a:p>
        </p:txBody>
      </p:sp>
      <p:sp>
        <p:nvSpPr>
          <p:cNvPr id="4" name="Slide Number Placeholder 3"/>
          <p:cNvSpPr>
            <a:spLocks noGrp="1"/>
          </p:cNvSpPr>
          <p:nvPr>
            <p:ph type="sldNum" sz="quarter" idx="5"/>
          </p:nvPr>
        </p:nvSpPr>
        <p:spPr/>
        <p:txBody>
          <a:bodyPr/>
          <a:lstStyle/>
          <a:p>
            <a:fld id="{3EAA7A1A-8011-3A42-91B8-EE1BD44E4455}" type="slidenum">
              <a:rPr lang="en-US" smtClean="0"/>
              <a:t>2</a:t>
            </a:fld>
            <a:endParaRPr lang="en-US" dirty="0"/>
          </a:p>
        </p:txBody>
      </p:sp>
    </p:spTree>
    <p:extLst>
      <p:ext uri="{BB962C8B-B14F-4D97-AF65-F5344CB8AC3E}">
        <p14:creationId xmlns:p14="http://schemas.microsoft.com/office/powerpoint/2010/main" val="715265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Contains 18 fuel/equipment technologies</a:t>
            </a:r>
          </a:p>
          <a:p>
            <a:pPr lvl="1"/>
            <a:r>
              <a:rPr lang="en-US" dirty="0"/>
              <a:t>Conventional</a:t>
            </a:r>
          </a:p>
          <a:p>
            <a:pPr lvl="1"/>
            <a:r>
              <a:rPr lang="en-US" dirty="0"/>
              <a:t>Electric</a:t>
            </a:r>
          </a:p>
          <a:p>
            <a:pPr lvl="1"/>
            <a:r>
              <a:rPr lang="en-US" dirty="0"/>
              <a:t>Alternative fuels: CNG, LNG, LPG, H</a:t>
            </a:r>
            <a:r>
              <a:rPr lang="en-US" baseline="-25000" dirty="0"/>
              <a:t>2</a:t>
            </a:r>
            <a:r>
              <a:rPr lang="en-US" dirty="0"/>
              <a:t>, ethanol, biodiesel, renewable diesel</a:t>
            </a:r>
          </a:p>
          <a:p>
            <a:pPr marL="213122" lvl="1" indent="0">
              <a:buNone/>
            </a:pPr>
            <a:endParaRPr lang="en-US" sz="750" dirty="0"/>
          </a:p>
          <a:p>
            <a:r>
              <a:rPr lang="en-US" dirty="0"/>
              <a:t>Includes 22 equipment types (in 6 EPA NONROAD categories)</a:t>
            </a:r>
          </a:p>
          <a:p>
            <a:pPr lvl="1"/>
            <a:r>
              <a:rPr lang="en-US" dirty="0"/>
              <a:t>Data based on EPA MOVES2014b</a:t>
            </a:r>
          </a:p>
          <a:p>
            <a:pPr lvl="2"/>
            <a:r>
              <a:rPr lang="en-US" dirty="0"/>
              <a:t>Emission factors: conventional and alt. fuel</a:t>
            </a:r>
          </a:p>
          <a:p>
            <a:pPr lvl="2"/>
            <a:r>
              <a:rPr lang="en-US" dirty="0"/>
              <a:t>Annual usage</a:t>
            </a:r>
          </a:p>
          <a:p>
            <a:pPr lvl="2"/>
            <a:r>
              <a:rPr lang="en-US" dirty="0"/>
              <a:t>Rated horsepower</a:t>
            </a:r>
          </a:p>
          <a:p>
            <a:pPr lvl="2"/>
            <a:r>
              <a:rPr lang="en-US" dirty="0"/>
              <a:t>Equipment lifetime</a:t>
            </a:r>
          </a:p>
          <a:p>
            <a:pPr marL="213122" lvl="1" indent="0">
              <a:buNone/>
            </a:pPr>
            <a:endParaRPr lang="en-US" sz="750" dirty="0"/>
          </a:p>
          <a:p>
            <a:r>
              <a:rPr lang="en-US" dirty="0"/>
              <a:t>Feedback on equipment types &amp; data appreciated</a:t>
            </a:r>
          </a:p>
          <a:p>
            <a:pPr lvl="1"/>
            <a:r>
              <a:rPr lang="en-US" dirty="0"/>
              <a:t>Collecting data on marine and rail</a:t>
            </a:r>
          </a:p>
          <a:p>
            <a:endParaRPr lang="en-US" altLang="en-US" baseline="0" dirty="0"/>
          </a:p>
          <a:p>
            <a:endParaRPr lang="en-US" altLang="en-US" baseline="0" dirty="0"/>
          </a:p>
          <a:p>
            <a:pPr lvl="2"/>
            <a:r>
              <a:rPr lang="en-US" dirty="0"/>
              <a:t>Vehicle price, depreciation, maintenance, state insurance, state fees</a:t>
            </a:r>
          </a:p>
          <a:p>
            <a:pPr lvl="2"/>
            <a:r>
              <a:rPr lang="en-US" dirty="0"/>
              <a:t>Charger equipment and installation costs for L1, L2, DCFC – 50, 150, 350 kW</a:t>
            </a:r>
          </a:p>
          <a:p>
            <a:endParaRPr lang="en-US" altLang="en-US" baseline="0" dirty="0"/>
          </a:p>
          <a:p>
            <a:endParaRPr lang="en-US" altLang="en-US" baseline="0" dirty="0"/>
          </a:p>
          <a:p>
            <a:endParaRPr lang="en-US" altLang="en-US" baseline="0" dirty="0"/>
          </a:p>
          <a:p>
            <a:endParaRPr lang="en-US" altLang="en-US" baseline="0" dirty="0"/>
          </a:p>
          <a:p>
            <a:endParaRPr lang="en-US" altLang="en-US" baseline="0" dirty="0"/>
          </a:p>
          <a:p>
            <a:r>
              <a:rPr lang="en-US" altLang="en-US" baseline="0" dirty="0"/>
              <a:t>Argonne released AFLEET Tool, which expands off of GREET Fleet’s capabilities to help Clean Cities Stakeholders examine not only petroleum use and GHG emissions but also air pollutant emissions and cost of ownership of light duty and heavy duty vehicles using simple Microsoft Excel inputs.</a:t>
            </a:r>
          </a:p>
          <a:p>
            <a:endParaRPr lang="en-US" altLang="en-US" baseline="0" dirty="0"/>
          </a:p>
          <a:p>
            <a:r>
              <a:rPr lang="en-US" altLang="en-US" baseline="0" dirty="0"/>
              <a:t>The model contains 16 fuel/vehicle technologies…</a:t>
            </a:r>
          </a:p>
          <a:p>
            <a:endParaRPr lang="en-US" altLang="en-US" baseline="0" dirty="0"/>
          </a:p>
          <a:p>
            <a:pPr lvl="1"/>
            <a:r>
              <a:rPr lang="en-US" dirty="0"/>
              <a:t>Conventional: gasoline, diesel</a:t>
            </a:r>
          </a:p>
          <a:p>
            <a:pPr lvl="1"/>
            <a:r>
              <a:rPr lang="en-US" dirty="0"/>
              <a:t>Hybrid: gasoline HEV, diesel HEV, diesel hydraulic hybrid</a:t>
            </a:r>
          </a:p>
          <a:p>
            <a:pPr lvl="1"/>
            <a:r>
              <a:rPr lang="en-US" dirty="0"/>
              <a:t>Plug-in electric: PHEV, EREV, EV</a:t>
            </a:r>
          </a:p>
          <a:p>
            <a:pPr lvl="1"/>
            <a:r>
              <a:rPr lang="en-US" dirty="0"/>
              <a:t>Alternative fuel: : CNG, LNG, LPG, H2, ethanol, biodiesel, renewable diesel</a:t>
            </a:r>
          </a:p>
          <a:p>
            <a:endParaRPr lang="en-US" altLang="en-US" dirty="0"/>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60136" indent="-292360" eaLnBrk="0" hangingPunct="0">
              <a:spcBef>
                <a:spcPct val="30000"/>
              </a:spcBef>
              <a:defRPr sz="1200">
                <a:solidFill>
                  <a:schemeClr val="tx1"/>
                </a:solidFill>
                <a:latin typeface="Arial" charset="0"/>
              </a:defRPr>
            </a:lvl2pPr>
            <a:lvl3pPr marL="1169441" indent="-233888" eaLnBrk="0" hangingPunct="0">
              <a:spcBef>
                <a:spcPct val="30000"/>
              </a:spcBef>
              <a:defRPr sz="1200">
                <a:solidFill>
                  <a:schemeClr val="tx1"/>
                </a:solidFill>
                <a:latin typeface="Arial" charset="0"/>
              </a:defRPr>
            </a:lvl3pPr>
            <a:lvl4pPr marL="1637216" indent="-233888" eaLnBrk="0" hangingPunct="0">
              <a:spcBef>
                <a:spcPct val="30000"/>
              </a:spcBef>
              <a:defRPr sz="1200">
                <a:solidFill>
                  <a:schemeClr val="tx1"/>
                </a:solidFill>
                <a:latin typeface="Arial" charset="0"/>
              </a:defRPr>
            </a:lvl4pPr>
            <a:lvl5pPr marL="2104992" indent="-233888" eaLnBrk="0" hangingPunct="0">
              <a:spcBef>
                <a:spcPct val="30000"/>
              </a:spcBef>
              <a:defRPr sz="1200">
                <a:solidFill>
                  <a:schemeClr val="tx1"/>
                </a:solidFill>
                <a:latin typeface="Arial" charset="0"/>
              </a:defRPr>
            </a:lvl5pPr>
            <a:lvl6pPr marL="2572768" indent="-233888" eaLnBrk="0" fontAlgn="base" hangingPunct="0">
              <a:spcBef>
                <a:spcPct val="30000"/>
              </a:spcBef>
              <a:spcAft>
                <a:spcPct val="0"/>
              </a:spcAft>
              <a:defRPr sz="1200">
                <a:solidFill>
                  <a:schemeClr val="tx1"/>
                </a:solidFill>
                <a:latin typeface="Arial" charset="0"/>
              </a:defRPr>
            </a:lvl6pPr>
            <a:lvl7pPr marL="3040545" indent="-233888" eaLnBrk="0" fontAlgn="base" hangingPunct="0">
              <a:spcBef>
                <a:spcPct val="30000"/>
              </a:spcBef>
              <a:spcAft>
                <a:spcPct val="0"/>
              </a:spcAft>
              <a:defRPr sz="1200">
                <a:solidFill>
                  <a:schemeClr val="tx1"/>
                </a:solidFill>
                <a:latin typeface="Arial" charset="0"/>
              </a:defRPr>
            </a:lvl7pPr>
            <a:lvl8pPr marL="3508321" indent="-233888" eaLnBrk="0" fontAlgn="base" hangingPunct="0">
              <a:spcBef>
                <a:spcPct val="30000"/>
              </a:spcBef>
              <a:spcAft>
                <a:spcPct val="0"/>
              </a:spcAft>
              <a:defRPr sz="1200">
                <a:solidFill>
                  <a:schemeClr val="tx1"/>
                </a:solidFill>
                <a:latin typeface="Arial" charset="0"/>
              </a:defRPr>
            </a:lvl8pPr>
            <a:lvl9pPr marL="3976096" indent="-23388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C4B16504-2F97-4E34-A384-47FFC5903FC6}" type="slidenum">
              <a:rPr lang="en-US" altLang="en-US" smtClean="0"/>
              <a:pPr eaLnBrk="1" hangingPunct="1">
                <a:spcBef>
                  <a:spcPct val="0"/>
                </a:spcBef>
              </a:pPr>
              <a:t>3</a:t>
            </a:fld>
            <a:endParaRPr lang="en-US" altLang="en-US" dirty="0"/>
          </a:p>
        </p:txBody>
      </p:sp>
    </p:spTree>
    <p:extLst>
      <p:ext uri="{BB962C8B-B14F-4D97-AF65-F5344CB8AC3E}">
        <p14:creationId xmlns:p14="http://schemas.microsoft.com/office/powerpoint/2010/main" val="1384187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a:t>Simple Payback Calculator</a:t>
            </a:r>
          </a:p>
          <a:p>
            <a:pPr lvl="1"/>
            <a:r>
              <a:rPr lang="en-US" dirty="0"/>
              <a:t>Annual emissions &amp; simple payback: </a:t>
            </a:r>
            <a:r>
              <a:rPr lang="en-US" u="sng" dirty="0"/>
              <a:t>new AFV vs. conventional</a:t>
            </a:r>
          </a:p>
          <a:p>
            <a:pPr lvl="2"/>
            <a:r>
              <a:rPr lang="en-US" u="sng" dirty="0"/>
              <a:t>On-road vehicles</a:t>
            </a:r>
          </a:p>
          <a:p>
            <a:pPr lvl="2"/>
            <a:r>
              <a:rPr lang="en-US" u="sng" dirty="0"/>
              <a:t>Off-road equipment</a:t>
            </a:r>
          </a:p>
          <a:p>
            <a:pPr lvl="1"/>
            <a:endParaRPr lang="en-US" sz="450" dirty="0"/>
          </a:p>
          <a:p>
            <a:pPr marL="342900" indent="-342900">
              <a:buFont typeface="+mj-lt"/>
              <a:buAutoNum type="arabicPeriod"/>
            </a:pPr>
            <a:r>
              <a:rPr lang="en-US" dirty="0"/>
              <a:t>Total Cost of Ownership Calculator</a:t>
            </a:r>
          </a:p>
          <a:p>
            <a:pPr lvl="1"/>
            <a:r>
              <a:rPr lang="en-US" dirty="0"/>
              <a:t>Lifetime emissions &amp; NPV of costs: </a:t>
            </a:r>
            <a:r>
              <a:rPr lang="en-US" u="sng" dirty="0"/>
              <a:t>new AFV vs. conventional</a:t>
            </a:r>
          </a:p>
          <a:p>
            <a:pPr lvl="1"/>
            <a:endParaRPr lang="en-US" sz="450" dirty="0"/>
          </a:p>
          <a:p>
            <a:pPr marL="342900" indent="-342900">
              <a:buFont typeface="+mj-lt"/>
              <a:buAutoNum type="arabicPeriod"/>
            </a:pPr>
            <a:r>
              <a:rPr lang="en-US" dirty="0"/>
              <a:t>Idle Reduction Calculator</a:t>
            </a:r>
          </a:p>
          <a:p>
            <a:pPr lvl="1"/>
            <a:r>
              <a:rPr lang="en-US" dirty="0"/>
              <a:t>Annual emissions &amp; simple payback: </a:t>
            </a:r>
            <a:r>
              <a:rPr lang="en-US" u="sng" dirty="0"/>
              <a:t>IR equipment vs. idling</a:t>
            </a:r>
          </a:p>
          <a:p>
            <a:pPr lvl="1"/>
            <a:endParaRPr lang="en-US" sz="450" dirty="0"/>
          </a:p>
          <a:p>
            <a:pPr marL="342900" indent="-342900">
              <a:buFont typeface="+mj-lt"/>
              <a:buAutoNum type="arabicPeriod"/>
            </a:pPr>
            <a:r>
              <a:rPr lang="en-US" dirty="0"/>
              <a:t>On-Road Fleet Footprint Calculator</a:t>
            </a:r>
          </a:p>
          <a:p>
            <a:pPr lvl="1"/>
            <a:r>
              <a:rPr lang="en-US" dirty="0"/>
              <a:t>Annual &amp; remaining lifetime emissions of </a:t>
            </a:r>
            <a:r>
              <a:rPr lang="en-US" u="sng" dirty="0"/>
              <a:t>existing &amp; new vehicles</a:t>
            </a:r>
          </a:p>
          <a:p>
            <a:pPr lvl="1"/>
            <a:endParaRPr lang="en-US" sz="450" u="sng" dirty="0"/>
          </a:p>
          <a:p>
            <a:pPr marL="342900" indent="-342900">
              <a:buFont typeface="+mj-lt"/>
              <a:buAutoNum type="arabicPeriod"/>
            </a:pPr>
            <a:r>
              <a:rPr lang="en-US" dirty="0"/>
              <a:t>Off-Road Fleet Footprint Calculator</a:t>
            </a:r>
          </a:p>
          <a:p>
            <a:pPr lvl="1"/>
            <a:r>
              <a:rPr lang="en-US" dirty="0"/>
              <a:t>Annual &amp; remaining lifetime emissions of </a:t>
            </a:r>
            <a:r>
              <a:rPr lang="en-US" u="sng" dirty="0"/>
              <a:t>existing &amp; new off-road equipment</a:t>
            </a:r>
          </a:p>
          <a:p>
            <a:pPr lvl="1"/>
            <a:endParaRPr lang="en-US" sz="450" u="sng" dirty="0"/>
          </a:p>
          <a:p>
            <a:pPr marL="342900" indent="-342900">
              <a:buFont typeface="+mj-lt"/>
              <a:buAutoNum type="arabicPeriod"/>
            </a:pPr>
            <a:r>
              <a:rPr lang="en-US" dirty="0"/>
              <a:t>EV Charging Calculator</a:t>
            </a:r>
          </a:p>
          <a:p>
            <a:pPr lvl="1"/>
            <a:r>
              <a:rPr lang="en-US" dirty="0"/>
              <a:t>Annual </a:t>
            </a:r>
            <a:r>
              <a:rPr lang="en-US" u="sng" dirty="0"/>
              <a:t>emissions benefit</a:t>
            </a:r>
            <a:r>
              <a:rPr lang="en-US" dirty="0"/>
              <a:t> of utilizing public charging infrastructure</a:t>
            </a:r>
          </a:p>
          <a:p>
            <a:pPr lvl="2"/>
            <a:r>
              <a:rPr lang="en-US" dirty="0"/>
              <a:t>Development of new infrastructure calculator for electricity, H2, NG, &amp; LPG</a:t>
            </a:r>
          </a:p>
        </p:txBody>
      </p:sp>
      <p:sp>
        <p:nvSpPr>
          <p:cNvPr id="4" name="Footer Placeholder 3"/>
          <p:cNvSpPr>
            <a:spLocks noGrp="1"/>
          </p:cNvSpPr>
          <p:nvPr>
            <p:ph type="ftr" sz="quarter" idx="10"/>
          </p:nvPr>
        </p:nvSpPr>
        <p:spPr>
          <a:xfrm>
            <a:off x="0" y="8772668"/>
            <a:ext cx="3011699" cy="461804"/>
          </a:xfrm>
          <a:prstGeom prst="rect">
            <a:avLst/>
          </a:prstGeom>
        </p:spPr>
        <p:txBody>
          <a:bodyPr lIns="92492" tIns="46246" rIns="92492" bIns="46246"/>
          <a:lstStyle/>
          <a:p>
            <a:pPr>
              <a:defRPr/>
            </a:pPr>
            <a:r>
              <a:rPr lang="en-US" dirty="0"/>
              <a:t>Go to ”Insert (View) | Header and Footer" to add your organization, sponsor, meeting name here; then, click "Apply to All"</a:t>
            </a:r>
          </a:p>
        </p:txBody>
      </p:sp>
      <p:sp>
        <p:nvSpPr>
          <p:cNvPr id="5" name="Slide Number Placeholder 4"/>
          <p:cNvSpPr>
            <a:spLocks noGrp="1"/>
          </p:cNvSpPr>
          <p:nvPr>
            <p:ph type="sldNum" sz="quarter" idx="11"/>
          </p:nvPr>
        </p:nvSpPr>
        <p:spPr>
          <a:xfrm>
            <a:off x="3884613" y="8685213"/>
            <a:ext cx="2971800" cy="457200"/>
          </a:xfrm>
          <a:prstGeom prst="rect">
            <a:avLst/>
          </a:prstGeom>
        </p:spPr>
        <p:txBody>
          <a:bodyPr/>
          <a:lstStyle/>
          <a:p>
            <a:pPr>
              <a:defRPr/>
            </a:pPr>
            <a:fld id="{1685AB62-DD49-480D-8155-28FEFE68241F}" type="slidenum">
              <a:rPr lang="en-US" smtClean="0"/>
              <a:pPr>
                <a:defRPr/>
              </a:pPr>
              <a:t>4</a:t>
            </a:fld>
            <a:endParaRPr lang="en-US" dirty="0"/>
          </a:p>
        </p:txBody>
      </p:sp>
    </p:spTree>
    <p:extLst>
      <p:ext uri="{BB962C8B-B14F-4D97-AF65-F5344CB8AC3E}">
        <p14:creationId xmlns:p14="http://schemas.microsoft.com/office/powerpoint/2010/main" val="2215285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a:t>Argonne released AFLEET Tool, which expands off of GREET Fleet’s capabilities to help Clean Cities Stakeholders examine not only petroleum use and GHG emissions but also air pollutant emissions and cost of ownership of light duty and heavy duty vehicles using simple Microsoft Excel inputs.</a:t>
            </a:r>
          </a:p>
          <a:p>
            <a:endParaRPr lang="en-US" altLang="en-US" baseline="0" dirty="0"/>
          </a:p>
          <a:p>
            <a:r>
              <a:rPr lang="en-US" altLang="en-US" baseline="0" dirty="0"/>
              <a:t>The model contains 16 fuel/vehicle technologies…</a:t>
            </a:r>
          </a:p>
          <a:p>
            <a:endParaRPr lang="en-US" altLang="en-US" baseline="0" dirty="0"/>
          </a:p>
          <a:p>
            <a:pPr lvl="1"/>
            <a:r>
              <a:rPr lang="en-US" dirty="0"/>
              <a:t>Conventional: gasoline, diesel</a:t>
            </a:r>
          </a:p>
          <a:p>
            <a:pPr lvl="1"/>
            <a:r>
              <a:rPr lang="en-US" dirty="0"/>
              <a:t>Hybrid: gasoline HEV, diesel HEV, diesel hydraulic hybrid</a:t>
            </a:r>
          </a:p>
          <a:p>
            <a:pPr lvl="1"/>
            <a:r>
              <a:rPr lang="en-US" dirty="0"/>
              <a:t>Plug-in electric: PHEV, EREV, EV</a:t>
            </a:r>
          </a:p>
          <a:p>
            <a:pPr lvl="1"/>
            <a:r>
              <a:rPr lang="en-US" dirty="0"/>
              <a:t>Alternative fuel: CNG, LNG, LPG, H</a:t>
            </a:r>
            <a:r>
              <a:rPr lang="en-US" baseline="-25000" dirty="0"/>
              <a:t>2</a:t>
            </a:r>
            <a:r>
              <a:rPr lang="en-US" dirty="0"/>
              <a:t>, LPG</a:t>
            </a:r>
            <a:r>
              <a:rPr lang="en-US" baseline="0" dirty="0"/>
              <a:t> </a:t>
            </a:r>
            <a:r>
              <a:rPr lang="en-US" dirty="0"/>
              <a:t>B20, B100, E85,</a:t>
            </a:r>
          </a:p>
          <a:p>
            <a:endParaRPr lang="en-US" altLang="en-US" dirty="0"/>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60136" indent="-292360" eaLnBrk="0" hangingPunct="0">
              <a:spcBef>
                <a:spcPct val="30000"/>
              </a:spcBef>
              <a:defRPr sz="1200">
                <a:solidFill>
                  <a:schemeClr val="tx1"/>
                </a:solidFill>
                <a:latin typeface="Arial" charset="0"/>
              </a:defRPr>
            </a:lvl2pPr>
            <a:lvl3pPr marL="1169441" indent="-233888" eaLnBrk="0" hangingPunct="0">
              <a:spcBef>
                <a:spcPct val="30000"/>
              </a:spcBef>
              <a:defRPr sz="1200">
                <a:solidFill>
                  <a:schemeClr val="tx1"/>
                </a:solidFill>
                <a:latin typeface="Arial" charset="0"/>
              </a:defRPr>
            </a:lvl3pPr>
            <a:lvl4pPr marL="1637216" indent="-233888" eaLnBrk="0" hangingPunct="0">
              <a:spcBef>
                <a:spcPct val="30000"/>
              </a:spcBef>
              <a:defRPr sz="1200">
                <a:solidFill>
                  <a:schemeClr val="tx1"/>
                </a:solidFill>
                <a:latin typeface="Arial" charset="0"/>
              </a:defRPr>
            </a:lvl4pPr>
            <a:lvl5pPr marL="2104992" indent="-233888" eaLnBrk="0" hangingPunct="0">
              <a:spcBef>
                <a:spcPct val="30000"/>
              </a:spcBef>
              <a:defRPr sz="1200">
                <a:solidFill>
                  <a:schemeClr val="tx1"/>
                </a:solidFill>
                <a:latin typeface="Arial" charset="0"/>
              </a:defRPr>
            </a:lvl5pPr>
            <a:lvl6pPr marL="2572768" indent="-233888" eaLnBrk="0" fontAlgn="base" hangingPunct="0">
              <a:spcBef>
                <a:spcPct val="30000"/>
              </a:spcBef>
              <a:spcAft>
                <a:spcPct val="0"/>
              </a:spcAft>
              <a:defRPr sz="1200">
                <a:solidFill>
                  <a:schemeClr val="tx1"/>
                </a:solidFill>
                <a:latin typeface="Arial" charset="0"/>
              </a:defRPr>
            </a:lvl6pPr>
            <a:lvl7pPr marL="3040545" indent="-233888" eaLnBrk="0" fontAlgn="base" hangingPunct="0">
              <a:spcBef>
                <a:spcPct val="30000"/>
              </a:spcBef>
              <a:spcAft>
                <a:spcPct val="0"/>
              </a:spcAft>
              <a:defRPr sz="1200">
                <a:solidFill>
                  <a:schemeClr val="tx1"/>
                </a:solidFill>
                <a:latin typeface="Arial" charset="0"/>
              </a:defRPr>
            </a:lvl7pPr>
            <a:lvl8pPr marL="3508321" indent="-233888" eaLnBrk="0" fontAlgn="base" hangingPunct="0">
              <a:spcBef>
                <a:spcPct val="30000"/>
              </a:spcBef>
              <a:spcAft>
                <a:spcPct val="0"/>
              </a:spcAft>
              <a:defRPr sz="1200">
                <a:solidFill>
                  <a:schemeClr val="tx1"/>
                </a:solidFill>
                <a:latin typeface="Arial" charset="0"/>
              </a:defRPr>
            </a:lvl8pPr>
            <a:lvl9pPr marL="3976096" indent="-23388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C4B16504-2F97-4E34-A384-47FFC5903FC6}" type="slidenum">
              <a:rPr lang="en-US" altLang="en-US" smtClean="0"/>
              <a:pPr eaLnBrk="1" hangingPunct="1">
                <a:spcBef>
                  <a:spcPct val="0"/>
                </a:spcBef>
              </a:pPr>
              <a:t>5</a:t>
            </a:fld>
            <a:endParaRPr lang="en-US" altLang="en-US" dirty="0"/>
          </a:p>
        </p:txBody>
      </p:sp>
    </p:spTree>
    <p:extLst>
      <p:ext uri="{BB962C8B-B14F-4D97-AF65-F5344CB8AC3E}">
        <p14:creationId xmlns:p14="http://schemas.microsoft.com/office/powerpoint/2010/main" val="2068093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Regional utility electricity rates for EV residential, public, and fleet charging</a:t>
            </a:r>
          </a:p>
          <a:p>
            <a:pPr lvl="1"/>
            <a:r>
              <a:rPr lang="en-US" sz="1600" dirty="0"/>
              <a:t>Rate type</a:t>
            </a:r>
          </a:p>
          <a:p>
            <a:pPr lvl="1"/>
            <a:r>
              <a:rPr lang="en-US" sz="1600" dirty="0"/>
              <a:t>Charger rating</a:t>
            </a:r>
          </a:p>
          <a:p>
            <a:pPr lvl="1"/>
            <a:r>
              <a:rPr lang="en-US" sz="1600" dirty="0"/>
              <a:t>Charging period/strategy</a:t>
            </a:r>
          </a:p>
          <a:p>
            <a:pPr lvl="1"/>
            <a:r>
              <a:rPr lang="en-US" sz="1600" dirty="0"/>
              <a:t>Vehicle requirements</a:t>
            </a:r>
          </a:p>
          <a:p>
            <a:r>
              <a:rPr lang="en-US" b="1" dirty="0"/>
              <a:t>Energy, demand, and fixed charges</a:t>
            </a:r>
          </a:p>
          <a:p>
            <a:pPr lvl="1"/>
            <a:r>
              <a:rPr lang="en-US" sz="1600" dirty="0"/>
              <a:t>Summer/winter</a:t>
            </a:r>
          </a:p>
          <a:p>
            <a:pPr lvl="1"/>
            <a:r>
              <a:rPr lang="en-US" sz="1600" dirty="0"/>
              <a:t>Off-/mid-/on-peak</a:t>
            </a:r>
          </a:p>
          <a:p>
            <a:r>
              <a:rPr lang="en-US" b="1" dirty="0"/>
              <a:t>User testing for online version</a:t>
            </a:r>
          </a:p>
          <a:p>
            <a:pPr lvl="1"/>
            <a:r>
              <a:rPr lang="en-US" sz="1600" dirty="0"/>
              <a:t>aburnham@anl.gov</a:t>
            </a:r>
          </a:p>
        </p:txBody>
      </p:sp>
      <p:sp>
        <p:nvSpPr>
          <p:cNvPr id="4" name="Slide Number Placeholder 3"/>
          <p:cNvSpPr>
            <a:spLocks noGrp="1"/>
          </p:cNvSpPr>
          <p:nvPr>
            <p:ph type="sldNum" sz="quarter" idx="5"/>
          </p:nvPr>
        </p:nvSpPr>
        <p:spPr/>
        <p:txBody>
          <a:bodyPr/>
          <a:lstStyle/>
          <a:p>
            <a:fld id="{3EAA7A1A-8011-3A42-91B8-EE1BD44E4455}" type="slidenum">
              <a:rPr lang="en-US" smtClean="0"/>
              <a:t>6</a:t>
            </a:fld>
            <a:endParaRPr lang="en-US" dirty="0"/>
          </a:p>
        </p:txBody>
      </p:sp>
    </p:spTree>
    <p:extLst>
      <p:ext uri="{BB962C8B-B14F-4D97-AF65-F5344CB8AC3E}">
        <p14:creationId xmlns:p14="http://schemas.microsoft.com/office/powerpoint/2010/main" val="1609462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cs typeface="Calibri"/>
              </a:rPr>
              <a:t>Andy</a:t>
            </a:r>
          </a:p>
          <a:p>
            <a:endParaRPr lang="en-US" sz="900" dirty="0">
              <a:cs typeface="Calibri"/>
            </a:endParaRPr>
          </a:p>
          <a:p>
            <a:r>
              <a:rPr lang="en-US" sz="900" dirty="0">
                <a:cs typeface="Calibri"/>
              </a:rPr>
              <a:t>If you are talking to consumers at a ride and drive, the new Local Fuel Savings Calculator is a great way to engage individuals who want to know how much they could say by switching to a BEV based on </a:t>
            </a:r>
            <a:r>
              <a:rPr lang="en-US" sz="900" dirty="0" err="1">
                <a:cs typeface="Calibri"/>
              </a:rPr>
              <a:t>zipcode</a:t>
            </a:r>
            <a:r>
              <a:rPr lang="en-US" sz="900" dirty="0">
                <a:cs typeface="Calibri"/>
              </a:rPr>
              <a:t>. </a:t>
            </a:r>
          </a:p>
        </p:txBody>
      </p:sp>
      <p:sp>
        <p:nvSpPr>
          <p:cNvPr id="4" name="Slide Number Placeholder 3"/>
          <p:cNvSpPr>
            <a:spLocks noGrp="1"/>
          </p:cNvSpPr>
          <p:nvPr>
            <p:ph type="sldNum" sz="quarter" idx="5"/>
          </p:nvPr>
        </p:nvSpPr>
        <p:spPr/>
        <p:txBody>
          <a:bodyPr/>
          <a:lstStyle/>
          <a:p>
            <a:fld id="{92437472-F350-E648-BF73-5FBCC1A166B4}" type="slidenum">
              <a:rPr lang="en-US" smtClean="0"/>
              <a:t>7</a:t>
            </a:fld>
            <a:endParaRPr lang="en-US"/>
          </a:p>
        </p:txBody>
      </p:sp>
    </p:spTree>
    <p:extLst>
      <p:ext uri="{BB962C8B-B14F-4D97-AF65-F5344CB8AC3E}">
        <p14:creationId xmlns:p14="http://schemas.microsoft.com/office/powerpoint/2010/main" val="3192639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65887" rtl="0" eaLnBrk="1" fontAlgn="auto" latinLnBrk="0" hangingPunct="1">
              <a:lnSpc>
                <a:spcPct val="100000"/>
              </a:lnSpc>
              <a:spcBef>
                <a:spcPts val="0"/>
              </a:spcBef>
              <a:spcAft>
                <a:spcPts val="0"/>
              </a:spcAft>
              <a:buClrTx/>
              <a:buSzTx/>
              <a:buFontTx/>
              <a:buNone/>
              <a:tabLst/>
              <a:defRPr/>
            </a:pPr>
            <a:r>
              <a:rPr lang="en-US" b="1" dirty="0"/>
              <a:t>GEM provides mapping data and analysis tools for planning energy infrastructure in a geographic context. </a:t>
            </a:r>
          </a:p>
          <a:p>
            <a:r>
              <a:rPr lang="en-US" dirty="0">
                <a:solidFill>
                  <a:schemeClr val="tx1">
                    <a:lumMod val="50000"/>
                  </a:schemeClr>
                </a:solidFill>
              </a:rPr>
              <a:t>Mapping and analysis of:</a:t>
            </a:r>
          </a:p>
          <a:p>
            <a:pPr marL="291179" indent="-291179">
              <a:buFont typeface="Arial" panose="020B0604020202020204" pitchFamily="34" charset="0"/>
              <a:buChar char="•"/>
            </a:pPr>
            <a:r>
              <a:rPr lang="en-US" dirty="0">
                <a:solidFill>
                  <a:schemeClr val="tx1">
                    <a:lumMod val="50000"/>
                  </a:schemeClr>
                </a:solidFill>
              </a:rPr>
              <a:t>Energy resources (e.g., </a:t>
            </a:r>
            <a:r>
              <a:rPr lang="en-US" dirty="0"/>
              <a:t>wind, solar)</a:t>
            </a:r>
          </a:p>
          <a:p>
            <a:pPr marL="291179" indent="-291179">
              <a:buFont typeface="Arial" panose="020B0604020202020204" pitchFamily="34" charset="0"/>
              <a:buChar char="•"/>
            </a:pPr>
            <a:r>
              <a:rPr lang="en-US" dirty="0"/>
              <a:t>Energy infrastructure  (e.g., substations, alternative fuel stations)</a:t>
            </a:r>
          </a:p>
          <a:p>
            <a:pPr marL="291179" indent="-291179">
              <a:buFont typeface="Arial" panose="020B0604020202020204" pitchFamily="34" charset="0"/>
              <a:buChar char="•"/>
            </a:pPr>
            <a:r>
              <a:rPr lang="en-US" dirty="0"/>
              <a:t>Siting factors (e.g., land use, traffic, population density)</a:t>
            </a:r>
          </a:p>
          <a:p>
            <a:pPr defTabSz="465887">
              <a:defRPr/>
            </a:pPr>
            <a:endParaRPr lang="en-US" dirty="0">
              <a:solidFill>
                <a:schemeClr val="tx1">
                  <a:lumMod val="50000"/>
                </a:schemeClr>
              </a:solidFill>
            </a:endParaRPr>
          </a:p>
          <a:p>
            <a:r>
              <a:rPr lang="en-US" b="1" dirty="0"/>
              <a:t>Funded by DOE’s Office of Electricity</a:t>
            </a:r>
            <a:endParaRPr lang="en-US" b="1" dirty="0">
              <a:solidFill>
                <a:srgbClr val="00609C"/>
              </a:solidFill>
            </a:endParaRPr>
          </a:p>
          <a:p>
            <a:endParaRPr lang="en-US" b="1" dirty="0">
              <a:solidFill>
                <a:srgbClr val="00609C"/>
              </a:solidFill>
            </a:endParaRPr>
          </a:p>
          <a:p>
            <a:r>
              <a:rPr lang="en-US" b="1" dirty="0">
                <a:solidFill>
                  <a:srgbClr val="00609C"/>
                </a:solidFill>
              </a:rPr>
              <a:t>Browse and download data layers, or create a custom suitability model to identify areas for energy development</a:t>
            </a:r>
          </a:p>
          <a:p>
            <a:endParaRPr lang="en-US" b="1" dirty="0">
              <a:solidFill>
                <a:srgbClr val="00609C"/>
              </a:solidFill>
            </a:endParaRPr>
          </a:p>
          <a:p>
            <a:pPr defTabSz="465887">
              <a:defRPr/>
            </a:pPr>
            <a:r>
              <a:rPr lang="en-US" dirty="0"/>
              <a:t>With a number of other institutions, including NREL, Argonne developed the EZMT to identify potential energy resource areas and energy corridors in the US. With more than 360 GIS data layers, the tool identifies areas of energy infrastructure, such as electrical substations, and solar and wind energy availability. </a:t>
            </a:r>
          </a:p>
          <a:p>
            <a:endParaRPr lang="en-US" dirty="0"/>
          </a:p>
          <a:p>
            <a:endParaRPr lang="en-US" dirty="0"/>
          </a:p>
        </p:txBody>
      </p:sp>
      <p:sp>
        <p:nvSpPr>
          <p:cNvPr id="4" name="Slide Number Placeholder 3"/>
          <p:cNvSpPr>
            <a:spLocks noGrp="1"/>
          </p:cNvSpPr>
          <p:nvPr>
            <p:ph type="sldNum" sz="quarter" idx="5"/>
          </p:nvPr>
        </p:nvSpPr>
        <p:spPr/>
        <p:txBody>
          <a:bodyPr/>
          <a:lstStyle/>
          <a:p>
            <a:fld id="{3EAA7A1A-8011-3A42-91B8-EE1BD44E4455}" type="slidenum">
              <a:rPr lang="en-US" smtClean="0"/>
              <a:t>8</a:t>
            </a:fld>
            <a:endParaRPr lang="en-US" dirty="0"/>
          </a:p>
        </p:txBody>
      </p:sp>
    </p:spTree>
    <p:extLst>
      <p:ext uri="{BB962C8B-B14F-4D97-AF65-F5344CB8AC3E}">
        <p14:creationId xmlns:p14="http://schemas.microsoft.com/office/powerpoint/2010/main" val="1840982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3EAA7A1A-8011-3A42-91B8-EE1BD44E4455}" type="slidenum">
              <a:rPr lang="en-US" smtClean="0"/>
              <a:t>9</a:t>
            </a:fld>
            <a:endParaRPr lang="en-US" dirty="0"/>
          </a:p>
        </p:txBody>
      </p:sp>
    </p:spTree>
    <p:extLst>
      <p:ext uri="{BB962C8B-B14F-4D97-AF65-F5344CB8AC3E}">
        <p14:creationId xmlns:p14="http://schemas.microsoft.com/office/powerpoint/2010/main" val="5651098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399754" y="4562475"/>
            <a:ext cx="1540844" cy="555086"/>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3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9144000" cy="4488688"/>
          </a:xfrm>
          <a:prstGeom prst="rect">
            <a:avLst/>
          </a:prstGeom>
        </p:spPr>
      </p:pic>
      <p:sp>
        <p:nvSpPr>
          <p:cNvPr id="3" name="Text Placeholder 2"/>
          <p:cNvSpPr>
            <a:spLocks noGrp="1"/>
          </p:cNvSpPr>
          <p:nvPr>
            <p:ph type="body" sz="quarter" idx="10" hasCustomPrompt="1"/>
          </p:nvPr>
        </p:nvSpPr>
        <p:spPr>
          <a:xfrm>
            <a:off x="0" y="-10684"/>
            <a:ext cx="9143999" cy="4499372"/>
          </a:xfrm>
          <a:solidFill>
            <a:schemeClr val="accent2">
              <a:alpha val="90000"/>
            </a:schemeClr>
          </a:solidFill>
        </p:spPr>
        <p:txBody>
          <a:bodyPr lIns="457200" tIns="0" bIns="457200" anchor="ctr"/>
          <a:lstStyle>
            <a:lvl1pPr marL="0" indent="0">
              <a:buNone/>
              <a:defRPr sz="2800" b="1" cap="all" baseline="0">
                <a:solidFill>
                  <a:schemeClr val="bg1"/>
                </a:solidFill>
              </a:defRPr>
            </a:lvl1pPr>
          </a:lstStyle>
          <a:p>
            <a:pPr lvl="0"/>
            <a:r>
              <a:rPr lang="en-US" dirty="0"/>
              <a:t>Type in SECTION BREAK TITLE</a:t>
            </a:r>
          </a:p>
        </p:txBody>
      </p:sp>
      <p:pic>
        <p:nvPicPr>
          <p:cNvPr id="7" name="Picture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18618193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LRG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4" name="Text Placeholder 3"/>
          <p:cNvSpPr>
            <a:spLocks noGrp="1"/>
          </p:cNvSpPr>
          <p:nvPr>
            <p:ph type="body" sz="quarter" idx="13"/>
          </p:nvPr>
        </p:nvSpPr>
        <p:spPr>
          <a:xfrm>
            <a:off x="488732" y="4106864"/>
            <a:ext cx="4114800" cy="686876"/>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p:txBody>
      </p:sp>
      <p:sp>
        <p:nvSpPr>
          <p:cNvPr id="15" name="Text Placeholder 3"/>
          <p:cNvSpPr>
            <a:spLocks noGrp="1"/>
          </p:cNvSpPr>
          <p:nvPr>
            <p:ph type="body" sz="quarter" idx="14"/>
          </p:nvPr>
        </p:nvSpPr>
        <p:spPr>
          <a:xfrm>
            <a:off x="4716216" y="4106864"/>
            <a:ext cx="4097585" cy="686876"/>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p:txBody>
      </p:sp>
      <p:sp>
        <p:nvSpPr>
          <p:cNvPr id="9" name="Picture Placeholder 4"/>
          <p:cNvSpPr>
            <a:spLocks noGrp="1"/>
          </p:cNvSpPr>
          <p:nvPr>
            <p:ph type="pic" sz="quarter" idx="15" hasCustomPrompt="1"/>
          </p:nvPr>
        </p:nvSpPr>
        <p:spPr>
          <a:xfrm>
            <a:off x="495679" y="1420813"/>
            <a:ext cx="4023360" cy="268605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709050" y="1420813"/>
            <a:ext cx="4023360" cy="268605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Large IMAGES w/bullets </a:t>
            </a:r>
            <a:br>
              <a:rPr lang="en-US" dirty="0"/>
            </a:br>
            <a:r>
              <a:rPr lang="en-US" dirty="0"/>
              <a:t>Headline in </a:t>
            </a:r>
            <a:r>
              <a:rPr lang="en-US" dirty="0" err="1"/>
              <a:t>arial</a:t>
            </a:r>
            <a:r>
              <a:rPr lang="en-US" dirty="0"/>
              <a:t> and all caps</a:t>
            </a:r>
          </a:p>
        </p:txBody>
      </p:sp>
      <p:sp>
        <p:nvSpPr>
          <p:cNvPr id="10" name="TextBox 9"/>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1"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3460471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S/caption - TWO images">
    <p:spTree>
      <p:nvGrpSpPr>
        <p:cNvPr id="1" name=""/>
        <p:cNvGrpSpPr/>
        <p:nvPr/>
      </p:nvGrpSpPr>
      <p:grpSpPr>
        <a:xfrm>
          <a:off x="0" y="0"/>
          <a:ext cx="0" cy="0"/>
          <a:chOff x="0" y="0"/>
          <a:chExt cx="0" cy="0"/>
        </a:xfrm>
      </p:grpSpPr>
      <p:sp>
        <p:nvSpPr>
          <p:cNvPr id="9" name="Picture Placeholder 4"/>
          <p:cNvSpPr>
            <a:spLocks noGrp="1" noChangeAspect="1"/>
          </p:cNvSpPr>
          <p:nvPr>
            <p:ph type="pic" sz="quarter" idx="15" hasCustomPrompt="1"/>
          </p:nvPr>
        </p:nvSpPr>
        <p:spPr>
          <a:xfrm>
            <a:off x="676630" y="1417046"/>
            <a:ext cx="3790374" cy="280811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0" name="Text Placeholder 5"/>
          <p:cNvSpPr>
            <a:spLocks noGrp="1"/>
          </p:cNvSpPr>
          <p:nvPr>
            <p:ph type="body" sz="quarter" idx="17" hasCustomPrompt="1"/>
          </p:nvPr>
        </p:nvSpPr>
        <p:spPr>
          <a:xfrm>
            <a:off x="676630" y="4256434"/>
            <a:ext cx="3840480" cy="438773"/>
          </a:xfrm>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a:p>
            <a:r>
              <a:rPr lang="en-US" dirty="0"/>
              <a:t>Image Caption </a:t>
            </a:r>
          </a:p>
          <a:p>
            <a:r>
              <a:rPr lang="en-US" dirty="0"/>
              <a:t>Image Caption </a:t>
            </a:r>
          </a:p>
          <a:p>
            <a:r>
              <a:rPr lang="en-US" dirty="0"/>
              <a:t> </a:t>
            </a:r>
          </a:p>
        </p:txBody>
      </p:sp>
      <p:sp>
        <p:nvSpPr>
          <p:cNvPr id="2" name="Title 1"/>
          <p:cNvSpPr>
            <a:spLocks noGrp="1"/>
          </p:cNvSpPr>
          <p:nvPr>
            <p:ph type="title" hasCustomPrompt="1"/>
          </p:nvPr>
        </p:nvSpPr>
        <p:spPr/>
        <p:txBody>
          <a:bodyPr/>
          <a:lstStyle>
            <a:lvl1pPr>
              <a:defRPr/>
            </a:lvl1pPr>
          </a:lstStyle>
          <a:p>
            <a:r>
              <a:rPr lang="en-US" dirty="0"/>
              <a:t>TWO IMAGES with captions</a:t>
            </a:r>
            <a:br>
              <a:rPr lang="en-US" dirty="0"/>
            </a:br>
            <a:r>
              <a:rPr lang="en-US" dirty="0"/>
              <a:t>Headline in </a:t>
            </a:r>
            <a:r>
              <a:rPr lang="en-US" dirty="0" err="1"/>
              <a:t>arial</a:t>
            </a:r>
            <a:r>
              <a:rPr lang="en-US" dirty="0"/>
              <a:t> and all caps</a:t>
            </a:r>
          </a:p>
        </p:txBody>
      </p:sp>
      <p:sp>
        <p:nvSpPr>
          <p:cNvPr id="4" name="Slide Number Placeholder 3"/>
          <p:cNvSpPr>
            <a:spLocks noGrp="1"/>
          </p:cNvSpPr>
          <p:nvPr>
            <p:ph type="sldNum" sz="quarter" idx="19"/>
          </p:nvPr>
        </p:nvSpPr>
        <p:spPr/>
        <p:txBody>
          <a:bodyPr/>
          <a:lstStyle/>
          <a:p>
            <a:fld id="{AEFAAC5A-9C4F-4278-920D-DF2BAB595749}" type="slidenum">
              <a:rPr lang="en-US" smtClean="0"/>
              <a:pPr/>
              <a:t>‹#›</a:t>
            </a:fld>
            <a:endParaRPr lang="en-US" dirty="0"/>
          </a:p>
        </p:txBody>
      </p:sp>
      <p:sp>
        <p:nvSpPr>
          <p:cNvPr id="14"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6" name="Picture Placeholder 4"/>
          <p:cNvSpPr>
            <a:spLocks noGrp="1" noChangeAspect="1"/>
          </p:cNvSpPr>
          <p:nvPr>
            <p:ph type="pic" sz="quarter" idx="21" hasCustomPrompt="1"/>
          </p:nvPr>
        </p:nvSpPr>
        <p:spPr>
          <a:xfrm>
            <a:off x="4765130" y="1416462"/>
            <a:ext cx="3790374" cy="280811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5"/>
          <p:cNvSpPr>
            <a:spLocks noGrp="1"/>
          </p:cNvSpPr>
          <p:nvPr>
            <p:ph type="body" sz="quarter" idx="22" hasCustomPrompt="1"/>
          </p:nvPr>
        </p:nvSpPr>
        <p:spPr>
          <a:xfrm>
            <a:off x="4765130" y="4255850"/>
            <a:ext cx="3840480" cy="438773"/>
          </a:xfrm>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a:p>
            <a:r>
              <a:rPr lang="en-US" dirty="0"/>
              <a:t>Image Caption </a:t>
            </a:r>
          </a:p>
          <a:p>
            <a:r>
              <a:rPr lang="en-US" dirty="0"/>
              <a:t>Image Caption </a:t>
            </a:r>
          </a:p>
          <a:p>
            <a:r>
              <a:rPr lang="en-US" dirty="0"/>
              <a:t> </a:t>
            </a:r>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2817194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64070"/>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95879" y="2854960"/>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3381086" y="2854960"/>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noChangeAspect="1"/>
          </p:cNvSpPr>
          <p:nvPr>
            <p:ph type="pic" sz="quarter" idx="15" hasCustomPrompt="1"/>
          </p:nvPr>
        </p:nvSpPr>
        <p:spPr>
          <a:xfrm>
            <a:off x="503079" y="1415695"/>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6" hasCustomPrompt="1"/>
          </p:nvPr>
        </p:nvSpPr>
        <p:spPr>
          <a:xfrm>
            <a:off x="3388286" y="1415695"/>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3"/>
          <p:cNvSpPr>
            <a:spLocks noGrp="1"/>
          </p:cNvSpPr>
          <p:nvPr>
            <p:ph type="body" sz="quarter" idx="19"/>
          </p:nvPr>
        </p:nvSpPr>
        <p:spPr>
          <a:xfrm>
            <a:off x="6261696" y="2856834"/>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18" name="Picture Placeholder 4"/>
          <p:cNvSpPr>
            <a:spLocks noGrp="1" noChangeAspect="1"/>
          </p:cNvSpPr>
          <p:nvPr>
            <p:ph type="pic" sz="quarter" idx="20" hasCustomPrompt="1"/>
          </p:nvPr>
        </p:nvSpPr>
        <p:spPr>
          <a:xfrm>
            <a:off x="6268896" y="1417569"/>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a:lvl1pPr>
          </a:lstStyle>
          <a:p>
            <a:r>
              <a:rPr lang="en-US" dirty="0"/>
              <a:t>THREE IMAGES – HORIZONTAL</a:t>
            </a:r>
            <a:br>
              <a:rPr lang="en-US" dirty="0"/>
            </a:br>
            <a:r>
              <a:rPr lang="en-US" dirty="0"/>
              <a:t>Headline in </a:t>
            </a:r>
            <a:r>
              <a:rPr lang="en-US" dirty="0" err="1"/>
              <a:t>arial</a:t>
            </a:r>
            <a:r>
              <a:rPr lang="en-US" dirty="0"/>
              <a:t> and all caps</a:t>
            </a:r>
          </a:p>
        </p:txBody>
      </p:sp>
      <p:sp>
        <p:nvSpPr>
          <p:cNvPr id="13" name="TextBox 1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41748870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S/captions/bullets - FOUR Images">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18127" y="1418980"/>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2453235" y="1418980"/>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4688341" y="1418980"/>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6906022" y="1418980"/>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672521"/>
            <a:ext cx="8434552" cy="1086330"/>
          </a:xfrm>
          <a:noFill/>
        </p:spPr>
        <p:txBody>
          <a:bodyPr lIns="0" tIns="91440"/>
          <a:lstStyle>
            <a:lvl1pPr>
              <a:defRPr sz="2000">
                <a:solidFill>
                  <a:srgbClr val="000000"/>
                </a:solidFill>
              </a:defRPr>
            </a:lvl1pPr>
            <a:lvl2pPr>
              <a:defRPr sz="2000">
                <a:solidFill>
                  <a:srgbClr val="000000"/>
                </a:solidFill>
              </a:defRPr>
            </a:lvl2pPr>
            <a:lvl3pPr>
              <a:defRPr sz="2000">
                <a:solidFill>
                  <a:srgbClr val="000000"/>
                </a:solidFill>
              </a:defRPr>
            </a:lvl3pPr>
            <a:lvl4pPr>
              <a:defRPr sz="2000">
                <a:solidFill>
                  <a:srgbClr val="000000"/>
                </a:solidFill>
              </a:defRPr>
            </a:lvl4pPr>
            <a:lvl5pPr>
              <a:defRPr sz="2000">
                <a:solidFill>
                  <a:srgbClr val="000000"/>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lgn="l" defTabSz="457200" rtl="0" eaLnBrk="1" latinLnBrk="0" hangingPunct="1">
              <a:lnSpc>
                <a:spcPct val="95000"/>
              </a:lnSpc>
              <a:spcBef>
                <a:spcPct val="0"/>
              </a:spcBef>
              <a:buNone/>
              <a:defRPr lang="en-US" sz="2800" b="1" i="0" kern="1200" cap="all" baseline="0" dirty="0">
                <a:solidFill>
                  <a:schemeClr val="tx1">
                    <a:lumMod val="50000"/>
                  </a:schemeClr>
                </a:solidFill>
                <a:latin typeface="+mj-lt"/>
                <a:ea typeface="+mj-ea"/>
                <a:cs typeface="+mj-cs"/>
              </a:defRPr>
            </a:lvl1pPr>
          </a:lstStyle>
          <a:p>
            <a:r>
              <a:rPr lang="en-US" dirty="0"/>
              <a:t>four images, captions and bullets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18128" y="3127171"/>
            <a:ext cx="2238469" cy="358378"/>
          </a:xfrm>
          <a:noFill/>
        </p:spPr>
        <p:txBody>
          <a:bodyPr lIns="91440" rIns="91440"/>
          <a:lstStyle>
            <a:lvl1pPr marL="0" indent="0">
              <a:lnSpc>
                <a:spcPct val="95000"/>
              </a:lnSpc>
              <a:buNone/>
              <a:defRPr sz="1200" b="0" baseline="0">
                <a:solidFill>
                  <a:srgbClr val="000000"/>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2442595"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4681064"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6905532"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7" name="Slide Number Placeholder 6"/>
          <p:cNvSpPr>
            <a:spLocks noGrp="1"/>
          </p:cNvSpPr>
          <p:nvPr>
            <p:ph type="sldNum" sz="quarter" idx="24"/>
          </p:nvPr>
        </p:nvSpPr>
        <p:spPr/>
        <p:txBody>
          <a:bodyPr/>
          <a:lstStyle/>
          <a:p>
            <a:fld id="{AEFAAC5A-9C4F-4278-920D-DF2BAB595749}" type="slidenum">
              <a:rPr lang="en-US" smtClean="0"/>
              <a:pPr/>
              <a:t>‹#›</a:t>
            </a:fld>
            <a:endParaRPr lang="en-US" dirty="0"/>
          </a:p>
        </p:txBody>
      </p:sp>
      <p:sp>
        <p:nvSpPr>
          <p:cNvPr id="19" name="Text Placeholder 5"/>
          <p:cNvSpPr>
            <a:spLocks noGrp="1"/>
          </p:cNvSpPr>
          <p:nvPr>
            <p:ph type="body" sz="quarter" idx="12" hasCustomPrompt="1"/>
          </p:nvPr>
        </p:nvSpPr>
        <p:spPr>
          <a:xfrm>
            <a:off x="457201" y="1019437"/>
            <a:ext cx="8372901" cy="374786"/>
          </a:xfrm>
          <a:ln>
            <a:noFill/>
          </a:ln>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20142199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S/caption - 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four IMAGES with captions</a:t>
            </a:r>
            <a:br>
              <a:rPr lang="en-US" dirty="0"/>
            </a:br>
            <a:r>
              <a:rPr lang="en-US" dirty="0"/>
              <a:t>Headline in </a:t>
            </a:r>
            <a:r>
              <a:rPr lang="en-US" dirty="0" err="1"/>
              <a:t>arial</a:t>
            </a:r>
            <a:r>
              <a:rPr lang="en-US" dirty="0"/>
              <a:t> and all caps</a:t>
            </a:r>
          </a:p>
        </p:txBody>
      </p:sp>
      <p:sp>
        <p:nvSpPr>
          <p:cNvPr id="3" name="Slide Number Placeholder 2"/>
          <p:cNvSpPr>
            <a:spLocks noGrp="1"/>
          </p:cNvSpPr>
          <p:nvPr>
            <p:ph type="sldNum" sz="quarter" idx="23"/>
          </p:nvPr>
        </p:nvSpPr>
        <p:spPr/>
        <p:txBody>
          <a:bodyPr/>
          <a:lstStyle/>
          <a:p>
            <a:fld id="{AEFAAC5A-9C4F-4278-920D-DF2BAB595749}" type="slidenum">
              <a:rPr lang="en-US" smtClean="0"/>
              <a:pPr/>
              <a:t>‹#›</a:t>
            </a:fld>
            <a:endParaRPr lang="en-US" dirty="0"/>
          </a:p>
        </p:txBody>
      </p:sp>
      <p:sp>
        <p:nvSpPr>
          <p:cNvPr id="17" name="Text Placeholder 5"/>
          <p:cNvSpPr>
            <a:spLocks noGrp="1"/>
          </p:cNvSpPr>
          <p:nvPr>
            <p:ph type="body" sz="quarter" idx="12" hasCustomPrompt="1"/>
          </p:nvPr>
        </p:nvSpPr>
        <p:spPr>
          <a:xfrm>
            <a:off x="457201" y="1019437"/>
            <a:ext cx="8372901" cy="207749"/>
          </a:xfrm>
          <a:ln>
            <a:noFill/>
          </a:ln>
        </p:spPr>
        <p:txBody>
          <a:bodyPr bIns="0">
            <a:norm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5" name="Picture Placeholder 4"/>
          <p:cNvSpPr>
            <a:spLocks noGrp="1" noChangeAspect="1"/>
          </p:cNvSpPr>
          <p:nvPr>
            <p:ph type="pic" sz="quarter" idx="15" hasCustomPrompt="1"/>
          </p:nvPr>
        </p:nvSpPr>
        <p:spPr>
          <a:xfrm>
            <a:off x="487437" y="1420813"/>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6" name="Text Placeholder 5"/>
          <p:cNvSpPr>
            <a:spLocks noGrp="1"/>
          </p:cNvSpPr>
          <p:nvPr>
            <p:ph type="body" sz="quarter" idx="17" hasCustomPrompt="1"/>
          </p:nvPr>
        </p:nvSpPr>
        <p:spPr>
          <a:xfrm>
            <a:off x="487437" y="2822383"/>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18" name="Picture Placeholder 4"/>
          <p:cNvSpPr>
            <a:spLocks noGrp="1" noChangeAspect="1"/>
          </p:cNvSpPr>
          <p:nvPr>
            <p:ph type="pic" sz="quarter" idx="25" hasCustomPrompt="1"/>
          </p:nvPr>
        </p:nvSpPr>
        <p:spPr>
          <a:xfrm>
            <a:off x="4912432" y="1420813"/>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9" name="Text Placeholder 5"/>
          <p:cNvSpPr>
            <a:spLocks noGrp="1"/>
          </p:cNvSpPr>
          <p:nvPr>
            <p:ph type="body" sz="quarter" idx="26" hasCustomPrompt="1"/>
          </p:nvPr>
        </p:nvSpPr>
        <p:spPr>
          <a:xfrm>
            <a:off x="4912432" y="2822383"/>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20" name="Picture Placeholder 4"/>
          <p:cNvSpPr>
            <a:spLocks noGrp="1" noChangeAspect="1"/>
          </p:cNvSpPr>
          <p:nvPr>
            <p:ph type="pic" sz="quarter" idx="27" hasCustomPrompt="1"/>
          </p:nvPr>
        </p:nvSpPr>
        <p:spPr>
          <a:xfrm>
            <a:off x="487437" y="3097650"/>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3" name="Text Placeholder 5"/>
          <p:cNvSpPr>
            <a:spLocks noGrp="1"/>
          </p:cNvSpPr>
          <p:nvPr>
            <p:ph type="body" sz="quarter" idx="28" hasCustomPrompt="1"/>
          </p:nvPr>
        </p:nvSpPr>
        <p:spPr>
          <a:xfrm>
            <a:off x="487437" y="4502674"/>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24" name="Picture Placeholder 4"/>
          <p:cNvSpPr>
            <a:spLocks noGrp="1" noChangeAspect="1"/>
          </p:cNvSpPr>
          <p:nvPr>
            <p:ph type="pic" sz="quarter" idx="29" hasCustomPrompt="1"/>
          </p:nvPr>
        </p:nvSpPr>
        <p:spPr>
          <a:xfrm>
            <a:off x="4912432" y="3097650"/>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7" name="Text Placeholder 5"/>
          <p:cNvSpPr>
            <a:spLocks noGrp="1"/>
          </p:cNvSpPr>
          <p:nvPr>
            <p:ph type="body" sz="quarter" idx="30" hasCustomPrompt="1"/>
          </p:nvPr>
        </p:nvSpPr>
        <p:spPr>
          <a:xfrm>
            <a:off x="4912432" y="4505517"/>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Tree>
    <p:extLst>
      <p:ext uri="{BB962C8B-B14F-4D97-AF65-F5344CB8AC3E}">
        <p14:creationId xmlns:p14="http://schemas.microsoft.com/office/powerpoint/2010/main" val="42359211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s, Graphs, Tab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graph, chart or table slide. </a:t>
            </a:r>
            <a:br>
              <a:rPr lang="en-US" dirty="0"/>
            </a:br>
            <a:r>
              <a:rPr lang="en-US" dirty="0"/>
              <a:t>Headline in all caps, Arial Font</a:t>
            </a:r>
          </a:p>
        </p:txBody>
      </p:sp>
      <p:sp>
        <p:nvSpPr>
          <p:cNvPr id="3" name="Content Placeholder 2"/>
          <p:cNvSpPr>
            <a:spLocks noGrp="1"/>
          </p:cNvSpPr>
          <p:nvPr>
            <p:ph idx="1" hasCustomPrompt="1"/>
          </p:nvPr>
        </p:nvSpPr>
        <p:spPr>
          <a:xfrm>
            <a:off x="457201" y="1417579"/>
            <a:ext cx="8372901" cy="3022394"/>
          </a:xfrm>
        </p:spPr>
        <p:txBody>
          <a:bodyPr/>
          <a:lstStyle>
            <a:lvl1pPr>
              <a:defRPr baseline="0"/>
            </a:lvl1pPr>
          </a:lstStyle>
          <a:p>
            <a:pPr lvl="0"/>
            <a:r>
              <a:rPr lang="en-US" dirty="0"/>
              <a:t>Click an icon below to add a chart, graph, or table.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6"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7" name="Text Placeholder 6"/>
          <p:cNvSpPr>
            <a:spLocks noGrp="1"/>
          </p:cNvSpPr>
          <p:nvPr>
            <p:ph type="body" sz="quarter" idx="13" hasCustomPrompt="1"/>
          </p:nvPr>
        </p:nvSpPr>
        <p:spPr>
          <a:xfrm>
            <a:off x="443573" y="4457863"/>
            <a:ext cx="3711039" cy="240746"/>
          </a:xfrm>
        </p:spPr>
        <p:txBody>
          <a:bodyPr bIns="0" anchor="t" anchorCtr="0"/>
          <a:lstStyle>
            <a:lvl1pPr marL="0" indent="0">
              <a:buNone/>
              <a:defRPr sz="1050" baseline="0"/>
            </a:lvl1pPr>
          </a:lstStyle>
          <a:p>
            <a:pPr lvl="0"/>
            <a:r>
              <a:rPr lang="en-US" dirty="0"/>
              <a:t>Source:</a:t>
            </a:r>
          </a:p>
        </p:txBody>
      </p:sp>
    </p:spTree>
    <p:extLst>
      <p:ext uri="{BB962C8B-B14F-4D97-AF65-F5344CB8AC3E}">
        <p14:creationId xmlns:p14="http://schemas.microsoft.com/office/powerpoint/2010/main" val="3500419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399754" y="4562475"/>
            <a:ext cx="1540844" cy="55508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9144000" cy="4488688"/>
          </a:xfrm>
          <a:prstGeom prst="rect">
            <a:avLst/>
          </a:prstGeom>
        </p:spPr>
      </p:pic>
      <p:sp>
        <p:nvSpPr>
          <p:cNvPr id="8" name="Text Placeholder 2"/>
          <p:cNvSpPr>
            <a:spLocks noGrp="1"/>
          </p:cNvSpPr>
          <p:nvPr>
            <p:ph type="body" sz="quarter" idx="10" hasCustomPrompt="1"/>
          </p:nvPr>
        </p:nvSpPr>
        <p:spPr>
          <a:xfrm>
            <a:off x="0" y="-10684"/>
            <a:ext cx="9143999" cy="4499372"/>
          </a:xfrm>
          <a:solidFill>
            <a:schemeClr val="accent2">
              <a:alpha val="90000"/>
            </a:schemeClr>
          </a:solidFill>
        </p:spPr>
        <p:txBody>
          <a:bodyPr lIns="457200" tIns="0" bIns="457200" anchor="ctr"/>
          <a:lstStyle>
            <a:lvl1pPr marL="0" indent="0">
              <a:buNone/>
              <a:defRPr sz="2800" b="1" cap="all" baseline="0">
                <a:solidFill>
                  <a:schemeClr val="bg1"/>
                </a:solidFill>
              </a:defRPr>
            </a:lvl1pPr>
          </a:lstStyle>
          <a:p>
            <a:pPr lvl="0"/>
            <a:r>
              <a:rPr lang="en-US" dirty="0"/>
              <a:t>Type in closing statement</a:t>
            </a:r>
          </a:p>
        </p:txBody>
      </p:sp>
      <p:sp>
        <p:nvSpPr>
          <p:cNvPr id="9" name="TextBox 8"/>
          <p:cNvSpPr txBox="1"/>
          <p:nvPr userDrawn="1"/>
        </p:nvSpPr>
        <p:spPr>
          <a:xfrm>
            <a:off x="-991004" y="-1815882"/>
            <a:ext cx="3782000" cy="1600438"/>
          </a:xfrm>
          <a:prstGeom prst="rect">
            <a:avLst/>
          </a:prstGeom>
          <a:solidFill>
            <a:schemeClr val="bg1">
              <a:lumMod val="50000"/>
            </a:schemeClr>
          </a:solidFill>
        </p:spPr>
        <p:txBody>
          <a:bodyPr wrap="square" rtlCol="0">
            <a:spAutoFit/>
          </a:bodyPr>
          <a:lstStyle/>
          <a:p>
            <a:r>
              <a:rPr lang="en-US" sz="1400" b="1" dirty="0">
                <a:solidFill>
                  <a:schemeClr val="bg1"/>
                </a:solidFill>
              </a:rPr>
              <a:t>Suggested</a:t>
            </a:r>
            <a:r>
              <a:rPr lang="en-US" sz="1400" b="1" baseline="0" dirty="0">
                <a:solidFill>
                  <a:schemeClr val="bg1"/>
                </a:solidFill>
              </a:rPr>
              <a:t> closing statement (optional): </a:t>
            </a:r>
          </a:p>
          <a:p>
            <a:endParaRPr lang="en-US" sz="1400" b="1" baseline="0" dirty="0">
              <a:solidFill>
                <a:schemeClr val="bg1"/>
              </a:solidFill>
            </a:endParaRPr>
          </a:p>
          <a:p>
            <a:pPr lvl="0"/>
            <a:r>
              <a:rPr lang="en-US" sz="1400" b="1" dirty="0">
                <a:solidFill>
                  <a:schemeClr val="bg1"/>
                </a:solidFill>
              </a:rPr>
              <a:t>WE START WITH YES.</a:t>
            </a:r>
          </a:p>
          <a:p>
            <a:pPr lvl="0">
              <a:spcAft>
                <a:spcPts val="1200"/>
              </a:spcAft>
            </a:pPr>
            <a:r>
              <a:rPr lang="en-US" sz="1400" b="1" dirty="0">
                <a:solidFill>
                  <a:schemeClr val="bg1"/>
                </a:solidFill>
              </a:rPr>
              <a:t>AND END WITH THANK YOU.</a:t>
            </a:r>
          </a:p>
          <a:p>
            <a:pPr lvl="0"/>
            <a:r>
              <a:rPr lang="en-US" sz="1400" b="1" dirty="0">
                <a:solidFill>
                  <a:schemeClr val="bg1"/>
                </a:solidFill>
              </a:rPr>
              <a:t>DO YOU HAVE ANY BIG QUESTIONS?</a:t>
            </a:r>
            <a:endParaRPr lang="en-US" sz="1400" dirty="0">
              <a:solidFill>
                <a:schemeClr val="bg1"/>
              </a:solidFill>
            </a:endParaRPr>
          </a:p>
          <a:p>
            <a:endParaRPr lang="en-US" dirty="0">
              <a:solidFill>
                <a:schemeClr val="bg1"/>
              </a:solidFill>
            </a:endParaRPr>
          </a:p>
        </p:txBody>
      </p:sp>
      <p:pic>
        <p:nvPicPr>
          <p:cNvPr id="10" name="Picture 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127486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Video">
    <p:spTree>
      <p:nvGrpSpPr>
        <p:cNvPr id="1" name=""/>
        <p:cNvGrpSpPr/>
        <p:nvPr/>
      </p:nvGrpSpPr>
      <p:grpSpPr>
        <a:xfrm>
          <a:off x="0" y="0"/>
          <a:ext cx="0" cy="0"/>
          <a:chOff x="0" y="0"/>
          <a:chExt cx="0" cy="0"/>
        </a:xfrm>
      </p:grpSpPr>
      <p:sp>
        <p:nvSpPr>
          <p:cNvPr id="3" name="Rectangle 2"/>
          <p:cNvSpPr/>
          <p:nvPr/>
        </p:nvSpPr>
        <p:spPr>
          <a:xfrm>
            <a:off x="0" y="-5043"/>
            <a:ext cx="9144000" cy="5148543"/>
          </a:xfrm>
          <a:prstGeom prst="rect">
            <a:avLst/>
          </a:prstGeom>
          <a:solidFill>
            <a:srgbClr val="1C1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457201" y="386954"/>
            <a:ext cx="8372901" cy="604513"/>
          </a:xfrm>
        </p:spPr>
        <p:txBody>
          <a:bodyPr anchor="b"/>
          <a:lstStyle>
            <a:lvl1pPr>
              <a:defRPr b="1">
                <a:solidFill>
                  <a:schemeClr val="bg1"/>
                </a:solidFill>
              </a:defRPr>
            </a:lvl1pPr>
          </a:lstStyle>
          <a:p>
            <a:r>
              <a:rPr lang="en-US" dirty="0"/>
              <a:t>TITLE AND CONTENT SLIDE. </a:t>
            </a:r>
            <a:br>
              <a:rPr lang="en-US" dirty="0"/>
            </a:br>
            <a:r>
              <a:rPr lang="en-US" dirty="0"/>
              <a:t>Headline in all caps, Arial Font.</a:t>
            </a:r>
          </a:p>
        </p:txBody>
      </p:sp>
    </p:spTree>
    <p:extLst>
      <p:ext uri="{BB962C8B-B14F-4D97-AF65-F5344CB8AC3E}">
        <p14:creationId xmlns:p14="http://schemas.microsoft.com/office/powerpoint/2010/main" val="359530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8668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ver Option A">
    <p:bg>
      <p:bgPr>
        <a:solidFill>
          <a:schemeClr val="bg1"/>
        </a:solidFill>
        <a:effectLst/>
      </p:bgPr>
    </p:bg>
    <p:spTree>
      <p:nvGrpSpPr>
        <p:cNvPr id="1" name=""/>
        <p:cNvGrpSpPr/>
        <p:nvPr/>
      </p:nvGrpSpPr>
      <p:grpSpPr>
        <a:xfrm>
          <a:off x="0" y="0"/>
          <a:ext cx="0" cy="0"/>
          <a:chOff x="0" y="0"/>
          <a:chExt cx="0" cy="0"/>
        </a:xfrm>
      </p:grpSpPr>
      <p:sp>
        <p:nvSpPr>
          <p:cNvPr id="17" name="Text Placeholder 9"/>
          <p:cNvSpPr>
            <a:spLocks noGrp="1"/>
          </p:cNvSpPr>
          <p:nvPr>
            <p:ph type="body" sz="quarter" idx="27" hasCustomPrompt="1"/>
          </p:nvPr>
        </p:nvSpPr>
        <p:spPr>
          <a:xfrm>
            <a:off x="468796" y="574696"/>
            <a:ext cx="5685350" cy="304654"/>
          </a:xfrm>
        </p:spPr>
        <p:txBody>
          <a:bodyPr lIns="0" bIns="0" anchor="b">
            <a:normAutofit/>
          </a:bodyPr>
          <a:lstStyle>
            <a:lvl1pPr marL="0" indent="0">
              <a:buNone/>
              <a:defRPr sz="1800" b="1" cap="all" baseline="0">
                <a:solidFill>
                  <a:srgbClr val="47484A"/>
                </a:solidFill>
              </a:defRPr>
            </a:lvl1pPr>
            <a:lvl2pPr marL="0" indent="0">
              <a:buNone/>
              <a:defRPr/>
            </a:lvl2pPr>
            <a:lvl3pPr marL="0" indent="0">
              <a:spcBef>
                <a:spcPts val="1800"/>
              </a:spcBef>
              <a:buNone/>
              <a:defRPr/>
            </a:lvl3pPr>
          </a:lstStyle>
          <a:p>
            <a:pPr lvl="0"/>
            <a:r>
              <a:rPr lang="en-US" dirty="0"/>
              <a:t>Optional one line subhead, </a:t>
            </a:r>
            <a:r>
              <a:rPr lang="en-US" dirty="0" err="1"/>
              <a:t>url</a:t>
            </a:r>
            <a:r>
              <a:rPr lang="en-US" dirty="0"/>
              <a:t> or date</a:t>
            </a:r>
          </a:p>
        </p:txBody>
      </p:sp>
      <p:pic>
        <p:nvPicPr>
          <p:cNvPr id="15"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77314" y="408441"/>
            <a:ext cx="1786846" cy="64370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Picture Placeholder 4"/>
          <p:cNvSpPr>
            <a:spLocks noGrp="1" noChangeAspect="1"/>
          </p:cNvSpPr>
          <p:nvPr>
            <p:ph type="pic" sz="quarter" idx="16" hasCustomPrompt="1"/>
          </p:nvPr>
        </p:nvSpPr>
        <p:spPr>
          <a:xfrm>
            <a:off x="4863726" y="1266825"/>
            <a:ext cx="4280275" cy="202996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1" y="1266825"/>
            <a:ext cx="4863724" cy="2029968"/>
          </a:xfrm>
          <a:solidFill>
            <a:schemeClr val="accent2"/>
          </a:solidFill>
        </p:spPr>
        <p:txBody>
          <a:bodyPr lIns="457200" rIns="91440" anchor="ctr">
            <a:normAutofit/>
          </a:bodyPr>
          <a:lstStyle>
            <a:lvl1pPr>
              <a:defRPr sz="2800" baseline="0">
                <a:solidFill>
                  <a:schemeClr val="bg1"/>
                </a:solidFill>
              </a:defRPr>
            </a:lvl1pPr>
          </a:lstStyle>
          <a:p>
            <a:r>
              <a:rPr lang="en-US" dirty="0"/>
              <a:t>presentation title -Cover option A</a:t>
            </a:r>
            <a:br>
              <a:rPr lang="en-US" dirty="0"/>
            </a:br>
            <a:r>
              <a:rPr lang="en-US" dirty="0"/>
              <a:t>can be up to four </a:t>
            </a:r>
            <a:br>
              <a:rPr lang="en-US" dirty="0"/>
            </a:br>
            <a:r>
              <a:rPr lang="en-US" dirty="0"/>
              <a:t>or five lines of text</a:t>
            </a:r>
          </a:p>
        </p:txBody>
      </p:sp>
      <p:sp>
        <p:nvSpPr>
          <p:cNvPr id="45" name="Text Placeholder 4"/>
          <p:cNvSpPr>
            <a:spLocks noGrp="1"/>
          </p:cNvSpPr>
          <p:nvPr>
            <p:ph type="body" sz="quarter" idx="12" hasCustomPrompt="1"/>
          </p:nvPr>
        </p:nvSpPr>
        <p:spPr>
          <a:xfrm>
            <a:off x="-1" y="1266825"/>
            <a:ext cx="239714" cy="2029968"/>
          </a:xfrm>
          <a:solidFill>
            <a:schemeClr val="accent1"/>
          </a:solidFill>
        </p:spPr>
        <p:txBody>
          <a:bodyPr bIns="0" anchor="b"/>
          <a:lstStyle>
            <a:lvl1pPr marL="0" indent="0">
              <a:buNone/>
              <a:defRPr sz="100"/>
            </a:lvl1pPr>
          </a:lstStyle>
          <a:p>
            <a:pPr lvl="0"/>
            <a:r>
              <a:rPr lang="en-US" dirty="0"/>
              <a:t>  </a:t>
            </a:r>
          </a:p>
        </p:txBody>
      </p:sp>
      <p:sp>
        <p:nvSpPr>
          <p:cNvPr id="48" name="Text Placeholder 9"/>
          <p:cNvSpPr>
            <a:spLocks noGrp="1"/>
          </p:cNvSpPr>
          <p:nvPr>
            <p:ph type="body" sz="quarter" idx="17" hasCustomPrompt="1"/>
          </p:nvPr>
        </p:nvSpPr>
        <p:spPr>
          <a:xfrm>
            <a:off x="469901" y="3437210"/>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49" name="Text Placeholder 45"/>
          <p:cNvSpPr>
            <a:spLocks noGrp="1"/>
          </p:cNvSpPr>
          <p:nvPr>
            <p:ph type="body" sz="quarter" idx="18" hasCustomPrompt="1"/>
          </p:nvPr>
        </p:nvSpPr>
        <p:spPr>
          <a:xfrm>
            <a:off x="469901" y="3720288"/>
            <a:ext cx="2692871" cy="685800"/>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0" name="Text Placeholder 9"/>
          <p:cNvSpPr>
            <a:spLocks noGrp="1"/>
          </p:cNvSpPr>
          <p:nvPr>
            <p:ph type="body" sz="quarter" idx="21" hasCustomPrompt="1"/>
          </p:nvPr>
        </p:nvSpPr>
        <p:spPr>
          <a:xfrm>
            <a:off x="3417372" y="3437210"/>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r>
              <a:rPr lang="en-US" dirty="0"/>
              <a:t>PRESENTER NAME</a:t>
            </a:r>
          </a:p>
        </p:txBody>
      </p:sp>
      <p:sp>
        <p:nvSpPr>
          <p:cNvPr id="53" name="Text Placeholder 45"/>
          <p:cNvSpPr>
            <a:spLocks noGrp="1"/>
          </p:cNvSpPr>
          <p:nvPr>
            <p:ph type="body" sz="quarter" idx="22" hasCustomPrompt="1"/>
          </p:nvPr>
        </p:nvSpPr>
        <p:spPr>
          <a:xfrm>
            <a:off x="3417372" y="3720288"/>
            <a:ext cx="2692871" cy="685800"/>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a:t>
            </a:r>
            <a:br>
              <a:rPr lang="en-US" dirty="0"/>
            </a:br>
            <a:r>
              <a:rPr lang="en-US" dirty="0"/>
              <a:t>info if not needed</a:t>
            </a:r>
          </a:p>
        </p:txBody>
      </p:sp>
      <p:sp>
        <p:nvSpPr>
          <p:cNvPr id="54" name="Text Placeholder 9"/>
          <p:cNvSpPr>
            <a:spLocks noGrp="1"/>
          </p:cNvSpPr>
          <p:nvPr>
            <p:ph type="body" sz="quarter" idx="25" hasCustomPrompt="1"/>
          </p:nvPr>
        </p:nvSpPr>
        <p:spPr>
          <a:xfrm>
            <a:off x="6360197" y="3437210"/>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r>
              <a:rPr lang="en-US" dirty="0"/>
              <a:t>PRESENTER NAME</a:t>
            </a:r>
          </a:p>
        </p:txBody>
      </p:sp>
      <p:sp>
        <p:nvSpPr>
          <p:cNvPr id="55" name="Text Placeholder 45"/>
          <p:cNvSpPr>
            <a:spLocks noGrp="1"/>
          </p:cNvSpPr>
          <p:nvPr>
            <p:ph type="body" sz="quarter" idx="26" hasCustomPrompt="1"/>
          </p:nvPr>
        </p:nvSpPr>
        <p:spPr>
          <a:xfrm>
            <a:off x="6360197" y="3720288"/>
            <a:ext cx="2692871" cy="685800"/>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a:t>
            </a:r>
            <a:br>
              <a:rPr lang="en-US" dirty="0"/>
            </a:br>
            <a:r>
              <a:rPr lang="en-US" dirty="0"/>
              <a:t>info if not needed</a:t>
            </a:r>
          </a:p>
        </p:txBody>
      </p:sp>
      <p:sp>
        <p:nvSpPr>
          <p:cNvPr id="47" name="Text Placeholder 45"/>
          <p:cNvSpPr>
            <a:spLocks noGrp="1"/>
          </p:cNvSpPr>
          <p:nvPr>
            <p:ph type="body" sz="quarter" idx="19" hasCustomPrompt="1"/>
          </p:nvPr>
        </p:nvSpPr>
        <p:spPr>
          <a:xfrm>
            <a:off x="6360197" y="4570711"/>
            <a:ext cx="269287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sp>
        <p:nvSpPr>
          <p:cNvPr id="16" name="TextBox 15"/>
          <p:cNvSpPr txBox="1"/>
          <p:nvPr userDrawn="1"/>
        </p:nvSpPr>
        <p:spPr>
          <a:xfrm>
            <a:off x="-1018914" y="-1479541"/>
            <a:ext cx="3502900" cy="1015663"/>
          </a:xfrm>
          <a:prstGeom prst="rect">
            <a:avLst/>
          </a:prstGeom>
          <a:solidFill>
            <a:schemeClr val="bg1">
              <a:lumMod val="50000"/>
            </a:schemeClr>
          </a:solidFill>
        </p:spPr>
        <p:txBody>
          <a:bodyPr wrap="square" rtlCol="0">
            <a:spAutoFit/>
          </a:bodyPr>
          <a:lstStyle/>
          <a:p>
            <a:r>
              <a:rPr lang="en-US" sz="1400" b="1" dirty="0">
                <a:solidFill>
                  <a:schemeClr val="bg1"/>
                </a:solidFill>
              </a:rPr>
              <a:t>Suggested</a:t>
            </a:r>
            <a:r>
              <a:rPr lang="en-US" sz="1400" b="1" baseline="0" dirty="0">
                <a:solidFill>
                  <a:schemeClr val="bg1"/>
                </a:solidFill>
              </a:rPr>
              <a:t> line of text (optional): </a:t>
            </a:r>
          </a:p>
          <a:p>
            <a:endParaRPr lang="en-US" sz="1400" b="1" baseline="0" dirty="0">
              <a:solidFill>
                <a:schemeClr val="bg1"/>
              </a:solidFill>
            </a:endParaRPr>
          </a:p>
          <a:p>
            <a:r>
              <a:rPr lang="en-US" sz="1400" b="1" baseline="0" dirty="0">
                <a:solidFill>
                  <a:schemeClr val="bg1"/>
                </a:solidFill>
              </a:rPr>
              <a:t>WE START WITH YES.</a:t>
            </a:r>
            <a:endParaRPr lang="en-US" sz="1400" dirty="0">
              <a:solidFill>
                <a:schemeClr val="bg1"/>
              </a:solidFill>
            </a:endParaRPr>
          </a:p>
          <a:p>
            <a:endParaRPr lang="en-US" dirty="0">
              <a:solidFill>
                <a:schemeClr val="bg1"/>
              </a:solidFill>
            </a:endParaRPr>
          </a:p>
        </p:txBody>
      </p:sp>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2182264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457201" y="1408346"/>
            <a:ext cx="8372901" cy="3317082"/>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21205450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 Option B">
    <p:bg>
      <p:bgPr>
        <a:solidFill>
          <a:schemeClr val="bg1"/>
        </a:solidFill>
        <a:effectLst/>
      </p:bgPr>
    </p:bg>
    <p:spTree>
      <p:nvGrpSpPr>
        <p:cNvPr id="1" name=""/>
        <p:cNvGrpSpPr/>
        <p:nvPr/>
      </p:nvGrpSpPr>
      <p:grpSpPr>
        <a:xfrm>
          <a:off x="0" y="0"/>
          <a:ext cx="0" cy="0"/>
          <a:chOff x="0" y="0"/>
          <a:chExt cx="0" cy="0"/>
        </a:xfrm>
      </p:grpSpPr>
      <p:pic>
        <p:nvPicPr>
          <p:cNvPr id="16"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397976" y="4545002"/>
            <a:ext cx="1557337" cy="561027"/>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82"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20265"/>
            <a:ext cx="9144000" cy="4508954"/>
          </a:xfrm>
          <a:prstGeom prst="rect">
            <a:avLst/>
          </a:prstGeom>
        </p:spPr>
      </p:pic>
      <p:sp>
        <p:nvSpPr>
          <p:cNvPr id="84" name="Text Placeholder 1"/>
          <p:cNvSpPr>
            <a:spLocks noGrp="1"/>
          </p:cNvSpPr>
          <p:nvPr>
            <p:ph type="body" sz="quarter" idx="10" hasCustomPrompt="1"/>
          </p:nvPr>
        </p:nvSpPr>
        <p:spPr>
          <a:xfrm>
            <a:off x="0" y="-20265"/>
            <a:ext cx="9144000" cy="4508954"/>
          </a:xfrm>
          <a:solidFill>
            <a:schemeClr val="accent2">
              <a:alpha val="85000"/>
            </a:schemeClr>
          </a:solidFill>
        </p:spPr>
        <p:txBody>
          <a:bodyPr bIns="0" anchor="b"/>
          <a:lstStyle>
            <a:lvl1pPr marL="0" indent="0">
              <a:buNone/>
              <a:defRPr sz="100"/>
            </a:lvl1pPr>
          </a:lstStyle>
          <a:p>
            <a:r>
              <a:rPr lang="en-US" dirty="0"/>
              <a:t> </a:t>
            </a:r>
          </a:p>
        </p:txBody>
      </p:sp>
      <p:sp>
        <p:nvSpPr>
          <p:cNvPr id="8" name="Picture Placeholder 4"/>
          <p:cNvSpPr>
            <a:spLocks noGrp="1" noChangeAspect="1"/>
          </p:cNvSpPr>
          <p:nvPr>
            <p:ph type="pic" sz="quarter" idx="16" hasCustomPrompt="1"/>
          </p:nvPr>
        </p:nvSpPr>
        <p:spPr>
          <a:xfrm>
            <a:off x="4863726" y="1266825"/>
            <a:ext cx="4280275" cy="202996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1" y="1266825"/>
            <a:ext cx="4863724" cy="2029968"/>
          </a:xfrm>
          <a:solidFill>
            <a:schemeClr val="accent2"/>
          </a:solidFill>
        </p:spPr>
        <p:txBody>
          <a:bodyPr lIns="457200" rIns="91440" anchor="ctr">
            <a:normAutofit/>
          </a:bodyPr>
          <a:lstStyle>
            <a:lvl1pPr>
              <a:defRPr sz="2800" baseline="0">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4" name="Text Placeholder 3"/>
          <p:cNvSpPr>
            <a:spLocks noGrp="1"/>
          </p:cNvSpPr>
          <p:nvPr>
            <p:ph type="body" sz="quarter" idx="24" hasCustomPrompt="1"/>
          </p:nvPr>
        </p:nvSpPr>
        <p:spPr>
          <a:xfrm>
            <a:off x="1" y="153714"/>
            <a:ext cx="5851526" cy="969169"/>
          </a:xfrm>
        </p:spPr>
        <p:txBody>
          <a:bodyPr lIns="457200" rIns="274320" anchor="ctr"/>
          <a:lstStyle>
            <a:lvl1pPr marL="0" indent="0">
              <a:buNone/>
              <a:defRPr cap="all" baseline="0">
                <a:solidFill>
                  <a:schemeClr val="bg1"/>
                </a:solidFill>
              </a:defRPr>
            </a:lvl1pPr>
          </a:lstStyle>
          <a:p>
            <a:pPr lvl="0"/>
            <a:r>
              <a:rPr lang="en-US" dirty="0"/>
              <a:t>Insert presentation date</a:t>
            </a:r>
          </a:p>
        </p:txBody>
      </p:sp>
      <p:sp>
        <p:nvSpPr>
          <p:cNvPr id="85" name="Text Placeholder 9"/>
          <p:cNvSpPr>
            <a:spLocks noGrp="1"/>
          </p:cNvSpPr>
          <p:nvPr>
            <p:ph type="body" sz="quarter" idx="17" hasCustomPrompt="1"/>
          </p:nvPr>
        </p:nvSpPr>
        <p:spPr>
          <a:xfrm>
            <a:off x="469901" y="3437210"/>
            <a:ext cx="2692871" cy="295275"/>
          </a:xfrm>
        </p:spPr>
        <p:txBody>
          <a:bodyPr lIns="0" bIns="0" anchor="b">
            <a:normAutofit/>
          </a:bodyPr>
          <a:lstStyle>
            <a:lvl1pPr marL="0" inden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86" name="Text Placeholder 45"/>
          <p:cNvSpPr>
            <a:spLocks noGrp="1"/>
          </p:cNvSpPr>
          <p:nvPr>
            <p:ph type="body" sz="quarter" idx="18" hasCustomPrompt="1"/>
          </p:nvPr>
        </p:nvSpPr>
        <p:spPr>
          <a:xfrm>
            <a:off x="469901" y="3720288"/>
            <a:ext cx="2692871" cy="685800"/>
          </a:xfrm>
        </p:spPr>
        <p:txBody>
          <a:bodyPr lIns="0">
            <a:normAutofit/>
          </a:bodyPr>
          <a:lstStyle>
            <a:lvl1pPr marL="0" indent="0">
              <a:lnSpc>
                <a:spcPct val="95000"/>
              </a:lnSpc>
              <a:spcBef>
                <a:spcPts val="0"/>
              </a:spcBef>
              <a:buNone/>
              <a:defRPr sz="1400">
                <a:solidFill>
                  <a:schemeClr val="bg1"/>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87" name="Text Placeholder 9"/>
          <p:cNvSpPr>
            <a:spLocks noGrp="1"/>
          </p:cNvSpPr>
          <p:nvPr>
            <p:ph type="body" sz="quarter" idx="21" hasCustomPrompt="1"/>
          </p:nvPr>
        </p:nvSpPr>
        <p:spPr>
          <a:xfrm>
            <a:off x="3417372" y="3437210"/>
            <a:ext cx="2692871" cy="295275"/>
          </a:xfrm>
        </p:spPr>
        <p:txBody>
          <a:bodyPr lIns="0" bIns="0" anchor="b">
            <a:normAutofit/>
          </a:bodyPr>
          <a:lstStyle>
            <a:lvl1pPr marL="0" indent="0">
              <a:buFont typeface="Arial" pitchFamily="34" charse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2" hasCustomPrompt="1"/>
          </p:nvPr>
        </p:nvSpPr>
        <p:spPr>
          <a:xfrm>
            <a:off x="3417372" y="3720288"/>
            <a:ext cx="2692871" cy="685800"/>
          </a:xfrm>
        </p:spPr>
        <p:txBody>
          <a:bodyPr lIns="0">
            <a:normAutofit/>
          </a:bodyPr>
          <a:lstStyle>
            <a:lvl1pPr marL="0" indent="0">
              <a:lnSpc>
                <a:spcPct val="95000"/>
              </a:lnSpc>
              <a:spcBef>
                <a:spcPts val="0"/>
              </a:spcBef>
              <a:buFont typeface="Arial" pitchFamily="34" charset="0"/>
              <a:buNone/>
              <a:defRPr sz="1400">
                <a:solidFill>
                  <a:schemeClr val="bg1"/>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89" name="Text Placeholder 9"/>
          <p:cNvSpPr>
            <a:spLocks noGrp="1"/>
          </p:cNvSpPr>
          <p:nvPr>
            <p:ph type="body" sz="quarter" idx="25" hasCustomPrompt="1"/>
          </p:nvPr>
        </p:nvSpPr>
        <p:spPr>
          <a:xfrm>
            <a:off x="6360197" y="3437210"/>
            <a:ext cx="2692871" cy="295275"/>
          </a:xfrm>
        </p:spPr>
        <p:txBody>
          <a:bodyPr lIns="0" bIns="0" anchor="b">
            <a:normAutofit/>
          </a:bodyPr>
          <a:lstStyle>
            <a:lvl1pPr marL="0" indent="0">
              <a:buFont typeface="Arial" pitchFamily="34" charse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90" name="Text Placeholder 45"/>
          <p:cNvSpPr>
            <a:spLocks noGrp="1"/>
          </p:cNvSpPr>
          <p:nvPr>
            <p:ph type="body" sz="quarter" idx="26" hasCustomPrompt="1"/>
          </p:nvPr>
        </p:nvSpPr>
        <p:spPr>
          <a:xfrm>
            <a:off x="6360197" y="3720288"/>
            <a:ext cx="2692871" cy="685800"/>
          </a:xfrm>
        </p:spPr>
        <p:txBody>
          <a:bodyPr lIns="0">
            <a:normAutofit/>
          </a:bodyPr>
          <a:lstStyle>
            <a:lvl1pPr marL="0" indent="0">
              <a:lnSpc>
                <a:spcPct val="95000"/>
              </a:lnSpc>
              <a:spcBef>
                <a:spcPts val="0"/>
              </a:spcBef>
              <a:buFont typeface="Arial" pitchFamily="34" charset="0"/>
              <a:buNone/>
              <a:defRPr sz="1400">
                <a:solidFill>
                  <a:schemeClr val="bg1"/>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47" name="Text Placeholder 4"/>
          <p:cNvSpPr>
            <a:spLocks noGrp="1"/>
          </p:cNvSpPr>
          <p:nvPr>
            <p:ph type="body" sz="quarter" idx="12" hasCustomPrompt="1"/>
          </p:nvPr>
        </p:nvSpPr>
        <p:spPr>
          <a:xfrm>
            <a:off x="-1" y="1266825"/>
            <a:ext cx="239714" cy="2029968"/>
          </a:xfrm>
          <a:solidFill>
            <a:schemeClr val="accent1"/>
          </a:solidFill>
        </p:spPr>
        <p:txBody>
          <a:bodyPr bIns="0" anchor="b"/>
          <a:lstStyle>
            <a:lvl1pPr marL="0" indent="0">
              <a:buNone/>
              <a:defRPr sz="100"/>
            </a:lvl1pPr>
          </a:lstStyle>
          <a:p>
            <a:pPr lvl="0"/>
            <a:r>
              <a:rPr lang="en-US" dirty="0"/>
              <a:t>  </a:t>
            </a:r>
          </a:p>
        </p:txBody>
      </p:sp>
      <p:sp>
        <p:nvSpPr>
          <p:cNvPr id="155" name="TextBox 154"/>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pic>
        <p:nvPicPr>
          <p:cNvPr id="18" name="Picture 1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2738316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Option C">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397976" y="82331"/>
            <a:ext cx="1557337" cy="561027"/>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469901" y="3709174"/>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469901" y="3992251"/>
            <a:ext cx="2692871" cy="560042"/>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endParaRPr lang="en-US" dirty="0"/>
          </a:p>
        </p:txBody>
      </p:sp>
      <p:sp>
        <p:nvSpPr>
          <p:cNvPr id="56" name="Text Placeholder 9"/>
          <p:cNvSpPr>
            <a:spLocks noGrp="1"/>
          </p:cNvSpPr>
          <p:nvPr>
            <p:ph type="body" sz="quarter" idx="21" hasCustomPrompt="1"/>
          </p:nvPr>
        </p:nvSpPr>
        <p:spPr>
          <a:xfrm>
            <a:off x="3417372" y="3709174"/>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3417372" y="399225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18127" y="674681"/>
            <a:ext cx="8925874" cy="207115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2794775"/>
            <a:ext cx="8452904" cy="647160"/>
          </a:xfrm>
        </p:spPr>
        <p:txBody>
          <a:bodyPr lIns="0" rIns="91440" anchor="b">
            <a:normAutofit/>
          </a:bodyPr>
          <a:lstStyle>
            <a:lvl1pPr>
              <a:defRPr sz="2800" baseline="0">
                <a:solidFill>
                  <a:schemeClr val="tx1">
                    <a:lumMod val="50000"/>
                  </a:schemeClr>
                </a:solidFill>
              </a:defRPr>
            </a:lvl1pPr>
          </a:lstStyle>
          <a:p>
            <a:r>
              <a:rPr lang="en-US" dirty="0"/>
              <a:t>presentation title – cover option c </a:t>
            </a:r>
          </a:p>
        </p:txBody>
      </p:sp>
      <p:sp>
        <p:nvSpPr>
          <p:cNvPr id="87" name="Text Placeholder 9"/>
          <p:cNvSpPr>
            <a:spLocks noGrp="1"/>
          </p:cNvSpPr>
          <p:nvPr>
            <p:ph type="body" sz="quarter" idx="23" hasCustomPrompt="1"/>
          </p:nvPr>
        </p:nvSpPr>
        <p:spPr>
          <a:xfrm>
            <a:off x="6360197" y="3709174"/>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6360197" y="399225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469900" y="3441935"/>
            <a:ext cx="8484914" cy="248308"/>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2" y="674680"/>
            <a:ext cx="224589" cy="2071116"/>
          </a:xfrm>
          <a:solidFill>
            <a:schemeClr val="accent1"/>
          </a:solidFill>
        </p:spPr>
        <p:txBody>
          <a:bodyPr bIns="0" anchor="b"/>
          <a:lstStyle>
            <a:lvl1pPr marL="0" indent="0">
              <a:buNone/>
              <a:defRPr sz="100"/>
            </a:lvl1pPr>
          </a:lstStyle>
          <a:p>
            <a:pPr lvl="0"/>
            <a:r>
              <a:rPr lang="en-US" dirty="0"/>
              <a:t>  </a:t>
            </a:r>
          </a:p>
        </p:txBody>
      </p:sp>
      <p:sp>
        <p:nvSpPr>
          <p:cNvPr id="186" name="TextBox 185"/>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6" name="Text Placeholder 4"/>
          <p:cNvSpPr>
            <a:spLocks noGrp="1"/>
          </p:cNvSpPr>
          <p:nvPr>
            <p:ph type="body" sz="quarter" idx="26" hasCustomPrompt="1"/>
          </p:nvPr>
        </p:nvSpPr>
        <p:spPr>
          <a:xfrm>
            <a:off x="503238" y="300961"/>
            <a:ext cx="5984648" cy="331077"/>
          </a:xfrm>
        </p:spPr>
        <p:txBody>
          <a:bodyPr/>
          <a:lstStyle>
            <a:lvl1pPr marL="0" indent="0">
              <a:buNone/>
              <a:defRPr sz="1000" b="1" cap="all" baseline="0">
                <a:solidFill>
                  <a:schemeClr val="tx1"/>
                </a:solidFill>
              </a:defRPr>
            </a:lvl1pPr>
          </a:lstStyle>
          <a:p>
            <a:r>
              <a:rPr lang="en-US" sz="1000" b="0" cap="all" dirty="0">
                <a:solidFill>
                  <a:srgbClr val="000000"/>
                </a:solidFill>
              </a:rPr>
              <a:t>Type in Name of </a:t>
            </a:r>
            <a:r>
              <a:rPr lang="en-US" sz="1000" b="0" cap="all" dirty="0" err="1">
                <a:solidFill>
                  <a:srgbClr val="000000"/>
                </a:solidFill>
              </a:rPr>
              <a:t>fACILITY</a:t>
            </a:r>
            <a:r>
              <a:rPr lang="en-US" sz="1000" b="0" cap="all" dirty="0">
                <a:solidFill>
                  <a:srgbClr val="000000"/>
                </a:solidFill>
              </a:rPr>
              <a:t>, division, group, program or </a:t>
            </a:r>
            <a:r>
              <a:rPr lang="en-US" sz="1000" dirty="0">
                <a:solidFill>
                  <a:srgbClr val="000000"/>
                </a:solidFill>
              </a:rPr>
              <a:t>www.anl.gov</a:t>
            </a:r>
          </a:p>
        </p:txBody>
      </p:sp>
      <p:sp>
        <p:nvSpPr>
          <p:cNvPr id="17" name="Text Placeholder 45"/>
          <p:cNvSpPr>
            <a:spLocks noGrp="1"/>
          </p:cNvSpPr>
          <p:nvPr>
            <p:ph type="body" sz="quarter" idx="27" hasCustomPrompt="1"/>
          </p:nvPr>
        </p:nvSpPr>
        <p:spPr>
          <a:xfrm>
            <a:off x="6360197" y="4570711"/>
            <a:ext cx="269287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2190859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ver Option D">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397976" y="170633"/>
            <a:ext cx="1557337" cy="561027"/>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469901" y="3436223"/>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469901" y="3719301"/>
            <a:ext cx="2692871" cy="685800"/>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6" name="Text Placeholder 9"/>
          <p:cNvSpPr>
            <a:spLocks noGrp="1"/>
          </p:cNvSpPr>
          <p:nvPr>
            <p:ph type="body" sz="quarter" idx="21" hasCustomPrompt="1"/>
          </p:nvPr>
        </p:nvSpPr>
        <p:spPr>
          <a:xfrm>
            <a:off x="3417372" y="3436223"/>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3417372" y="371930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18127" y="1261205"/>
            <a:ext cx="8925874" cy="207115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1" y="82770"/>
            <a:ext cx="6776128" cy="839426"/>
          </a:xfrm>
        </p:spPr>
        <p:txBody>
          <a:bodyPr lIns="0" rIns="91440" anchor="b">
            <a:normAutofit/>
          </a:bodyPr>
          <a:lstStyle>
            <a:lvl1pPr>
              <a:defRPr sz="2800" baseline="0">
                <a:solidFill>
                  <a:schemeClr val="tx1">
                    <a:lumMod val="50000"/>
                  </a:schemeClr>
                </a:solidFill>
              </a:defRPr>
            </a:lvl1pPr>
          </a:lstStyle>
          <a:p>
            <a:r>
              <a:rPr lang="en-US" dirty="0"/>
              <a:t>presentation title –</a:t>
            </a:r>
            <a:br>
              <a:rPr lang="en-US" dirty="0"/>
            </a:br>
            <a:r>
              <a:rPr lang="en-US" dirty="0"/>
              <a:t>Cover option D</a:t>
            </a:r>
          </a:p>
        </p:txBody>
      </p:sp>
      <p:sp>
        <p:nvSpPr>
          <p:cNvPr id="87" name="Text Placeholder 9"/>
          <p:cNvSpPr>
            <a:spLocks noGrp="1"/>
          </p:cNvSpPr>
          <p:nvPr>
            <p:ph type="body" sz="quarter" idx="23" hasCustomPrompt="1"/>
          </p:nvPr>
        </p:nvSpPr>
        <p:spPr>
          <a:xfrm>
            <a:off x="6360197" y="3436223"/>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6360197" y="371930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469900" y="922195"/>
            <a:ext cx="8484914" cy="248308"/>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2" y="1261204"/>
            <a:ext cx="224589" cy="2071116"/>
          </a:xfrm>
          <a:solidFill>
            <a:schemeClr val="accent1"/>
          </a:solidFill>
        </p:spPr>
        <p:txBody>
          <a:bodyPr bIns="0" anchor="b"/>
          <a:lstStyle>
            <a:lvl1pPr marL="0" indent="0">
              <a:buNone/>
              <a:defRPr sz="100"/>
            </a:lvl1pPr>
          </a:lstStyle>
          <a:p>
            <a:pPr lvl="0"/>
            <a:r>
              <a:rPr lang="en-US" dirty="0"/>
              <a:t>  </a:t>
            </a:r>
          </a:p>
        </p:txBody>
      </p:sp>
      <p:sp>
        <p:nvSpPr>
          <p:cNvPr id="153" name="TextBox 15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6" name="Text Placeholder 45"/>
          <p:cNvSpPr>
            <a:spLocks noGrp="1"/>
          </p:cNvSpPr>
          <p:nvPr>
            <p:ph type="body" sz="quarter" idx="19" hasCustomPrompt="1"/>
          </p:nvPr>
        </p:nvSpPr>
        <p:spPr>
          <a:xfrm>
            <a:off x="6360197" y="4570711"/>
            <a:ext cx="269287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3121" y="4702076"/>
            <a:ext cx="2046368" cy="260262"/>
          </a:xfrm>
          <a:prstGeom prst="rect">
            <a:avLst/>
          </a:prstGeom>
        </p:spPr>
      </p:pic>
    </p:spTree>
    <p:extLst>
      <p:ext uri="{BB962C8B-B14F-4D97-AF65-F5344CB8AC3E}">
        <p14:creationId xmlns:p14="http://schemas.microsoft.com/office/powerpoint/2010/main" val="20617003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ic - Full Fram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18127" y="6978"/>
            <a:ext cx="8925873" cy="5143500"/>
          </a:xfrm>
          <a:solidFill>
            <a:schemeClr val="bg1"/>
          </a:solidFill>
        </p:spPr>
        <p:txBody>
          <a:bodyPr lIns="0" tIns="1645920" anchor="t" anchorCtr="0"/>
          <a:lstStyle>
            <a:lvl1pPr marL="0" indent="0" algn="ctr">
              <a:buNone/>
              <a:defRPr baseline="0"/>
            </a:lvl1pPr>
          </a:lstStyle>
          <a:p>
            <a:r>
              <a:rPr lang="en-US" dirty="0"/>
              <a:t>Click icon to insert an image then right click image and “SEND IMAGE TO BACK”</a:t>
            </a:r>
          </a:p>
        </p:txBody>
      </p:sp>
      <p:sp>
        <p:nvSpPr>
          <p:cNvPr id="7" name="Text Placeholder 6"/>
          <p:cNvSpPr>
            <a:spLocks noGrp="1"/>
          </p:cNvSpPr>
          <p:nvPr>
            <p:ph type="body" sz="quarter" idx="17" hasCustomPrompt="1"/>
          </p:nvPr>
        </p:nvSpPr>
        <p:spPr>
          <a:xfrm>
            <a:off x="0" y="3581400"/>
            <a:ext cx="9144000" cy="1562100"/>
          </a:xfrm>
          <a:solidFill>
            <a:schemeClr val="tx2">
              <a:alpha val="91000"/>
            </a:schemeClr>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2" name="Title 1"/>
          <p:cNvSpPr>
            <a:spLocks noGrp="1"/>
          </p:cNvSpPr>
          <p:nvPr>
            <p:ph type="title" hasCustomPrompt="1"/>
          </p:nvPr>
        </p:nvSpPr>
        <p:spPr>
          <a:xfrm>
            <a:off x="469901" y="3782231"/>
            <a:ext cx="8321040" cy="1030194"/>
          </a:xfrm>
        </p:spPr>
        <p:txBody>
          <a:bodyPr lIns="0" anchor="t"/>
          <a:lstStyle>
            <a:lvl1pPr>
              <a:defRPr sz="2400" b="1" cap="all" baseline="0">
                <a:solidFill>
                  <a:schemeClr val="bg1"/>
                </a:solidFill>
              </a:defRPr>
            </a:lvl1pPr>
          </a:lstStyle>
          <a:p>
            <a:r>
              <a:rPr lang="en-US" dirty="0"/>
              <a:t>Full-frame image layout  – title</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8"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9" name="TextBox 8"/>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12072827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ic - ONE Image">
    <p:bg>
      <p:bgPr>
        <a:solidFill>
          <a:schemeClr val="bg1"/>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7"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10" name="Text Placeholder 7"/>
          <p:cNvSpPr>
            <a:spLocks noGrp="1"/>
          </p:cNvSpPr>
          <p:nvPr>
            <p:ph type="body" sz="quarter" idx="14"/>
          </p:nvPr>
        </p:nvSpPr>
        <p:spPr>
          <a:xfrm>
            <a:off x="469900" y="3893639"/>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5" name="Picture Placeholder 4"/>
          <p:cNvSpPr>
            <a:spLocks noGrp="1" noChangeAspect="1"/>
          </p:cNvSpPr>
          <p:nvPr>
            <p:ph type="pic" sz="quarter" idx="13" hasCustomPrompt="1"/>
          </p:nvPr>
        </p:nvSpPr>
        <p:spPr>
          <a:xfrm>
            <a:off x="218127" y="-1"/>
            <a:ext cx="8925873" cy="2742010"/>
          </a:xfrm>
          <a:solidFill>
            <a:schemeClr val="bg1"/>
          </a:solidFill>
        </p:spPr>
        <p:txBody>
          <a:bodyPr lIns="0"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3265038"/>
            <a:ext cx="8674100" cy="590324"/>
          </a:xfrm>
        </p:spPr>
        <p:txBody>
          <a:bodyPr lIns="0"/>
          <a:lstStyle>
            <a:lvl1pPr>
              <a:defRPr sz="2800" b="1" baseline="0">
                <a:solidFill>
                  <a:schemeClr val="bg1"/>
                </a:solidFill>
              </a:defRPr>
            </a:lvl1pPr>
          </a:lstStyle>
          <a:p>
            <a:r>
              <a:rPr lang="en-US" dirty="0"/>
              <a:t>Science/R&amp;D hero – one image</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9"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1659492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ic - TWO images">
    <p:bg>
      <p:bgPr>
        <a:solidFill>
          <a:schemeClr val="bg1"/>
        </a:solidFill>
        <a:effectLst/>
      </p:bgPr>
    </p:bg>
    <p:spTree>
      <p:nvGrpSpPr>
        <p:cNvPr id="1" name=""/>
        <p:cNvGrpSpPr/>
        <p:nvPr/>
      </p:nvGrpSpPr>
      <p:grpSpPr>
        <a:xfrm>
          <a:off x="0" y="0"/>
          <a:ext cx="0" cy="0"/>
          <a:chOff x="0" y="0"/>
          <a:chExt cx="0" cy="0"/>
        </a:xfrm>
      </p:grpSpPr>
      <p:sp>
        <p:nvSpPr>
          <p:cNvPr id="13" name="Text Placeholder 6"/>
          <p:cNvSpPr>
            <a:spLocks noGrp="1"/>
          </p:cNvSpPr>
          <p:nvPr>
            <p:ph type="body" sz="quarter" idx="20"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11" name="Picture Placeholder 4"/>
          <p:cNvSpPr>
            <a:spLocks noGrp="1" noChangeAspect="1"/>
          </p:cNvSpPr>
          <p:nvPr>
            <p:ph type="pic" sz="quarter" idx="16" hasCustomPrompt="1"/>
          </p:nvPr>
        </p:nvSpPr>
        <p:spPr>
          <a:xfrm>
            <a:off x="218127" y="0"/>
            <a:ext cx="4480560" cy="2747963"/>
          </a:xfrm>
          <a:solidFill>
            <a:schemeClr val="bg1">
              <a:lumMod val="75000"/>
            </a:schemeClr>
          </a:solidFill>
        </p:spPr>
        <p:txBody>
          <a:bodyPr tIns="1097280" anchor="t" anchorCtr="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7" hasCustomPrompt="1"/>
          </p:nvPr>
        </p:nvSpPr>
        <p:spPr>
          <a:xfrm>
            <a:off x="4682525" y="0"/>
            <a:ext cx="4480560" cy="2747963"/>
          </a:xfrm>
          <a:solidFill>
            <a:schemeClr val="bg1">
              <a:lumMod val="85000"/>
            </a:schemeClr>
          </a:solidFill>
        </p:spPr>
        <p:txBody>
          <a:bodyPr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3255513"/>
            <a:ext cx="8674100" cy="590324"/>
          </a:xfrm>
        </p:spPr>
        <p:txBody>
          <a:bodyPr lIns="0"/>
          <a:lstStyle>
            <a:lvl1pPr>
              <a:defRPr sz="2800" b="1">
                <a:solidFill>
                  <a:schemeClr val="bg1"/>
                </a:solidFill>
              </a:defRPr>
            </a:lvl1pPr>
          </a:lstStyle>
          <a:p>
            <a:r>
              <a:rPr lang="en-US" dirty="0"/>
              <a:t>Science/R&amp;D hero – TWO images</a:t>
            </a:r>
            <a:br>
              <a:rPr lang="en-US" dirty="0"/>
            </a:br>
            <a:r>
              <a:rPr lang="en-US" dirty="0"/>
              <a:t>Headline is </a:t>
            </a:r>
            <a:r>
              <a:rPr lang="en-US" dirty="0" err="1"/>
              <a:t>arial</a:t>
            </a:r>
            <a:r>
              <a:rPr lang="en-US" dirty="0"/>
              <a:t> in all caps</a:t>
            </a:r>
          </a:p>
        </p:txBody>
      </p:sp>
      <p:sp>
        <p:nvSpPr>
          <p:cNvPr id="9" name="Text Placeholder 7"/>
          <p:cNvSpPr>
            <a:spLocks noGrp="1"/>
          </p:cNvSpPr>
          <p:nvPr>
            <p:ph type="body" sz="quarter" idx="14"/>
          </p:nvPr>
        </p:nvSpPr>
        <p:spPr>
          <a:xfrm>
            <a:off x="469900" y="3884114"/>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3" name="Slide Number Placeholder 2"/>
          <p:cNvSpPr>
            <a:spLocks noGrp="1"/>
          </p:cNvSpPr>
          <p:nvPr>
            <p:ph type="sldNum" sz="quarter" idx="18"/>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0"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27095363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ic - THREE Images">
    <p:bg>
      <p:bgPr>
        <a:solidFill>
          <a:schemeClr val="bg1"/>
        </a:solidFill>
        <a:effectLst/>
      </p:bgPr>
    </p:bg>
    <p:spTree>
      <p:nvGrpSpPr>
        <p:cNvPr id="1" name=""/>
        <p:cNvGrpSpPr/>
        <p:nvPr/>
      </p:nvGrpSpPr>
      <p:grpSpPr>
        <a:xfrm>
          <a:off x="0" y="0"/>
          <a:ext cx="0" cy="0"/>
          <a:chOff x="0" y="0"/>
          <a:chExt cx="0" cy="0"/>
        </a:xfrm>
      </p:grpSpPr>
      <p:sp>
        <p:nvSpPr>
          <p:cNvPr id="11" name="Text Placeholder 6"/>
          <p:cNvSpPr>
            <a:spLocks noGrp="1"/>
          </p:cNvSpPr>
          <p:nvPr>
            <p:ph type="body" sz="quarter" idx="19"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18127" y="0"/>
            <a:ext cx="2990088" cy="275523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194237" y="0"/>
            <a:ext cx="2990088" cy="275523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186112" y="0"/>
            <a:ext cx="2957888" cy="275523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893639"/>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2" name="Title 1"/>
          <p:cNvSpPr>
            <a:spLocks noGrp="1"/>
          </p:cNvSpPr>
          <p:nvPr>
            <p:ph type="title" hasCustomPrompt="1"/>
          </p:nvPr>
        </p:nvSpPr>
        <p:spPr>
          <a:xfrm>
            <a:off x="469900" y="3265038"/>
            <a:ext cx="8674100" cy="590324"/>
          </a:xfrm>
        </p:spPr>
        <p:txBody>
          <a:bodyPr lIns="0"/>
          <a:lstStyle>
            <a:lvl1pPr>
              <a:defRPr sz="2800" b="1">
                <a:solidFill>
                  <a:schemeClr val="bg1"/>
                </a:solidFill>
              </a:defRPr>
            </a:lvl1pPr>
          </a:lstStyle>
          <a:p>
            <a:r>
              <a:rPr lang="en-US" dirty="0"/>
              <a:t>Science/R&amp;D hero – Three images</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2"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3" name="TextBox 1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01297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ic - FOUR Images">
    <p:bg>
      <p:bgPr>
        <a:solidFill>
          <a:schemeClr val="bg1"/>
        </a:solidFill>
        <a:effectLst/>
      </p:bgPr>
    </p:bg>
    <p:spTree>
      <p:nvGrpSpPr>
        <p:cNvPr id="1" name=""/>
        <p:cNvGrpSpPr/>
        <p:nvPr/>
      </p:nvGrpSpPr>
      <p:grpSpPr>
        <a:xfrm>
          <a:off x="0" y="0"/>
          <a:ext cx="0" cy="0"/>
          <a:chOff x="0" y="0"/>
          <a:chExt cx="0" cy="0"/>
        </a:xfrm>
      </p:grpSpPr>
      <p:sp>
        <p:nvSpPr>
          <p:cNvPr id="19" name="Text Placeholder 6"/>
          <p:cNvSpPr>
            <a:spLocks noGrp="1"/>
          </p:cNvSpPr>
          <p:nvPr>
            <p:ph type="body" sz="quarter" idx="24" hasCustomPrompt="1"/>
          </p:nvPr>
        </p:nvSpPr>
        <p:spPr>
          <a:xfrm>
            <a:off x="0" y="0"/>
            <a:ext cx="9144000" cy="5143500"/>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18127" y="1240631"/>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2453235" y="1240631"/>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4688341" y="1240631"/>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6906022" y="1240631"/>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484064"/>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defRPr>
                <a:solidFill>
                  <a:schemeClr val="bg1"/>
                </a:solidFill>
              </a:defRPr>
            </a:lvl1pPr>
          </a:lstStyle>
          <a:p>
            <a:r>
              <a:rPr lang="en-US" dirty="0"/>
              <a:t>Science/R&amp;D hero – four images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18128" y="2948823"/>
            <a:ext cx="2238469" cy="358378"/>
          </a:xfrm>
        </p:spPr>
        <p:txBody>
          <a:bodyPr lIns="91440" rIns="91440"/>
          <a:lstStyle>
            <a:lvl1pPr marL="0" indent="0">
              <a:lnSpc>
                <a:spcPct val="95000"/>
              </a:lnSpc>
              <a:buNone/>
              <a:defRPr sz="1200" b="0" baseline="0">
                <a:solidFill>
                  <a:schemeClr val="bg1"/>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2442595"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4681064"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6905532"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2" name="Slide Number Placeholder 1"/>
          <p:cNvSpPr>
            <a:spLocks noGrp="1"/>
          </p:cNvSpPr>
          <p:nvPr>
            <p:ph type="sldNum" sz="quarter" idx="22"/>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6" name="Footer Placeholder 5"/>
          <p:cNvSpPr>
            <a:spLocks noGrp="1"/>
          </p:cNvSpPr>
          <p:nvPr>
            <p:ph type="ftr" sz="quarter" idx="23"/>
          </p:nvPr>
        </p:nvSpPr>
        <p:spPr>
          <a:xfrm>
            <a:off x="0" y="-1"/>
            <a:ext cx="228600" cy="5143500"/>
          </a:xfrm>
          <a:prstGeom prst="rect">
            <a:avLst/>
          </a:prstGeom>
        </p:spPr>
        <p:txBody>
          <a:bodyPr/>
          <a:lstStyle/>
          <a:p>
            <a:endParaRPr lang="en-US" dirty="0"/>
          </a:p>
        </p:txBody>
      </p:sp>
      <p:sp>
        <p:nvSpPr>
          <p:cNvPr id="20"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21" name="TextBox 2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13956527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Only_">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358573"/>
            <a:ext cx="8372901" cy="621711"/>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Box 3"/>
          <p:cNvSpPr txBox="1"/>
          <p:nvPr userDrawn="1"/>
        </p:nvSpPr>
        <p:spPr>
          <a:xfrm>
            <a:off x="2148350" y="1084175"/>
            <a:ext cx="184731" cy="369332"/>
          </a:xfrm>
          <a:prstGeom prst="rect">
            <a:avLst/>
          </a:prstGeom>
          <a:noFill/>
        </p:spPr>
        <p:txBody>
          <a:bodyPr wrap="none" rtlCol="0">
            <a:spAutoFit/>
          </a:bodyPr>
          <a:lstStyle/>
          <a:p>
            <a:endParaRPr lang="en-US"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grpSp>
        <p:nvGrpSpPr>
          <p:cNvPr id="23" name="Group 22" hidden="1">
            <a:extLst>
              <a:ext uri="{FF2B5EF4-FFF2-40B4-BE49-F238E27FC236}">
                <a16:creationId xmlns:a16="http://schemas.microsoft.com/office/drawing/2014/main" id="{9CDC428E-DBB5-1649-8291-2FA82A5C9E82}"/>
              </a:ext>
            </a:extLst>
          </p:cNvPr>
          <p:cNvGrpSpPr/>
          <p:nvPr userDrawn="1"/>
        </p:nvGrpSpPr>
        <p:grpSpPr>
          <a:xfrm>
            <a:off x="419099" y="1390650"/>
            <a:ext cx="8269876" cy="3314700"/>
            <a:chOff x="419099" y="1390650"/>
            <a:chExt cx="8269876" cy="3314700"/>
          </a:xfrm>
        </p:grpSpPr>
        <p:sp>
          <p:nvSpPr>
            <p:cNvPr id="13" name="Rectangle 12">
              <a:extLst>
                <a:ext uri="{FF2B5EF4-FFF2-40B4-BE49-F238E27FC236}">
                  <a16:creationId xmlns:a16="http://schemas.microsoft.com/office/drawing/2014/main" id="{4F1F8818-1FE6-2341-BE7A-993CECC5541D}"/>
                </a:ext>
              </a:extLst>
            </p:cNvPr>
            <p:cNvSpPr/>
            <p:nvPr userDrawn="1"/>
          </p:nvSpPr>
          <p:spPr>
            <a:xfrm>
              <a:off x="419100" y="1390650"/>
              <a:ext cx="4045324" cy="22290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t>SPONSOR</a:t>
              </a:r>
            </a:p>
          </p:txBody>
        </p:sp>
        <p:sp>
          <p:nvSpPr>
            <p:cNvPr id="14" name="Rectangle 13">
              <a:extLst>
                <a:ext uri="{FF2B5EF4-FFF2-40B4-BE49-F238E27FC236}">
                  <a16:creationId xmlns:a16="http://schemas.microsoft.com/office/drawing/2014/main" id="{ABB991B3-C8CA-5842-83B0-825B25C421FB}"/>
                </a:ext>
              </a:extLst>
            </p:cNvPr>
            <p:cNvSpPr/>
            <p:nvPr userDrawn="1"/>
          </p:nvSpPr>
          <p:spPr>
            <a:xfrm>
              <a:off x="4643651" y="1390650"/>
              <a:ext cx="4045324" cy="22290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t>FUNDING</a:t>
              </a:r>
            </a:p>
          </p:txBody>
        </p:sp>
        <p:sp>
          <p:nvSpPr>
            <p:cNvPr id="15" name="Rectangle 14">
              <a:extLst>
                <a:ext uri="{FF2B5EF4-FFF2-40B4-BE49-F238E27FC236}">
                  <a16:creationId xmlns:a16="http://schemas.microsoft.com/office/drawing/2014/main" id="{6CCDC5DB-87A9-9449-8FD5-702421FEB657}"/>
                </a:ext>
              </a:extLst>
            </p:cNvPr>
            <p:cNvSpPr/>
            <p:nvPr userDrawn="1"/>
          </p:nvSpPr>
          <p:spPr>
            <a:xfrm>
              <a:off x="419099" y="1765436"/>
              <a:ext cx="3493227" cy="217954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1200" b="1" dirty="0"/>
                <a:t>DESCRIPTION</a:t>
              </a:r>
            </a:p>
            <a:p>
              <a:r>
                <a:rPr lang="en-US" sz="1200" dirty="0">
                  <a:solidFill>
                    <a:schemeClr val="tx1"/>
                  </a:solidFill>
                </a:rPr>
                <a:t>Current projects exploring:</a:t>
              </a:r>
            </a:p>
            <a:p>
              <a:pPr marL="120650" indent="-120650">
                <a:buFont typeface="Arial" panose="020B0604020202020204" pitchFamily="34" charset="0"/>
                <a:buChar char="•"/>
              </a:pPr>
              <a:r>
                <a:rPr lang="en-US" sz="1200" dirty="0">
                  <a:solidFill>
                    <a:schemeClr val="tx1"/>
                  </a:solidFill>
                </a:rPr>
                <a:t>Identification and fingerprinting of electronic control units using ML/DL/AI</a:t>
              </a:r>
            </a:p>
            <a:p>
              <a:pPr marL="120650" indent="-120650">
                <a:buFont typeface="Arial" panose="020B0604020202020204" pitchFamily="34" charset="0"/>
                <a:buChar char="•"/>
              </a:pPr>
              <a:r>
                <a:rPr lang="en-US" sz="1200" dirty="0">
                  <a:solidFill>
                    <a:schemeClr val="tx1"/>
                  </a:solidFill>
                </a:rPr>
                <a:t>Creation of a vehicle simulation testbed </a:t>
              </a:r>
            </a:p>
            <a:p>
              <a:pPr marL="120650" indent="-120650">
                <a:buFont typeface="Arial" panose="020B0604020202020204" pitchFamily="34" charset="0"/>
                <a:buChar char="•"/>
              </a:pPr>
              <a:r>
                <a:rPr lang="en-US" sz="1200" dirty="0">
                  <a:solidFill>
                    <a:schemeClr val="tx1"/>
                  </a:solidFill>
                </a:rPr>
                <a:t>Creation of a automotive mobility testbed to safely test resilience measures such as sensor fusion</a:t>
              </a:r>
            </a:p>
            <a:p>
              <a:pPr marL="120650" indent="-120650">
                <a:buFont typeface="Arial" panose="020B0604020202020204" pitchFamily="34" charset="0"/>
                <a:buChar char="•"/>
              </a:pPr>
              <a:r>
                <a:rPr lang="en-US" sz="1200" dirty="0">
                  <a:solidFill>
                    <a:schemeClr val="tx1"/>
                  </a:solidFill>
                </a:rPr>
                <a:t>Threat modeling, pentesting, and risk analysis of vehicle to grid infrastructure (EVSE/xFC)</a:t>
              </a:r>
            </a:p>
            <a:p>
              <a:endParaRPr lang="en-US" sz="1200" b="1" dirty="0"/>
            </a:p>
          </p:txBody>
        </p:sp>
        <p:sp>
          <p:nvSpPr>
            <p:cNvPr id="16" name="Rectangle 15">
              <a:extLst>
                <a:ext uri="{FF2B5EF4-FFF2-40B4-BE49-F238E27FC236}">
                  <a16:creationId xmlns:a16="http://schemas.microsoft.com/office/drawing/2014/main" id="{4B433469-4EFE-E542-978B-1448E472CC26}"/>
                </a:ext>
              </a:extLst>
            </p:cNvPr>
            <p:cNvSpPr/>
            <p:nvPr userDrawn="1"/>
          </p:nvSpPr>
          <p:spPr>
            <a:xfrm>
              <a:off x="4054358" y="1765436"/>
              <a:ext cx="2185332" cy="217954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1200" b="1" dirty="0"/>
                <a:t>RESULTS</a:t>
              </a:r>
            </a:p>
            <a:p>
              <a:pPr marL="114300" indent="-114300">
                <a:buFont typeface="Arial" panose="020B0604020202020204" pitchFamily="34" charset="0"/>
                <a:buChar char="•"/>
              </a:pPr>
              <a:r>
                <a:rPr lang="en-US" sz="1200" dirty="0">
                  <a:solidFill>
                    <a:schemeClr val="tx1"/>
                  </a:solidFill>
                </a:rPr>
                <a:t>Deliverables include simulation testbed software, physical testbed, industry papers, DOE white papers</a:t>
              </a:r>
            </a:p>
            <a:p>
              <a:pPr marL="114300" indent="-114300">
                <a:buFont typeface="Arial" panose="020B0604020202020204" pitchFamily="34" charset="0"/>
                <a:buChar char="•"/>
              </a:pPr>
              <a:r>
                <a:rPr lang="en-US" sz="1200" dirty="0">
                  <a:solidFill>
                    <a:schemeClr val="tx1"/>
                  </a:solidFill>
                </a:rPr>
                <a:t>Results will impact current charging infrastructure deployment and shape secure architectures and policy</a:t>
              </a:r>
            </a:p>
            <a:p>
              <a:endParaRPr lang="en-US" sz="1200" b="1" dirty="0"/>
            </a:p>
          </p:txBody>
        </p:sp>
        <p:sp>
          <p:nvSpPr>
            <p:cNvPr id="17" name="Rectangle 16">
              <a:extLst>
                <a:ext uri="{FF2B5EF4-FFF2-40B4-BE49-F238E27FC236}">
                  <a16:creationId xmlns:a16="http://schemas.microsoft.com/office/drawing/2014/main" id="{37654D32-AD25-E741-99D1-1FFB7CFA218F}"/>
                </a:ext>
              </a:extLst>
            </p:cNvPr>
            <p:cNvSpPr/>
            <p:nvPr userDrawn="1"/>
          </p:nvSpPr>
          <p:spPr>
            <a:xfrm>
              <a:off x="6392591" y="1765436"/>
              <a:ext cx="2296383" cy="217954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1200" b="1" dirty="0"/>
                <a:t>CONTRIBUTION</a:t>
              </a:r>
            </a:p>
            <a:p>
              <a:r>
                <a:rPr lang="en-US" sz="1200" dirty="0">
                  <a:solidFill>
                    <a:schemeClr val="tx1"/>
                  </a:solidFill>
                </a:rPr>
                <a:t>Techniques and tools developed apply to heavy vehicles which impact critical infrastructure, military operations, and commerce</a:t>
              </a:r>
            </a:p>
          </p:txBody>
        </p:sp>
        <p:sp>
          <p:nvSpPr>
            <p:cNvPr id="18" name="Rectangle 17">
              <a:extLst>
                <a:ext uri="{FF2B5EF4-FFF2-40B4-BE49-F238E27FC236}">
                  <a16:creationId xmlns:a16="http://schemas.microsoft.com/office/drawing/2014/main" id="{94C35AC7-582F-7D4E-ADFB-FDB003388826}"/>
                </a:ext>
              </a:extLst>
            </p:cNvPr>
            <p:cNvSpPr/>
            <p:nvPr userDrawn="1"/>
          </p:nvSpPr>
          <p:spPr>
            <a:xfrm>
              <a:off x="419100" y="4098842"/>
              <a:ext cx="4045324" cy="60650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t>ARGONNE CAPABILITIES</a:t>
              </a:r>
            </a:p>
          </p:txBody>
        </p:sp>
        <p:sp>
          <p:nvSpPr>
            <p:cNvPr id="19" name="Rectangle 18">
              <a:extLst>
                <a:ext uri="{FF2B5EF4-FFF2-40B4-BE49-F238E27FC236}">
                  <a16:creationId xmlns:a16="http://schemas.microsoft.com/office/drawing/2014/main" id="{52101D9A-0D44-9848-B7BE-578BE7238C03}"/>
                </a:ext>
              </a:extLst>
            </p:cNvPr>
            <p:cNvSpPr/>
            <p:nvPr userDrawn="1"/>
          </p:nvSpPr>
          <p:spPr>
            <a:xfrm>
              <a:off x="4643651" y="4098842"/>
              <a:ext cx="4045324" cy="60650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t>FUTURE OUTLOOK</a:t>
              </a:r>
            </a:p>
          </p:txBody>
        </p:sp>
      </p:grpSp>
    </p:spTree>
    <p:extLst>
      <p:ext uri="{BB962C8B-B14F-4D97-AF65-F5344CB8AC3E}">
        <p14:creationId xmlns:p14="http://schemas.microsoft.com/office/powerpoint/2010/main" val="19766890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8828"/>
            <a:ext cx="8229600" cy="422672"/>
          </a:xfrm>
        </p:spPr>
        <p:txBody>
          <a:bodyPr/>
          <a:lstStyle>
            <a:lvl1pPr>
              <a:defRPr sz="1800"/>
            </a:lvl1pPr>
          </a:lstStyle>
          <a:p>
            <a:r>
              <a:rPr lang="en-US" dirty="0"/>
              <a:t>Click to edit Master title style</a:t>
            </a:r>
          </a:p>
        </p:txBody>
      </p:sp>
      <p:sp>
        <p:nvSpPr>
          <p:cNvPr id="3" name="Content Placeholder 2"/>
          <p:cNvSpPr>
            <a:spLocks noGrp="1"/>
          </p:cNvSpPr>
          <p:nvPr>
            <p:ph idx="1"/>
          </p:nvPr>
        </p:nvSpPr>
        <p:spPr>
          <a:xfrm>
            <a:off x="457200" y="857251"/>
            <a:ext cx="8229600" cy="3737372"/>
          </a:xfrm>
        </p:spPr>
        <p:txBody>
          <a:bodyPr/>
          <a:lstStyle>
            <a:lvl1pPr>
              <a:defRPr sz="1500" b="1">
                <a:solidFill>
                  <a:schemeClr val="tx1">
                    <a:lumMod val="50000"/>
                  </a:schemeClr>
                </a:solidFill>
              </a:defRPr>
            </a:lvl1pPr>
            <a:lvl2pPr>
              <a:defRPr sz="1350">
                <a:solidFill>
                  <a:schemeClr val="tx1">
                    <a:lumMod val="50000"/>
                  </a:schemeClr>
                </a:solidFill>
              </a:defRPr>
            </a:lvl2pPr>
            <a:lvl3pPr>
              <a:defRPr sz="1350">
                <a:solidFill>
                  <a:schemeClr val="tx1">
                    <a:lumMod val="50000"/>
                  </a:schemeClr>
                </a:solidFill>
              </a:defRPr>
            </a:lvl3pPr>
            <a:lvl4pPr>
              <a:defRPr sz="1350">
                <a:solidFill>
                  <a:schemeClr val="tx1">
                    <a:lumMod val="50000"/>
                  </a:schemeClr>
                </a:solidFill>
              </a:defRPr>
            </a:lvl4pPr>
            <a:lvl5pPr>
              <a:defRPr sz="1350">
                <a:solidFill>
                  <a:schemeClr val="tx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4"/>
          <p:cNvSpPr>
            <a:spLocks noGrp="1" noChangeArrowheads="1"/>
          </p:cNvSpPr>
          <p:nvPr>
            <p:ph type="dt" sz="half" idx="11"/>
          </p:nvPr>
        </p:nvSpPr>
        <p:spPr/>
        <p:txBody>
          <a:bodyPr/>
          <a:lstStyle>
            <a:lvl1pPr>
              <a:defRPr/>
            </a:lvl1pPr>
          </a:lstStyle>
          <a:p>
            <a:pPr>
              <a:defRPr/>
            </a:pPr>
            <a:fld id="{53854C53-19AE-470F-8253-C8B444356578}" type="datetime1">
              <a:rPr lang="en-US"/>
              <a:pPr>
                <a:defRPr/>
              </a:pPr>
              <a:t>12/09/24</a:t>
            </a:fld>
            <a:endParaRPr lang="en-US" dirty="0"/>
          </a:p>
        </p:txBody>
      </p:sp>
      <p:sp>
        <p:nvSpPr>
          <p:cNvPr id="6" name="Rectangle 5"/>
          <p:cNvSpPr>
            <a:spLocks noGrp="1" noChangeArrowheads="1"/>
          </p:cNvSpPr>
          <p:nvPr>
            <p:ph type="ftr" sz="quarter" idx="12"/>
          </p:nvPr>
        </p:nvSpPr>
        <p:spPr/>
        <p:txBody>
          <a:bodyPr/>
          <a:lstStyle>
            <a:lvl1pPr>
              <a:defRPr/>
            </a:lvl1pPr>
          </a:lstStyle>
          <a:p>
            <a:pPr>
              <a:defRPr/>
            </a:pPr>
            <a:endParaRPr lang="en-US" dirty="0"/>
          </a:p>
        </p:txBody>
      </p:sp>
      <p:sp>
        <p:nvSpPr>
          <p:cNvPr id="7" name="Rectangle 6"/>
          <p:cNvSpPr>
            <a:spLocks noGrp="1" noChangeArrowheads="1"/>
          </p:cNvSpPr>
          <p:nvPr>
            <p:ph type="sldNum" sz="quarter" idx="13"/>
          </p:nvPr>
        </p:nvSpPr>
        <p:spPr/>
        <p:txBody>
          <a:bodyPr/>
          <a:lstStyle>
            <a:lvl1pPr>
              <a:defRPr/>
            </a:lvl1pPr>
          </a:lstStyle>
          <a:p>
            <a:pPr>
              <a:defRPr/>
            </a:pPr>
            <a:fld id="{293B1A58-0FC0-4B0A-B4BD-9BE938A642AD}" type="slidenum">
              <a:rPr lang="en-US"/>
              <a:pPr>
                <a:defRPr/>
              </a:pPr>
              <a:t>‹#›</a:t>
            </a:fld>
            <a:endParaRPr lang="en-US" dirty="0"/>
          </a:p>
        </p:txBody>
      </p:sp>
    </p:spTree>
    <p:extLst>
      <p:ext uri="{BB962C8B-B14F-4D97-AF65-F5344CB8AC3E}">
        <p14:creationId xmlns:p14="http://schemas.microsoft.com/office/powerpoint/2010/main" val="946377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367903"/>
            <a:ext cx="8372901" cy="621711"/>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Box 3"/>
          <p:cNvSpPr txBox="1"/>
          <p:nvPr userDrawn="1"/>
        </p:nvSpPr>
        <p:spPr>
          <a:xfrm>
            <a:off x="2148350" y="1084175"/>
            <a:ext cx="184731" cy="369332"/>
          </a:xfrm>
          <a:prstGeom prst="rect">
            <a:avLst/>
          </a:prstGeom>
          <a:noFill/>
        </p:spPr>
        <p:txBody>
          <a:bodyPr wrap="none" rtlCol="0">
            <a:spAutoFit/>
          </a:bodyPr>
          <a:lstStyle/>
          <a:p>
            <a:endParaRPr lang="en-US"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39814670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4_Content Slide -  Vertical Blue/photo">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1AA7A2A-E49E-4D49-ADB9-5AA5BB9624A1}"/>
              </a:ext>
            </a:extLst>
          </p:cNvPr>
          <p:cNvSpPr txBox="1"/>
          <p:nvPr userDrawn="1"/>
        </p:nvSpPr>
        <p:spPr>
          <a:xfrm>
            <a:off x="6659880" y="4830295"/>
            <a:ext cx="1902552" cy="207749"/>
          </a:xfrm>
          <a:prstGeom prst="rect">
            <a:avLst/>
          </a:prstGeom>
          <a:noFill/>
        </p:spPr>
        <p:txBody>
          <a:bodyPr wrap="square" rtlCol="0">
            <a:spAutoFit/>
          </a:bodyPr>
          <a:lstStyle/>
          <a:p>
            <a:pPr marL="0" marR="0" indent="0" algn="r" defTabSz="342900" rtl="0" eaLnBrk="1" fontAlgn="auto" latinLnBrk="0" hangingPunct="1">
              <a:lnSpc>
                <a:spcPct val="100000"/>
              </a:lnSpc>
              <a:spcBef>
                <a:spcPts val="0"/>
              </a:spcBef>
              <a:spcAft>
                <a:spcPts val="0"/>
              </a:spcAft>
              <a:buClrTx/>
              <a:buSzTx/>
              <a:buFontTx/>
              <a:buNone/>
              <a:tabLst/>
              <a:defRPr/>
            </a:pPr>
            <a:r>
              <a:rPr lang="en-US" sz="750" b="0" i="0" dirty="0">
                <a:solidFill>
                  <a:srgbClr val="5E6A71"/>
                </a:solidFill>
                <a:latin typeface="Arial" panose="020B0604020202020204" pitchFamily="34" charset="0"/>
                <a:cs typeface="Arial" panose="020B0604020202020204" pitchFamily="34" charset="0"/>
              </a:rPr>
              <a:t>Clean Cities Coalition Network</a:t>
            </a:r>
            <a:r>
              <a:rPr lang="en-US" sz="750" b="0" i="0" baseline="0" dirty="0">
                <a:solidFill>
                  <a:srgbClr val="5E6A71"/>
                </a:solidFill>
                <a:latin typeface="Arial" panose="020B0604020202020204" pitchFamily="34" charset="0"/>
                <a:cs typeface="Arial" panose="020B0604020202020204" pitchFamily="34" charset="0"/>
              </a:rPr>
              <a:t>    </a:t>
            </a:r>
            <a:r>
              <a:rPr lang="en-US" sz="750" b="0" i="0" dirty="0">
                <a:solidFill>
                  <a:srgbClr val="5E6A71"/>
                </a:solidFill>
                <a:latin typeface="Arial" panose="020B0604020202020204" pitchFamily="34" charset="0"/>
                <a:cs typeface="Arial" panose="020B0604020202020204" pitchFamily="34" charset="0"/>
              </a:rPr>
              <a:t>|    </a:t>
            </a:r>
            <a:fld id="{BFD71CF8-5198-8441-A7C0-DC22FD64CBE4}" type="slidenum">
              <a:rPr lang="en-US" sz="750" b="0" i="0">
                <a:solidFill>
                  <a:srgbClr val="5E6A71"/>
                </a:solidFill>
                <a:latin typeface="Arial" panose="020B0604020202020204" pitchFamily="34" charset="0"/>
                <a:cs typeface="Arial" panose="020B0604020202020204" pitchFamily="34" charset="0"/>
              </a:rPr>
              <a:pPr marL="0" marR="0" indent="0" algn="r" defTabSz="342900" rtl="0" eaLnBrk="1" fontAlgn="auto" latinLnBrk="0" hangingPunct="1">
                <a:lnSpc>
                  <a:spcPct val="100000"/>
                </a:lnSpc>
                <a:spcBef>
                  <a:spcPts val="0"/>
                </a:spcBef>
                <a:spcAft>
                  <a:spcPts val="0"/>
                </a:spcAft>
                <a:buClrTx/>
                <a:buSzTx/>
                <a:buFontTx/>
                <a:buNone/>
                <a:tabLst/>
                <a:defRPr/>
              </a:pPr>
              <a:t>‹#›</a:t>
            </a:fld>
            <a:endParaRPr lang="en-US" sz="750" b="0" i="0" dirty="0">
              <a:solidFill>
                <a:srgbClr val="5E6A7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BE20BC4-E029-8B40-9D5C-F76CD6E04F7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616553" cy="5152415"/>
          </a:xfrm>
          <a:prstGeom prst="rect">
            <a:avLst/>
          </a:prstGeom>
        </p:spPr>
      </p:pic>
      <p:sp>
        <p:nvSpPr>
          <p:cNvPr id="8" name="Content Placeholder 2">
            <a:extLst>
              <a:ext uri="{FF2B5EF4-FFF2-40B4-BE49-F238E27FC236}">
                <a16:creationId xmlns:a16="http://schemas.microsoft.com/office/drawing/2014/main" id="{326A0619-9E26-B449-B786-8AF9167F19C5}"/>
              </a:ext>
            </a:extLst>
          </p:cNvPr>
          <p:cNvSpPr>
            <a:spLocks noGrp="1"/>
          </p:cNvSpPr>
          <p:nvPr>
            <p:ph idx="1"/>
          </p:nvPr>
        </p:nvSpPr>
        <p:spPr>
          <a:xfrm>
            <a:off x="884612" y="1310640"/>
            <a:ext cx="8488680" cy="3322082"/>
          </a:xfrm>
          <a:prstGeom prst="rect">
            <a:avLst/>
          </a:prstGeom>
        </p:spPr>
        <p:txBody>
          <a:bodyPr/>
          <a:lstStyle>
            <a:lvl1pPr>
              <a:defRPr>
                <a:solidFill>
                  <a:srgbClr val="5E6A71"/>
                </a:solidFill>
                <a:latin typeface="Arial" panose="020B0604020202020204" pitchFamily="34" charset="0"/>
                <a:cs typeface="Arial" panose="020B0604020202020204" pitchFamily="34" charset="0"/>
              </a:defRPr>
            </a:lvl1pPr>
            <a:lvl2pPr>
              <a:defRPr>
                <a:solidFill>
                  <a:srgbClr val="5E6A71"/>
                </a:solidFill>
                <a:latin typeface="Arial" panose="020B0604020202020204" pitchFamily="34" charset="0"/>
                <a:cs typeface="Arial" panose="020B0604020202020204" pitchFamily="34" charset="0"/>
              </a:defRPr>
            </a:lvl2pPr>
            <a:lvl3pPr>
              <a:defRPr>
                <a:solidFill>
                  <a:srgbClr val="5E6A71"/>
                </a:solidFill>
                <a:latin typeface="Arial" panose="020B0604020202020204" pitchFamily="34" charset="0"/>
                <a:cs typeface="Arial" panose="020B0604020202020204" pitchFamily="34" charset="0"/>
              </a:defRPr>
            </a:lvl3pPr>
            <a:lvl4pPr>
              <a:defRPr>
                <a:solidFill>
                  <a:srgbClr val="5E6A71"/>
                </a:solidFill>
                <a:latin typeface="Arial" panose="020B0604020202020204" pitchFamily="34" charset="0"/>
                <a:cs typeface="Arial" panose="020B0604020202020204" pitchFamily="34" charset="0"/>
              </a:defRPr>
            </a:lvl4pPr>
            <a:lvl5pPr>
              <a:defRPr>
                <a:solidFill>
                  <a:srgbClr val="5E6A7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300E4689-30B3-864E-85FA-620CCA4787E8}"/>
              </a:ext>
            </a:extLst>
          </p:cNvPr>
          <p:cNvSpPr>
            <a:spLocks noGrp="1"/>
          </p:cNvSpPr>
          <p:nvPr>
            <p:ph type="title"/>
          </p:nvPr>
        </p:nvSpPr>
        <p:spPr>
          <a:xfrm>
            <a:off x="876992" y="128540"/>
            <a:ext cx="8458200" cy="994172"/>
          </a:xfrm>
          <a:prstGeom prst="rect">
            <a:avLst/>
          </a:prstGeom>
        </p:spPr>
        <p:txBody>
          <a:bodyPr anchor="ctr"/>
          <a:lstStyle>
            <a:lvl1pPr>
              <a:defRPr b="1" i="0">
                <a:solidFill>
                  <a:srgbClr val="5E6A7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8656226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685800"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CF5EF28-261C-FD41-A360-1A380056DD17}" type="slidenum">
              <a:rPr lang="en-US" smtClean="0"/>
              <a:pPr/>
              <a:t>‹#›</a:t>
            </a:fld>
            <a:endParaRPr lang="en-US" dirty="0"/>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457200" y="993775"/>
            <a:ext cx="8382000" cy="438150"/>
          </a:xfrm>
        </p:spPr>
        <p:txBody>
          <a:bodyPr>
            <a:noAutofit/>
          </a:bodyPr>
          <a:lstStyle>
            <a:lvl1pPr marL="0" indent="0">
              <a:buNone/>
              <a:defRPr sz="2000" b="1" i="0" baseline="0">
                <a:solidFill>
                  <a:schemeClr val="accent2"/>
                </a:solidFill>
                <a:latin typeface="Arial" panose="020B0604020202020204" pitchFamily="34" charset="0"/>
              </a:defRPr>
            </a:lvl1pPr>
          </a:lstStyle>
          <a:p>
            <a:pPr lvl="0"/>
            <a:r>
              <a:rPr lang="en-US" dirty="0"/>
              <a:t>Slide subtitle sentence case. Optional: delete as needed</a:t>
            </a:r>
          </a:p>
        </p:txBody>
      </p:sp>
    </p:spTree>
    <p:extLst>
      <p:ext uri="{BB962C8B-B14F-4D97-AF65-F5344CB8AC3E}">
        <p14:creationId xmlns:p14="http://schemas.microsoft.com/office/powerpoint/2010/main" val="1477635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Speaker Only VIRTUAL TOWN HALL">
    <p:spTree>
      <p:nvGrpSpPr>
        <p:cNvPr id="1" name=""/>
        <p:cNvGrpSpPr/>
        <p:nvPr/>
      </p:nvGrpSpPr>
      <p:grpSpPr>
        <a:xfrm>
          <a:off x="0" y="0"/>
          <a:ext cx="0" cy="0"/>
          <a:chOff x="0" y="0"/>
          <a:chExt cx="0" cy="0"/>
        </a:xfrm>
      </p:grpSpPr>
      <p:sp>
        <p:nvSpPr>
          <p:cNvPr id="4" name="TextBox 3"/>
          <p:cNvSpPr txBox="1"/>
          <p:nvPr userDrawn="1"/>
        </p:nvSpPr>
        <p:spPr>
          <a:xfrm>
            <a:off x="2148351" y="1084176"/>
            <a:ext cx="184731" cy="369332"/>
          </a:xfrm>
          <a:prstGeom prst="rect">
            <a:avLst/>
          </a:prstGeom>
          <a:noFill/>
        </p:spPr>
        <p:txBody>
          <a:bodyPr wrap="none" rtlCol="0">
            <a:spAutoFit/>
          </a:bodyPr>
          <a:lstStyle/>
          <a:p>
            <a:endParaRPr lang="en-US" sz="1800" dirty="0"/>
          </a:p>
        </p:txBody>
      </p:sp>
      <p:sp>
        <p:nvSpPr>
          <p:cNvPr id="7" name="Slide Number Placeholder 6"/>
          <p:cNvSpPr>
            <a:spLocks noGrp="1"/>
          </p:cNvSpPr>
          <p:nvPr>
            <p:ph type="sldNum" sz="quarter" idx="13"/>
          </p:nvPr>
        </p:nvSpPr>
        <p:spPr>
          <a:xfrm>
            <a:off x="4343400" y="4855282"/>
            <a:ext cx="457200" cy="137160"/>
          </a:xfrm>
          <a:prstGeom prst="rect">
            <a:avLst/>
          </a:prstGeom>
        </p:spPr>
        <p:txBody>
          <a:bodyPr/>
          <a:lstStyle/>
          <a:p>
            <a:fld id="{AEFAAC5A-9C4F-4278-920D-DF2BAB595749}" type="slidenum">
              <a:rPr lang="en-US" smtClean="0"/>
              <a:pPr/>
              <a:t>‹#›</a:t>
            </a:fld>
            <a:endParaRPr lang="en-US" dirty="0"/>
          </a:p>
        </p:txBody>
      </p:sp>
      <p:sp>
        <p:nvSpPr>
          <p:cNvPr id="8" name="Rectangle 7">
            <a:extLst>
              <a:ext uri="{FF2B5EF4-FFF2-40B4-BE49-F238E27FC236}">
                <a16:creationId xmlns:a16="http://schemas.microsoft.com/office/drawing/2014/main" id="{1A455E7C-D339-0C4F-8036-F27E45437219}"/>
              </a:ext>
            </a:extLst>
          </p:cNvPr>
          <p:cNvSpPr>
            <a:spLocks/>
          </p:cNvSpPr>
          <p:nvPr userDrawn="1"/>
        </p:nvSpPr>
        <p:spPr>
          <a:xfrm>
            <a:off x="0" y="1"/>
            <a:ext cx="9144000" cy="713618"/>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Text Placeholder 12">
            <a:extLst>
              <a:ext uri="{FF2B5EF4-FFF2-40B4-BE49-F238E27FC236}">
                <a16:creationId xmlns:a16="http://schemas.microsoft.com/office/drawing/2014/main" id="{C7AE431E-635C-6D48-8DB1-CA0C65D097FB}"/>
              </a:ext>
            </a:extLst>
          </p:cNvPr>
          <p:cNvSpPr>
            <a:spLocks noGrp="1"/>
          </p:cNvSpPr>
          <p:nvPr>
            <p:ph type="body" sz="quarter" idx="14" hasCustomPrompt="1"/>
          </p:nvPr>
        </p:nvSpPr>
        <p:spPr>
          <a:xfrm>
            <a:off x="1230133" y="143993"/>
            <a:ext cx="6377060" cy="239118"/>
          </a:xfrm>
        </p:spPr>
        <p:txBody>
          <a:bodyPr/>
          <a:lstStyle>
            <a:lvl1pPr marL="0" indent="0">
              <a:buNone/>
              <a:defRPr lang="en-US" sz="1500" b="1" kern="1200" dirty="0" smtClean="0">
                <a:solidFill>
                  <a:schemeClr val="bg1"/>
                </a:solidFill>
                <a:latin typeface="+mn-lt"/>
                <a:ea typeface="+mn-ea"/>
                <a:cs typeface="+mn-cs"/>
              </a:defRPr>
            </a:lvl1pPr>
            <a:lvl2pPr>
              <a:defRPr lang="en-US" sz="1500" b="1" kern="1200" dirty="0" smtClean="0">
                <a:solidFill>
                  <a:schemeClr val="bg1"/>
                </a:solidFill>
                <a:latin typeface="+mn-lt"/>
                <a:ea typeface="+mn-ea"/>
                <a:cs typeface="+mn-cs"/>
              </a:defRPr>
            </a:lvl2pPr>
            <a:lvl3pPr>
              <a:defRPr lang="en-US" sz="1500" b="1" kern="1200" dirty="0" smtClean="0">
                <a:solidFill>
                  <a:schemeClr val="bg1"/>
                </a:solidFill>
                <a:latin typeface="+mn-lt"/>
                <a:ea typeface="+mn-ea"/>
                <a:cs typeface="+mn-cs"/>
              </a:defRPr>
            </a:lvl3pPr>
            <a:lvl4pPr>
              <a:defRPr lang="en-US" sz="1500" b="1" kern="1200" dirty="0" smtClean="0">
                <a:solidFill>
                  <a:schemeClr val="bg1"/>
                </a:solidFill>
                <a:latin typeface="+mn-lt"/>
                <a:ea typeface="+mn-ea"/>
                <a:cs typeface="+mn-cs"/>
              </a:defRPr>
            </a:lvl4pPr>
            <a:lvl5pPr>
              <a:defRPr lang="en-US" sz="1500" b="1" kern="1200" dirty="0">
                <a:solidFill>
                  <a:schemeClr val="bg1"/>
                </a:solidFill>
                <a:latin typeface="+mn-lt"/>
                <a:ea typeface="+mn-ea"/>
                <a:cs typeface="+mn-cs"/>
              </a:defRPr>
            </a:lvl5pPr>
          </a:lstStyle>
          <a:p>
            <a:pPr lvl="0"/>
            <a:r>
              <a:rPr lang="en-US" dirty="0"/>
              <a:t>Speaker Name</a:t>
            </a:r>
          </a:p>
        </p:txBody>
      </p:sp>
      <p:sp>
        <p:nvSpPr>
          <p:cNvPr id="14" name="Text Placeholder 12">
            <a:extLst>
              <a:ext uri="{FF2B5EF4-FFF2-40B4-BE49-F238E27FC236}">
                <a16:creationId xmlns:a16="http://schemas.microsoft.com/office/drawing/2014/main" id="{9AB32694-C884-024A-BFD6-CCE06A9C2DF7}"/>
              </a:ext>
            </a:extLst>
          </p:cNvPr>
          <p:cNvSpPr>
            <a:spLocks noGrp="1"/>
          </p:cNvSpPr>
          <p:nvPr>
            <p:ph type="body" sz="quarter" idx="15" hasCustomPrompt="1"/>
          </p:nvPr>
        </p:nvSpPr>
        <p:spPr>
          <a:xfrm>
            <a:off x="1230133" y="412934"/>
            <a:ext cx="6377060" cy="239118"/>
          </a:xfrm>
        </p:spPr>
        <p:txBody>
          <a:bodyPr/>
          <a:lstStyle>
            <a:lvl1pPr marL="0" indent="0">
              <a:buNone/>
              <a:defRPr lang="en-US" sz="1400" kern="1200" dirty="0" smtClean="0">
                <a:solidFill>
                  <a:schemeClr val="bg1"/>
                </a:solidFill>
                <a:latin typeface="+mn-lt"/>
                <a:ea typeface="+mn-ea"/>
                <a:cs typeface="+mn-cs"/>
              </a:defRPr>
            </a:lvl1pPr>
            <a:lvl2pPr>
              <a:defRPr lang="en-US" sz="1500" b="1" kern="1200" dirty="0" smtClean="0">
                <a:solidFill>
                  <a:schemeClr val="bg1"/>
                </a:solidFill>
                <a:latin typeface="+mn-lt"/>
                <a:ea typeface="+mn-ea"/>
                <a:cs typeface="+mn-cs"/>
              </a:defRPr>
            </a:lvl2pPr>
            <a:lvl3pPr>
              <a:defRPr lang="en-US" sz="1500" b="1" kern="1200" dirty="0" smtClean="0">
                <a:solidFill>
                  <a:schemeClr val="bg1"/>
                </a:solidFill>
                <a:latin typeface="+mn-lt"/>
                <a:ea typeface="+mn-ea"/>
                <a:cs typeface="+mn-cs"/>
              </a:defRPr>
            </a:lvl3pPr>
            <a:lvl4pPr>
              <a:defRPr lang="en-US" sz="1500" b="1" kern="1200" dirty="0" smtClean="0">
                <a:solidFill>
                  <a:schemeClr val="bg1"/>
                </a:solidFill>
                <a:latin typeface="+mn-lt"/>
                <a:ea typeface="+mn-ea"/>
                <a:cs typeface="+mn-cs"/>
              </a:defRPr>
            </a:lvl4pPr>
            <a:lvl5pPr>
              <a:defRPr lang="en-US" sz="1500" b="1" kern="1200" dirty="0">
                <a:solidFill>
                  <a:schemeClr val="bg1"/>
                </a:solidFill>
                <a:latin typeface="+mn-lt"/>
                <a:ea typeface="+mn-ea"/>
                <a:cs typeface="+mn-cs"/>
              </a:defRPr>
            </a:lvl5pPr>
          </a:lstStyle>
          <a:p>
            <a:pPr lvl="0"/>
            <a:r>
              <a:rPr lang="en-US" dirty="0"/>
              <a:t>Speaker Title</a:t>
            </a:r>
          </a:p>
        </p:txBody>
      </p:sp>
      <p:sp>
        <p:nvSpPr>
          <p:cNvPr id="2" name="Title 1">
            <a:extLst>
              <a:ext uri="{FF2B5EF4-FFF2-40B4-BE49-F238E27FC236}">
                <a16:creationId xmlns:a16="http://schemas.microsoft.com/office/drawing/2014/main" id="{AA703827-C54A-8B45-87F7-0B13FB53E254}"/>
              </a:ext>
            </a:extLst>
          </p:cNvPr>
          <p:cNvSpPr>
            <a:spLocks noGrp="1"/>
          </p:cNvSpPr>
          <p:nvPr>
            <p:ph type="title"/>
          </p:nvPr>
        </p:nvSpPr>
        <p:spPr>
          <a:xfrm>
            <a:off x="457202" y="830986"/>
            <a:ext cx="8372901" cy="621711"/>
          </a:xfrm>
        </p:spPr>
        <p:txBody>
          <a:bodyPr/>
          <a:lstStyle/>
          <a:p>
            <a:r>
              <a:rPr lang="en-US" dirty="0"/>
              <a:t>Click to edit Master title style</a:t>
            </a:r>
          </a:p>
        </p:txBody>
      </p:sp>
    </p:spTree>
    <p:extLst>
      <p:ext uri="{BB962C8B-B14F-4D97-AF65-F5344CB8AC3E}">
        <p14:creationId xmlns:p14="http://schemas.microsoft.com/office/powerpoint/2010/main" val="2422547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99754" y="4562475"/>
            <a:ext cx="1540844" cy="555086"/>
          </a:xfrm>
          <a:prstGeom prst="rect">
            <a:avLst/>
          </a:prstGeom>
          <a:noFill/>
          <a:extLst>
            <a:ext uri="{909E8E84-426E-40dd-AFC4-6F175D3DCCD1}">
              <a14:hiddenFill xmlns="" xmlns:a14="http://schemas.microsoft.com/office/drawing/2010/main">
                <a:solidFill>
                  <a:srgbClr val="FFFFFF"/>
                </a:solidFill>
              </a14:hiddenFill>
            </a:ext>
          </a:extLst>
        </p:spPr>
      </p:pic>
      <p:pic>
        <p:nvPicPr>
          <p:cNvPr id="37" name="Picture 3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9144000" cy="4488688"/>
          </a:xfrm>
          <a:prstGeom prst="rect">
            <a:avLst/>
          </a:prstGeom>
        </p:spPr>
      </p:pic>
      <p:sp>
        <p:nvSpPr>
          <p:cNvPr id="3" name="Text Placeholder 2"/>
          <p:cNvSpPr>
            <a:spLocks noGrp="1"/>
          </p:cNvSpPr>
          <p:nvPr>
            <p:ph type="body" sz="quarter" idx="10" hasCustomPrompt="1"/>
          </p:nvPr>
        </p:nvSpPr>
        <p:spPr>
          <a:xfrm>
            <a:off x="0" y="-10684"/>
            <a:ext cx="9143999" cy="4499372"/>
          </a:xfrm>
          <a:solidFill>
            <a:schemeClr val="accent2">
              <a:alpha val="90000"/>
            </a:schemeClr>
          </a:solidFill>
        </p:spPr>
        <p:txBody>
          <a:bodyPr lIns="457200" tIns="0" bIns="457200" anchor="ctr"/>
          <a:lstStyle>
            <a:lvl1pPr marL="0" indent="0">
              <a:buNone/>
              <a:defRPr sz="2800" b="1" cap="all" baseline="0">
                <a:solidFill>
                  <a:schemeClr val="bg1"/>
                </a:solidFill>
              </a:defRPr>
            </a:lvl1pPr>
          </a:lstStyle>
          <a:p>
            <a:pPr lvl="0"/>
            <a:r>
              <a:rPr lang="en-US" dirty="0"/>
              <a:t>Type in SECTION BREAK TITLE</a:t>
            </a:r>
          </a:p>
        </p:txBody>
      </p:sp>
    </p:spTree>
    <p:extLst>
      <p:ext uri="{BB962C8B-B14F-4D97-AF65-F5344CB8AC3E}">
        <p14:creationId xmlns:p14="http://schemas.microsoft.com/office/powerpoint/2010/main" val="3556001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457201" y="1408346"/>
            <a:ext cx="8372901" cy="3317082"/>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1087997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367903"/>
            <a:ext cx="8372901" cy="621711"/>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Box 3"/>
          <p:cNvSpPr txBox="1"/>
          <p:nvPr userDrawn="1"/>
        </p:nvSpPr>
        <p:spPr>
          <a:xfrm>
            <a:off x="2148350" y="1084175"/>
            <a:ext cx="184731" cy="369332"/>
          </a:xfrm>
          <a:prstGeom prst="rect">
            <a:avLst/>
          </a:prstGeom>
          <a:noFill/>
        </p:spPr>
        <p:txBody>
          <a:bodyPr wrap="none" rtlCol="0">
            <a:spAutoFit/>
          </a:bodyPr>
          <a:lstStyle/>
          <a:p>
            <a:endParaRPr lang="en-US"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3510321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umns-TWO">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30288"/>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57200" y="1428723"/>
            <a:ext cx="4023360" cy="3317081"/>
          </a:xfrm>
        </p:spPr>
        <p:txBody>
          <a:bodyPr/>
          <a:lstStyle>
            <a:lvl1pPr>
              <a:defRPr sz="1800"/>
            </a:lvl1pPr>
            <a:lvl2pPr marL="457200" indent="-173038">
              <a:spcBef>
                <a:spcPts val="0"/>
              </a:spcBef>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00588" y="1418007"/>
            <a:ext cx="4023360" cy="3317081"/>
          </a:xfrm>
        </p:spPr>
        <p:txBody>
          <a:bodyPr/>
          <a:lstStyle>
            <a:lvl1pPr>
              <a:defRPr sz="1800"/>
            </a:lvl1pPr>
            <a:lvl2pPr marL="457200" indent="-173038">
              <a:spcBef>
                <a:spcPts val="0"/>
              </a:spcBef>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p:txBody>
          <a:bodyPr/>
          <a:lstStyle>
            <a:lvl1pPr>
              <a:defRPr/>
            </a:lvl1pPr>
          </a:lstStyle>
          <a:p>
            <a:r>
              <a:rPr lang="en-US" dirty="0"/>
              <a:t>Two-column CONTENT slide</a:t>
            </a:r>
            <a:br>
              <a:rPr lang="en-US" dirty="0"/>
            </a:br>
            <a:r>
              <a:rPr lang="en-US" dirty="0"/>
              <a:t>one or two lines for headline</a:t>
            </a:r>
          </a:p>
        </p:txBody>
      </p:sp>
    </p:spTree>
    <p:extLst>
      <p:ext uri="{BB962C8B-B14F-4D97-AF65-F5344CB8AC3E}">
        <p14:creationId xmlns:p14="http://schemas.microsoft.com/office/powerpoint/2010/main" val="37684040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umns-TWO w/boxed heads">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60895" y="1840702"/>
            <a:ext cx="4114800" cy="2876912"/>
          </a:xfrm>
          <a:ln>
            <a:solidFill>
              <a:schemeClr val="bg1">
                <a:lumMod val="50000"/>
              </a:schemeClr>
            </a:solidFill>
          </a:ln>
        </p:spPr>
        <p:txBody>
          <a:bodyPr lIns="182880" tIns="91440" rIns="91440"/>
          <a:lstStyle>
            <a:lvl1pPr>
              <a:defRPr sz="1800"/>
            </a:lvl1pPr>
            <a:lvl2pPr marL="457200" indent="-173038">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14875" y="1840702"/>
            <a:ext cx="4114800" cy="2876912"/>
          </a:xfrm>
          <a:ln>
            <a:solidFill>
              <a:schemeClr val="bg1">
                <a:lumMod val="50000"/>
              </a:schemeClr>
            </a:solidFill>
          </a:ln>
        </p:spPr>
        <p:txBody>
          <a:bodyPr lIns="182880" tIns="91440" rIns="91440"/>
          <a:lstStyle>
            <a:lvl1pPr>
              <a:defRPr sz="1800"/>
            </a:lvl1pPr>
            <a:lvl2pPr marL="457200" indent="-173038">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6" hasCustomPrompt="1"/>
          </p:nvPr>
        </p:nvSpPr>
        <p:spPr>
          <a:xfrm>
            <a:off x="4714875" y="1406047"/>
            <a:ext cx="4114800" cy="465749"/>
          </a:xfrm>
          <a:prstGeom prst="rect">
            <a:avLst/>
          </a:prstGeom>
          <a:solidFill>
            <a:schemeClr val="accent1"/>
          </a:solidFill>
          <a:ln w="9525">
            <a:solidFill>
              <a:schemeClr val="accent1"/>
            </a:solidFill>
            <a:miter lim="800000"/>
          </a:ln>
        </p:spPr>
        <p:txBody>
          <a:bodyPr lIns="182880" bIns="0" anchor="ctr"/>
          <a:lstStyle>
            <a:lvl1pPr marL="0" indent="0" algn="l">
              <a:lnSpc>
                <a:spcPct val="100000"/>
              </a:lnSpc>
              <a:buNone/>
              <a:defRPr sz="1800" b="1" cap="all" baseline="0">
                <a:solidFill>
                  <a:schemeClr val="bg1"/>
                </a:solidFill>
              </a:defRPr>
            </a:lvl1pPr>
            <a:lvl2pPr marL="457200" indent="-173038">
              <a:defRPr sz="1600"/>
            </a:lvl2pPr>
            <a:lvl3pPr marL="627063" indent="-128588">
              <a:defRPr sz="1400"/>
            </a:lvl3pPr>
            <a:lvl4pPr marL="865188" indent="-171450">
              <a:defRPr sz="1200"/>
            </a:lvl4pPr>
            <a:lvl5pPr marL="1084263" indent="-171450">
              <a:defRPr sz="1200"/>
            </a:lvl5pPr>
          </a:lstStyle>
          <a:p>
            <a:pPr lvl="0"/>
            <a:r>
              <a:rPr lang="en-US" dirty="0"/>
              <a:t>Click to Add Headline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74786"/>
          </a:xfrm>
          <a:noFill/>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9" name="Text Placeholder 3"/>
          <p:cNvSpPr>
            <a:spLocks noGrp="1"/>
          </p:cNvSpPr>
          <p:nvPr>
            <p:ph type="body" sz="quarter" idx="15" hasCustomPrompt="1"/>
          </p:nvPr>
        </p:nvSpPr>
        <p:spPr>
          <a:xfrm>
            <a:off x="460895" y="1406047"/>
            <a:ext cx="4114800" cy="465749"/>
          </a:xfrm>
          <a:prstGeom prst="rect">
            <a:avLst/>
          </a:prstGeom>
          <a:solidFill>
            <a:schemeClr val="accent1"/>
          </a:solidFill>
          <a:ln w="9525">
            <a:solidFill>
              <a:schemeClr val="accent1"/>
            </a:solidFill>
            <a:miter lim="800000"/>
          </a:ln>
          <a:effectLst/>
        </p:spPr>
        <p:txBody>
          <a:bodyPr lIns="182880" bIns="0" anchor="ctr"/>
          <a:lstStyle>
            <a:lvl1pPr marL="0" indent="0" algn="l">
              <a:lnSpc>
                <a:spcPct val="100000"/>
              </a:lnSpc>
              <a:buNone/>
              <a:defRPr sz="1800" b="1" cap="all" baseline="0">
                <a:solidFill>
                  <a:schemeClr val="bg1"/>
                </a:solidFill>
              </a:defRPr>
            </a:lvl1pPr>
            <a:lvl2pPr marL="457200" indent="-173038">
              <a:defRPr sz="1600"/>
            </a:lvl2pPr>
            <a:lvl3pPr marL="627063" indent="-128588">
              <a:defRPr sz="1400"/>
            </a:lvl3pPr>
            <a:lvl4pPr marL="865188" indent="-171450">
              <a:defRPr sz="1200"/>
            </a:lvl4pPr>
            <a:lvl5pPr marL="1084263" indent="-171450">
              <a:defRPr sz="1200"/>
            </a:lvl5pPr>
          </a:lstStyle>
          <a:p>
            <a:pPr lvl="0"/>
            <a:r>
              <a:rPr lang="en-US" dirty="0"/>
              <a:t>Click to Add Headline</a:t>
            </a:r>
          </a:p>
        </p:txBody>
      </p:sp>
      <p:sp>
        <p:nvSpPr>
          <p:cNvPr id="2" name="Title 1"/>
          <p:cNvSpPr>
            <a:spLocks noGrp="1"/>
          </p:cNvSpPr>
          <p:nvPr>
            <p:ph type="title" hasCustomPrompt="1"/>
          </p:nvPr>
        </p:nvSpPr>
        <p:spPr/>
        <p:txBody>
          <a:bodyPr/>
          <a:lstStyle>
            <a:lvl1pPr>
              <a:defRPr baseline="0"/>
            </a:lvl1pPr>
          </a:lstStyle>
          <a:p>
            <a:r>
              <a:rPr lang="en-US" dirty="0"/>
              <a:t>Two-column CONTENT slide</a:t>
            </a:r>
            <a:br>
              <a:rPr lang="en-US" dirty="0"/>
            </a:br>
            <a:r>
              <a:rPr lang="en-US" dirty="0"/>
              <a:t>with box treatment</a:t>
            </a:r>
          </a:p>
        </p:txBody>
      </p:sp>
    </p:spTree>
    <p:extLst>
      <p:ext uri="{BB962C8B-B14F-4D97-AF65-F5344CB8AC3E}">
        <p14:creationId xmlns:p14="http://schemas.microsoft.com/office/powerpoint/2010/main" val="1010794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a:p>
        </p:txBody>
      </p:sp>
      <p:sp>
        <p:nvSpPr>
          <p:cNvPr id="4" name="Text Placeholder 3"/>
          <p:cNvSpPr>
            <a:spLocks noGrp="1"/>
          </p:cNvSpPr>
          <p:nvPr>
            <p:ph type="body" sz="quarter" idx="13"/>
          </p:nvPr>
        </p:nvSpPr>
        <p:spPr>
          <a:xfrm>
            <a:off x="4503575" y="1417872"/>
            <a:ext cx="4319750" cy="1540832"/>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495680" y="1417871"/>
            <a:ext cx="3729481" cy="1565882"/>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95680" y="3203316"/>
            <a:ext cx="3729481" cy="1565882"/>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4503575" y="3193094"/>
            <a:ext cx="4319750" cy="1540832"/>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913493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a:p>
        </p:txBody>
      </p:sp>
      <p:sp>
        <p:nvSpPr>
          <p:cNvPr id="4" name="Text Placeholder 3"/>
          <p:cNvSpPr>
            <a:spLocks noGrp="1"/>
          </p:cNvSpPr>
          <p:nvPr>
            <p:ph type="body" sz="quarter" idx="13"/>
          </p:nvPr>
        </p:nvSpPr>
        <p:spPr>
          <a:xfrm>
            <a:off x="3045309" y="1451045"/>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p:cNvSpPr>
          <p:nvPr>
            <p:ph type="pic" sz="quarter" idx="15" hasCustomPrompt="1"/>
          </p:nvPr>
        </p:nvSpPr>
        <p:spPr>
          <a:xfrm>
            <a:off x="489394" y="1442711"/>
            <a:ext cx="2023746"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87015" y="2620206"/>
            <a:ext cx="2028507"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THREE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457201" y="102896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3045309" y="2630976"/>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14" name="Picture Placeholder 4"/>
          <p:cNvSpPr>
            <a:spLocks noGrp="1"/>
          </p:cNvSpPr>
          <p:nvPr>
            <p:ph type="pic" sz="quarter" idx="19" hasCustomPrompt="1"/>
          </p:nvPr>
        </p:nvSpPr>
        <p:spPr>
          <a:xfrm>
            <a:off x="487014" y="3807136"/>
            <a:ext cx="2028507"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5" name="Text Placeholder 3"/>
          <p:cNvSpPr>
            <a:spLocks noGrp="1"/>
          </p:cNvSpPr>
          <p:nvPr>
            <p:ph type="body" sz="quarter" idx="20"/>
          </p:nvPr>
        </p:nvSpPr>
        <p:spPr>
          <a:xfrm>
            <a:off x="3045309" y="3794491"/>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16" name="TextBox 15"/>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5938698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lumns-TWO">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30288"/>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57200" y="1428723"/>
            <a:ext cx="4023360" cy="3317081"/>
          </a:xfrm>
        </p:spPr>
        <p:txBody>
          <a:bodyPr/>
          <a:lstStyle>
            <a:lvl1pPr>
              <a:defRPr sz="1800"/>
            </a:lvl1pPr>
            <a:lvl2pPr marL="457200" indent="-173038">
              <a:spcBef>
                <a:spcPts val="0"/>
              </a:spcBef>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00588" y="1418007"/>
            <a:ext cx="4023360" cy="3317081"/>
          </a:xfrm>
        </p:spPr>
        <p:txBody>
          <a:bodyPr/>
          <a:lstStyle>
            <a:lvl1pPr>
              <a:defRPr sz="1800"/>
            </a:lvl1pPr>
            <a:lvl2pPr marL="457200" indent="-173038">
              <a:spcBef>
                <a:spcPts val="0"/>
              </a:spcBef>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p:txBody>
          <a:bodyPr/>
          <a:lstStyle>
            <a:lvl1pPr>
              <a:defRPr/>
            </a:lvl1pPr>
          </a:lstStyle>
          <a:p>
            <a:r>
              <a:rPr lang="en-US" dirty="0"/>
              <a:t>Two-column CONTENT slide</a:t>
            </a:r>
            <a:br>
              <a:rPr lang="en-US" dirty="0"/>
            </a:br>
            <a:r>
              <a:rPr lang="en-US" dirty="0"/>
              <a:t>one or two lines for headline</a:t>
            </a:r>
          </a:p>
        </p:txBody>
      </p:sp>
    </p:spTree>
    <p:extLst>
      <p:ext uri="{BB962C8B-B14F-4D97-AF65-F5344CB8AC3E}">
        <p14:creationId xmlns:p14="http://schemas.microsoft.com/office/powerpoint/2010/main" val="34075724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88732" y="3141637"/>
            <a:ext cx="4114800" cy="1596872"/>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16216" y="3141637"/>
            <a:ext cx="4097585" cy="1596872"/>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495679" y="1417871"/>
            <a:ext cx="4023360" cy="17145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709050" y="1417871"/>
            <a:ext cx="4023360" cy="17145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top HORIZONTAL</a:t>
            </a:r>
            <a:br>
              <a:rPr lang="en-US" dirty="0"/>
            </a:br>
            <a:r>
              <a:rPr lang="en-US" dirty="0"/>
              <a:t>Headline in </a:t>
            </a:r>
            <a:r>
              <a:rPr lang="en-US" dirty="0" err="1"/>
              <a:t>arial</a:t>
            </a:r>
            <a:r>
              <a:rPr lang="en-US" dirty="0"/>
              <a:t> and all caps</a:t>
            </a:r>
          </a:p>
        </p:txBody>
      </p:sp>
      <p:sp>
        <p:nvSpPr>
          <p:cNvPr id="10" name="TextBox 9"/>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11420800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MAGES - Bottom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6890"/>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57200" y="1408347"/>
            <a:ext cx="4114800" cy="1287809"/>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4716215" y="1408347"/>
            <a:ext cx="4114800" cy="1287809"/>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p:txBody>
      </p:sp>
      <p:sp>
        <p:nvSpPr>
          <p:cNvPr id="10" name="Picture Placeholder 4"/>
          <p:cNvSpPr>
            <a:spLocks noGrp="1"/>
          </p:cNvSpPr>
          <p:nvPr>
            <p:ph type="pic" sz="quarter" idx="15" hasCustomPrompt="1"/>
          </p:nvPr>
        </p:nvSpPr>
        <p:spPr>
          <a:xfrm>
            <a:off x="464146" y="2711336"/>
            <a:ext cx="4023360" cy="17145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11" name="Picture Placeholder 4"/>
          <p:cNvSpPr>
            <a:spLocks noGrp="1"/>
          </p:cNvSpPr>
          <p:nvPr>
            <p:ph type="pic" sz="quarter" idx="16" hasCustomPrompt="1"/>
          </p:nvPr>
        </p:nvSpPr>
        <p:spPr>
          <a:xfrm>
            <a:off x="4730864" y="2711336"/>
            <a:ext cx="4023360" cy="17145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bottom HORIZONTAL</a:t>
            </a:r>
            <a:br>
              <a:rPr lang="en-US" dirty="0"/>
            </a:br>
            <a:r>
              <a:rPr lang="en-US" dirty="0"/>
              <a:t>WITH CAPTIONS</a:t>
            </a:r>
          </a:p>
        </p:txBody>
      </p:sp>
      <p:sp>
        <p:nvSpPr>
          <p:cNvPr id="12" name="TextBox 11"/>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8" name="Text Placeholder 7"/>
          <p:cNvSpPr>
            <a:spLocks noGrp="1"/>
          </p:cNvSpPr>
          <p:nvPr>
            <p:ph type="body" sz="quarter" idx="17"/>
          </p:nvPr>
        </p:nvSpPr>
        <p:spPr>
          <a:xfrm>
            <a:off x="476266" y="4434669"/>
            <a:ext cx="3995723" cy="359070"/>
          </a:xfrm>
        </p:spPr>
        <p:txBody>
          <a:bodyPr/>
          <a:lstStyle>
            <a:lvl1pPr marL="0" indent="0">
              <a:buNone/>
              <a:defRPr sz="1200"/>
            </a:lvl1pPr>
          </a:lstStyle>
          <a:p>
            <a:pPr lvl="0"/>
            <a:r>
              <a:rPr lang="en-US"/>
              <a:t>Click to edit Master text styles</a:t>
            </a:r>
          </a:p>
        </p:txBody>
      </p:sp>
      <p:sp>
        <p:nvSpPr>
          <p:cNvPr id="13" name="Text Placeholder 7"/>
          <p:cNvSpPr>
            <a:spLocks noGrp="1"/>
          </p:cNvSpPr>
          <p:nvPr>
            <p:ph type="body" sz="quarter" idx="18"/>
          </p:nvPr>
        </p:nvSpPr>
        <p:spPr>
          <a:xfrm>
            <a:off x="4750290" y="4444194"/>
            <a:ext cx="3995723" cy="359070"/>
          </a:xfrm>
        </p:spPr>
        <p:txBody>
          <a:bodyPr/>
          <a:lstStyle>
            <a:lvl1pPr marL="0" indent="0">
              <a:buNone/>
              <a:defRPr sz="1200"/>
            </a:lvl1pPr>
          </a:lstStyle>
          <a:p>
            <a:pPr lvl="0"/>
            <a:r>
              <a:rPr lang="en-US"/>
              <a:t>Click to edit Master text styles</a:t>
            </a:r>
          </a:p>
        </p:txBody>
      </p:sp>
    </p:spTree>
    <p:extLst>
      <p:ext uri="{BB962C8B-B14F-4D97-AF65-F5344CB8AC3E}">
        <p14:creationId xmlns:p14="http://schemas.microsoft.com/office/powerpoint/2010/main" val="1378167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LRG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4" name="Text Placeholder 3"/>
          <p:cNvSpPr>
            <a:spLocks noGrp="1"/>
          </p:cNvSpPr>
          <p:nvPr>
            <p:ph type="body" sz="quarter" idx="13"/>
          </p:nvPr>
        </p:nvSpPr>
        <p:spPr>
          <a:xfrm>
            <a:off x="488732" y="4106864"/>
            <a:ext cx="4114800" cy="686876"/>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p:txBody>
      </p:sp>
      <p:sp>
        <p:nvSpPr>
          <p:cNvPr id="15" name="Text Placeholder 3"/>
          <p:cNvSpPr>
            <a:spLocks noGrp="1"/>
          </p:cNvSpPr>
          <p:nvPr>
            <p:ph type="body" sz="quarter" idx="14"/>
          </p:nvPr>
        </p:nvSpPr>
        <p:spPr>
          <a:xfrm>
            <a:off x="4716216" y="4106864"/>
            <a:ext cx="4097585" cy="686876"/>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p:txBody>
      </p:sp>
      <p:sp>
        <p:nvSpPr>
          <p:cNvPr id="9" name="Picture Placeholder 4"/>
          <p:cNvSpPr>
            <a:spLocks noGrp="1"/>
          </p:cNvSpPr>
          <p:nvPr>
            <p:ph type="pic" sz="quarter" idx="15" hasCustomPrompt="1"/>
          </p:nvPr>
        </p:nvSpPr>
        <p:spPr>
          <a:xfrm>
            <a:off x="495679" y="1420813"/>
            <a:ext cx="4023360" cy="268605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709050" y="1420813"/>
            <a:ext cx="4023360" cy="268605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Large IMAGES w/bullets </a:t>
            </a:r>
            <a:br>
              <a:rPr lang="en-US" dirty="0"/>
            </a:br>
            <a:r>
              <a:rPr lang="en-US" dirty="0"/>
              <a:t>Headline in </a:t>
            </a:r>
            <a:r>
              <a:rPr lang="en-US" dirty="0" err="1"/>
              <a:t>arial</a:t>
            </a:r>
            <a:r>
              <a:rPr lang="en-US" dirty="0"/>
              <a:t> and all caps</a:t>
            </a:r>
          </a:p>
        </p:txBody>
      </p:sp>
      <p:sp>
        <p:nvSpPr>
          <p:cNvPr id="10" name="TextBox 9"/>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1"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6907085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ICS/caption - TWO images">
    <p:spTree>
      <p:nvGrpSpPr>
        <p:cNvPr id="1" name=""/>
        <p:cNvGrpSpPr/>
        <p:nvPr/>
      </p:nvGrpSpPr>
      <p:grpSpPr>
        <a:xfrm>
          <a:off x="0" y="0"/>
          <a:ext cx="0" cy="0"/>
          <a:chOff x="0" y="0"/>
          <a:chExt cx="0" cy="0"/>
        </a:xfrm>
      </p:grpSpPr>
      <p:sp>
        <p:nvSpPr>
          <p:cNvPr id="9" name="Picture Placeholder 4"/>
          <p:cNvSpPr>
            <a:spLocks noGrp="1" noChangeAspect="1"/>
          </p:cNvSpPr>
          <p:nvPr>
            <p:ph type="pic" sz="quarter" idx="15" hasCustomPrompt="1"/>
          </p:nvPr>
        </p:nvSpPr>
        <p:spPr>
          <a:xfrm>
            <a:off x="676630" y="1417046"/>
            <a:ext cx="3790374" cy="280811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0" name="Text Placeholder 5"/>
          <p:cNvSpPr>
            <a:spLocks noGrp="1"/>
          </p:cNvSpPr>
          <p:nvPr>
            <p:ph type="body" sz="quarter" idx="17" hasCustomPrompt="1"/>
          </p:nvPr>
        </p:nvSpPr>
        <p:spPr>
          <a:xfrm>
            <a:off x="676630" y="4256434"/>
            <a:ext cx="3840480" cy="438773"/>
          </a:xfrm>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a:p>
            <a:r>
              <a:rPr lang="en-US" dirty="0"/>
              <a:t>Image Caption </a:t>
            </a:r>
          </a:p>
          <a:p>
            <a:r>
              <a:rPr lang="en-US" dirty="0"/>
              <a:t>Image Caption </a:t>
            </a:r>
          </a:p>
          <a:p>
            <a:r>
              <a:rPr lang="en-US" dirty="0"/>
              <a:t> </a:t>
            </a:r>
          </a:p>
        </p:txBody>
      </p:sp>
      <p:sp>
        <p:nvSpPr>
          <p:cNvPr id="2" name="Title 1"/>
          <p:cNvSpPr>
            <a:spLocks noGrp="1"/>
          </p:cNvSpPr>
          <p:nvPr>
            <p:ph type="title" hasCustomPrompt="1"/>
          </p:nvPr>
        </p:nvSpPr>
        <p:spPr/>
        <p:txBody>
          <a:bodyPr/>
          <a:lstStyle>
            <a:lvl1pPr>
              <a:defRPr/>
            </a:lvl1pPr>
          </a:lstStyle>
          <a:p>
            <a:r>
              <a:rPr lang="en-US" dirty="0"/>
              <a:t>TWO IMAGES with captions</a:t>
            </a:r>
            <a:br>
              <a:rPr lang="en-US" dirty="0"/>
            </a:br>
            <a:r>
              <a:rPr lang="en-US" dirty="0"/>
              <a:t>Headline in </a:t>
            </a:r>
            <a:r>
              <a:rPr lang="en-US" dirty="0" err="1"/>
              <a:t>arial</a:t>
            </a:r>
            <a:r>
              <a:rPr lang="en-US" dirty="0"/>
              <a:t> and all caps</a:t>
            </a:r>
          </a:p>
        </p:txBody>
      </p:sp>
      <p:sp>
        <p:nvSpPr>
          <p:cNvPr id="4" name="Slide Number Placeholder 3"/>
          <p:cNvSpPr>
            <a:spLocks noGrp="1"/>
          </p:cNvSpPr>
          <p:nvPr>
            <p:ph type="sldNum" sz="quarter" idx="19"/>
          </p:nvPr>
        </p:nvSpPr>
        <p:spPr/>
        <p:txBody>
          <a:bodyPr/>
          <a:lstStyle/>
          <a:p>
            <a:fld id="{AEFAAC5A-9C4F-4278-920D-DF2BAB595749}" type="slidenum">
              <a:rPr lang="en-US" smtClean="0"/>
              <a:pPr/>
              <a:t>‹#›</a:t>
            </a:fld>
            <a:endParaRPr lang="en-US" dirty="0"/>
          </a:p>
        </p:txBody>
      </p:sp>
      <p:sp>
        <p:nvSpPr>
          <p:cNvPr id="14" name="Text Placeholder 5"/>
          <p:cNvSpPr>
            <a:spLocks noGrp="1"/>
          </p:cNvSpPr>
          <p:nvPr>
            <p:ph type="body" sz="quarter" idx="12" hasCustomPrompt="1"/>
          </p:nvPr>
        </p:nvSpPr>
        <p:spPr>
          <a:xfrm>
            <a:off x="457201" y="100991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6" name="Picture Placeholder 4"/>
          <p:cNvSpPr>
            <a:spLocks noGrp="1" noChangeAspect="1"/>
          </p:cNvSpPr>
          <p:nvPr>
            <p:ph type="pic" sz="quarter" idx="21" hasCustomPrompt="1"/>
          </p:nvPr>
        </p:nvSpPr>
        <p:spPr>
          <a:xfrm>
            <a:off x="4765130" y="1416462"/>
            <a:ext cx="3790374" cy="280811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5"/>
          <p:cNvSpPr>
            <a:spLocks noGrp="1"/>
          </p:cNvSpPr>
          <p:nvPr>
            <p:ph type="body" sz="quarter" idx="22" hasCustomPrompt="1"/>
          </p:nvPr>
        </p:nvSpPr>
        <p:spPr>
          <a:xfrm>
            <a:off x="4765130" y="4255850"/>
            <a:ext cx="3840480" cy="438773"/>
          </a:xfrm>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a:p>
            <a:r>
              <a:rPr lang="en-US" dirty="0"/>
              <a:t>Image Caption </a:t>
            </a:r>
          </a:p>
          <a:p>
            <a:r>
              <a:rPr lang="en-US" dirty="0"/>
              <a:t>Image Caption </a:t>
            </a:r>
          </a:p>
          <a:p>
            <a:r>
              <a:rPr lang="en-US" dirty="0"/>
              <a:t> </a:t>
            </a:r>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7671757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64070"/>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95879" y="2854960"/>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3381086" y="2854960"/>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noChangeAspect="1"/>
          </p:cNvSpPr>
          <p:nvPr>
            <p:ph type="pic" sz="quarter" idx="15" hasCustomPrompt="1"/>
          </p:nvPr>
        </p:nvSpPr>
        <p:spPr>
          <a:xfrm>
            <a:off x="503079" y="1415695"/>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6" hasCustomPrompt="1"/>
          </p:nvPr>
        </p:nvSpPr>
        <p:spPr>
          <a:xfrm>
            <a:off x="3388286" y="1415695"/>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3"/>
          <p:cNvSpPr>
            <a:spLocks noGrp="1"/>
          </p:cNvSpPr>
          <p:nvPr>
            <p:ph type="body" sz="quarter" idx="19"/>
          </p:nvPr>
        </p:nvSpPr>
        <p:spPr>
          <a:xfrm>
            <a:off x="6261696" y="2856834"/>
            <a:ext cx="2465584" cy="1609958"/>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defRPr sz="1200"/>
            </a:lvl4pPr>
            <a:lvl5pPr marL="1084263" indent="-171450">
              <a:defRPr sz="1200"/>
            </a:lvl5pPr>
          </a:lstStyle>
          <a:p>
            <a:pPr lvl="0"/>
            <a:r>
              <a:rPr lang="en-US"/>
              <a:t>Click to edit Master text styles</a:t>
            </a:r>
          </a:p>
          <a:p>
            <a:pPr lvl="1"/>
            <a:r>
              <a:rPr lang="en-US"/>
              <a:t>Second level</a:t>
            </a:r>
          </a:p>
          <a:p>
            <a:pPr lvl="2"/>
            <a:r>
              <a:rPr lang="en-US"/>
              <a:t>Third level</a:t>
            </a:r>
          </a:p>
        </p:txBody>
      </p:sp>
      <p:sp>
        <p:nvSpPr>
          <p:cNvPr id="18" name="Picture Placeholder 4"/>
          <p:cNvSpPr>
            <a:spLocks noGrp="1" noChangeAspect="1"/>
          </p:cNvSpPr>
          <p:nvPr>
            <p:ph type="pic" sz="quarter" idx="20" hasCustomPrompt="1"/>
          </p:nvPr>
        </p:nvSpPr>
        <p:spPr>
          <a:xfrm>
            <a:off x="6268896" y="1417569"/>
            <a:ext cx="2361244" cy="136543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a:lvl1pPr>
          </a:lstStyle>
          <a:p>
            <a:r>
              <a:rPr lang="en-US" dirty="0"/>
              <a:t>THREE IMAGES – HORIZONTAL</a:t>
            </a:r>
            <a:br>
              <a:rPr lang="en-US" dirty="0"/>
            </a:br>
            <a:r>
              <a:rPr lang="en-US" dirty="0"/>
              <a:t>Headline in </a:t>
            </a:r>
            <a:r>
              <a:rPr lang="en-US" dirty="0" err="1"/>
              <a:t>arial</a:t>
            </a:r>
            <a:r>
              <a:rPr lang="en-US" dirty="0"/>
              <a:t> and all caps</a:t>
            </a:r>
          </a:p>
        </p:txBody>
      </p:sp>
      <p:sp>
        <p:nvSpPr>
          <p:cNvPr id="13" name="TextBox 1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2186896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S/captions/bullets - FOUR Images">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18127" y="1418980"/>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2453235" y="1418980"/>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4688341" y="1418980"/>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6906022" y="1418980"/>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672521"/>
            <a:ext cx="8434552" cy="1086330"/>
          </a:xfrm>
          <a:noFill/>
        </p:spPr>
        <p:txBody>
          <a:bodyPr lIns="0" tIns="91440"/>
          <a:lstStyle>
            <a:lvl1pPr>
              <a:defRPr sz="2000">
                <a:solidFill>
                  <a:srgbClr val="000000"/>
                </a:solidFill>
              </a:defRPr>
            </a:lvl1pPr>
            <a:lvl2pPr>
              <a:defRPr sz="2000">
                <a:solidFill>
                  <a:srgbClr val="000000"/>
                </a:solidFill>
              </a:defRPr>
            </a:lvl2pPr>
            <a:lvl3pPr>
              <a:defRPr sz="2000">
                <a:solidFill>
                  <a:srgbClr val="000000"/>
                </a:solidFill>
              </a:defRPr>
            </a:lvl3pPr>
            <a:lvl4pPr>
              <a:defRPr sz="2000">
                <a:solidFill>
                  <a:srgbClr val="000000"/>
                </a:solidFill>
              </a:defRPr>
            </a:lvl4pPr>
            <a:lvl5pPr>
              <a:defRPr sz="2000">
                <a:solidFill>
                  <a:srgbClr val="000000"/>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lgn="l" defTabSz="457200" rtl="0" eaLnBrk="1" latinLnBrk="0" hangingPunct="1">
              <a:lnSpc>
                <a:spcPct val="95000"/>
              </a:lnSpc>
              <a:spcBef>
                <a:spcPct val="0"/>
              </a:spcBef>
              <a:buNone/>
              <a:defRPr lang="en-US" sz="2800" b="1" i="0" kern="1200" cap="all" baseline="0" dirty="0">
                <a:solidFill>
                  <a:schemeClr val="tx1">
                    <a:lumMod val="50000"/>
                  </a:schemeClr>
                </a:solidFill>
                <a:latin typeface="+mj-lt"/>
                <a:ea typeface="+mj-ea"/>
                <a:cs typeface="+mj-cs"/>
              </a:defRPr>
            </a:lvl1pPr>
          </a:lstStyle>
          <a:p>
            <a:r>
              <a:rPr lang="en-US" dirty="0"/>
              <a:t>four images, captions and bullets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18128" y="3127171"/>
            <a:ext cx="2238469" cy="358378"/>
          </a:xfrm>
          <a:noFill/>
        </p:spPr>
        <p:txBody>
          <a:bodyPr lIns="91440" rIns="91440"/>
          <a:lstStyle>
            <a:lvl1pPr marL="0" indent="0">
              <a:lnSpc>
                <a:spcPct val="95000"/>
              </a:lnSpc>
              <a:buNone/>
              <a:defRPr sz="1200" b="0" baseline="0">
                <a:solidFill>
                  <a:srgbClr val="000000"/>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2442595"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4681064"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6905532" y="3127171"/>
            <a:ext cx="2238469" cy="358378"/>
          </a:xfrm>
          <a:noFill/>
        </p:spPr>
        <p:txBody>
          <a:bodyPr lIns="91440" rIns="91440"/>
          <a:lstStyle>
            <a:lvl1pPr marL="0" indent="0">
              <a:lnSpc>
                <a:spcPct val="95000"/>
              </a:lnSpc>
              <a:buNone/>
              <a:defRPr sz="1200" b="0">
                <a:solidFill>
                  <a:srgbClr val="000000"/>
                </a:solidFill>
              </a:defRPr>
            </a:lvl1pPr>
          </a:lstStyle>
          <a:p>
            <a:pPr lvl="0"/>
            <a:r>
              <a:rPr lang="en-US" dirty="0"/>
              <a:t>Image caption Image caption Image caption Image caption Image</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7" name="Slide Number Placeholder 6"/>
          <p:cNvSpPr>
            <a:spLocks noGrp="1"/>
          </p:cNvSpPr>
          <p:nvPr>
            <p:ph type="sldNum" sz="quarter" idx="24"/>
          </p:nvPr>
        </p:nvSpPr>
        <p:spPr/>
        <p:txBody>
          <a:bodyPr/>
          <a:lstStyle/>
          <a:p>
            <a:fld id="{AEFAAC5A-9C4F-4278-920D-DF2BAB595749}" type="slidenum">
              <a:rPr lang="en-US" smtClean="0"/>
              <a:pPr/>
              <a:t>‹#›</a:t>
            </a:fld>
            <a:endParaRPr lang="en-US" dirty="0"/>
          </a:p>
        </p:txBody>
      </p:sp>
      <p:sp>
        <p:nvSpPr>
          <p:cNvPr id="19" name="Text Placeholder 5"/>
          <p:cNvSpPr>
            <a:spLocks noGrp="1"/>
          </p:cNvSpPr>
          <p:nvPr>
            <p:ph type="body" sz="quarter" idx="12" hasCustomPrompt="1"/>
          </p:nvPr>
        </p:nvSpPr>
        <p:spPr>
          <a:xfrm>
            <a:off x="457201" y="1019437"/>
            <a:ext cx="8372901" cy="374786"/>
          </a:xfrm>
          <a:ln>
            <a:noFill/>
          </a:ln>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39545780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ICS/caption - 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four IMAGES with captions</a:t>
            </a:r>
            <a:br>
              <a:rPr lang="en-US" dirty="0"/>
            </a:br>
            <a:r>
              <a:rPr lang="en-US" dirty="0"/>
              <a:t>Headline in </a:t>
            </a:r>
            <a:r>
              <a:rPr lang="en-US" dirty="0" err="1"/>
              <a:t>arial</a:t>
            </a:r>
            <a:r>
              <a:rPr lang="en-US" dirty="0"/>
              <a:t> and all caps</a:t>
            </a:r>
          </a:p>
        </p:txBody>
      </p:sp>
      <p:sp>
        <p:nvSpPr>
          <p:cNvPr id="3" name="Slide Number Placeholder 2"/>
          <p:cNvSpPr>
            <a:spLocks noGrp="1"/>
          </p:cNvSpPr>
          <p:nvPr>
            <p:ph type="sldNum" sz="quarter" idx="23"/>
          </p:nvPr>
        </p:nvSpPr>
        <p:spPr/>
        <p:txBody>
          <a:bodyPr/>
          <a:lstStyle/>
          <a:p>
            <a:fld id="{AEFAAC5A-9C4F-4278-920D-DF2BAB595749}" type="slidenum">
              <a:rPr lang="en-US" smtClean="0"/>
              <a:pPr/>
              <a:t>‹#›</a:t>
            </a:fld>
            <a:endParaRPr lang="en-US" dirty="0"/>
          </a:p>
        </p:txBody>
      </p:sp>
      <p:sp>
        <p:nvSpPr>
          <p:cNvPr id="17" name="Text Placeholder 5"/>
          <p:cNvSpPr>
            <a:spLocks noGrp="1"/>
          </p:cNvSpPr>
          <p:nvPr>
            <p:ph type="body" sz="quarter" idx="12" hasCustomPrompt="1"/>
          </p:nvPr>
        </p:nvSpPr>
        <p:spPr>
          <a:xfrm>
            <a:off x="457201" y="1019437"/>
            <a:ext cx="8372901" cy="207749"/>
          </a:xfrm>
          <a:ln>
            <a:noFill/>
          </a:ln>
        </p:spPr>
        <p:txBody>
          <a:bodyPr bIns="0">
            <a:norm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5" name="Picture Placeholder 4"/>
          <p:cNvSpPr>
            <a:spLocks noGrp="1" noChangeAspect="1"/>
          </p:cNvSpPr>
          <p:nvPr>
            <p:ph type="pic" sz="quarter" idx="15" hasCustomPrompt="1"/>
          </p:nvPr>
        </p:nvSpPr>
        <p:spPr>
          <a:xfrm>
            <a:off x="487437" y="1420813"/>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6" name="Text Placeholder 5"/>
          <p:cNvSpPr>
            <a:spLocks noGrp="1"/>
          </p:cNvSpPr>
          <p:nvPr>
            <p:ph type="body" sz="quarter" idx="17" hasCustomPrompt="1"/>
          </p:nvPr>
        </p:nvSpPr>
        <p:spPr>
          <a:xfrm>
            <a:off x="487437" y="2822383"/>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18" name="Picture Placeholder 4"/>
          <p:cNvSpPr>
            <a:spLocks noGrp="1" noChangeAspect="1"/>
          </p:cNvSpPr>
          <p:nvPr>
            <p:ph type="pic" sz="quarter" idx="25" hasCustomPrompt="1"/>
          </p:nvPr>
        </p:nvSpPr>
        <p:spPr>
          <a:xfrm>
            <a:off x="4912432" y="1420813"/>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9" name="Text Placeholder 5"/>
          <p:cNvSpPr>
            <a:spLocks noGrp="1"/>
          </p:cNvSpPr>
          <p:nvPr>
            <p:ph type="body" sz="quarter" idx="26" hasCustomPrompt="1"/>
          </p:nvPr>
        </p:nvSpPr>
        <p:spPr>
          <a:xfrm>
            <a:off x="4912432" y="2822383"/>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20" name="Picture Placeholder 4"/>
          <p:cNvSpPr>
            <a:spLocks noGrp="1" noChangeAspect="1"/>
          </p:cNvSpPr>
          <p:nvPr>
            <p:ph type="pic" sz="quarter" idx="27" hasCustomPrompt="1"/>
          </p:nvPr>
        </p:nvSpPr>
        <p:spPr>
          <a:xfrm>
            <a:off x="487437" y="3097650"/>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3" name="Text Placeholder 5"/>
          <p:cNvSpPr>
            <a:spLocks noGrp="1"/>
          </p:cNvSpPr>
          <p:nvPr>
            <p:ph type="body" sz="quarter" idx="28" hasCustomPrompt="1"/>
          </p:nvPr>
        </p:nvSpPr>
        <p:spPr>
          <a:xfrm>
            <a:off x="487437" y="4502674"/>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
        <p:nvSpPr>
          <p:cNvPr id="24" name="Picture Placeholder 4"/>
          <p:cNvSpPr>
            <a:spLocks noGrp="1" noChangeAspect="1"/>
          </p:cNvSpPr>
          <p:nvPr>
            <p:ph type="pic" sz="quarter" idx="29" hasCustomPrompt="1"/>
          </p:nvPr>
        </p:nvSpPr>
        <p:spPr>
          <a:xfrm>
            <a:off x="4912432" y="3097650"/>
            <a:ext cx="3790374" cy="1383425"/>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7" name="Text Placeholder 5"/>
          <p:cNvSpPr>
            <a:spLocks noGrp="1"/>
          </p:cNvSpPr>
          <p:nvPr>
            <p:ph type="body" sz="quarter" idx="30" hasCustomPrompt="1"/>
          </p:nvPr>
        </p:nvSpPr>
        <p:spPr>
          <a:xfrm>
            <a:off x="4912432" y="4505517"/>
            <a:ext cx="3840480" cy="276137"/>
          </a:xfrm>
          <a:ln>
            <a:noFill/>
          </a:ln>
        </p:spPr>
        <p:txBody>
          <a:bodyPr bIns="0" anchor="t" anchorCtr="0">
            <a:normAutofit/>
          </a:bodyPr>
          <a:lstStyle>
            <a:lvl1pPr marL="0" marR="0" indent="0" algn="l" defTabSz="457200" rtl="0" eaLnBrk="1" fontAlgn="auto" latinLnBrk="0" hangingPunct="1">
              <a:lnSpc>
                <a:spcPct val="100000"/>
              </a:lnSpc>
              <a:spcBef>
                <a:spcPts val="0"/>
              </a:spcBef>
              <a:spcAft>
                <a:spcPts val="0"/>
              </a:spcAft>
              <a:buClrTx/>
              <a:buSzTx/>
              <a:buFont typeface="Wingdings" pitchFamily="2" charset="2"/>
              <a:buNone/>
              <a:tabLst/>
              <a:defRPr sz="1200" b="0" cap="none" baseline="0"/>
            </a:lvl1pPr>
          </a:lstStyle>
          <a:p>
            <a:r>
              <a:rPr lang="en-US" dirty="0"/>
              <a:t>Image Caption</a:t>
            </a:r>
          </a:p>
        </p:txBody>
      </p:sp>
    </p:spTree>
    <p:extLst>
      <p:ext uri="{BB962C8B-B14F-4D97-AF65-F5344CB8AC3E}">
        <p14:creationId xmlns:p14="http://schemas.microsoft.com/office/powerpoint/2010/main" val="13892334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s, Graphs, Tab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graph, chart or table slide. </a:t>
            </a:r>
            <a:br>
              <a:rPr lang="en-US" dirty="0"/>
            </a:br>
            <a:r>
              <a:rPr lang="en-US" dirty="0"/>
              <a:t>Headline in all caps, Arial Font</a:t>
            </a:r>
          </a:p>
        </p:txBody>
      </p:sp>
      <p:sp>
        <p:nvSpPr>
          <p:cNvPr id="3" name="Content Placeholder 2"/>
          <p:cNvSpPr>
            <a:spLocks noGrp="1"/>
          </p:cNvSpPr>
          <p:nvPr>
            <p:ph idx="1" hasCustomPrompt="1"/>
          </p:nvPr>
        </p:nvSpPr>
        <p:spPr>
          <a:xfrm>
            <a:off x="457201" y="1417579"/>
            <a:ext cx="8372901" cy="3022394"/>
          </a:xfrm>
        </p:spPr>
        <p:txBody>
          <a:bodyPr/>
          <a:lstStyle>
            <a:lvl1pPr>
              <a:defRPr baseline="0"/>
            </a:lvl1pPr>
          </a:lstStyle>
          <a:p>
            <a:pPr lvl="0"/>
            <a:r>
              <a:rPr lang="en-US" dirty="0"/>
              <a:t>Click an icon below to add a chart, graph, or table.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6"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7" name="Text Placeholder 6"/>
          <p:cNvSpPr>
            <a:spLocks noGrp="1"/>
          </p:cNvSpPr>
          <p:nvPr>
            <p:ph type="body" sz="quarter" idx="13" hasCustomPrompt="1"/>
          </p:nvPr>
        </p:nvSpPr>
        <p:spPr>
          <a:xfrm>
            <a:off x="485776" y="4739217"/>
            <a:ext cx="3711039" cy="404284"/>
          </a:xfrm>
        </p:spPr>
        <p:txBody>
          <a:bodyPr bIns="0" anchor="t" anchorCtr="0"/>
          <a:lstStyle>
            <a:lvl1pPr marL="0" indent="0">
              <a:buNone/>
              <a:defRPr sz="1050" baseline="0"/>
            </a:lvl1pPr>
          </a:lstStyle>
          <a:p>
            <a:pPr lvl="0"/>
            <a:r>
              <a:rPr lang="en-US" dirty="0"/>
              <a:t>Source:</a:t>
            </a:r>
          </a:p>
        </p:txBody>
      </p:sp>
    </p:spTree>
    <p:extLst>
      <p:ext uri="{BB962C8B-B14F-4D97-AF65-F5344CB8AC3E}">
        <p14:creationId xmlns:p14="http://schemas.microsoft.com/office/powerpoint/2010/main" val="949048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99754" y="4562475"/>
            <a:ext cx="1540844" cy="555086"/>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TextBox 37"/>
          <p:cNvSpPr txBox="1"/>
          <p:nvPr userDrawn="1"/>
        </p:nvSpPr>
        <p:spPr>
          <a:xfrm>
            <a:off x="469900" y="4635018"/>
            <a:ext cx="1387624" cy="369332"/>
          </a:xfrm>
          <a:prstGeom prst="rect">
            <a:avLst/>
          </a:prstGeom>
          <a:noFill/>
        </p:spPr>
        <p:txBody>
          <a:bodyPr wrap="none" lIns="0" rtlCol="0">
            <a:spAutoFit/>
          </a:bodyPr>
          <a:lstStyle/>
          <a:p>
            <a:r>
              <a:rPr lang="en-US" dirty="0">
                <a:solidFill>
                  <a:schemeClr val="tx1">
                    <a:lumMod val="50000"/>
                  </a:schemeClr>
                </a:solidFill>
              </a:rPr>
              <a:t>www.anl.gov</a:t>
            </a:r>
          </a:p>
        </p:txBody>
      </p:sp>
      <p:pic>
        <p:nvPicPr>
          <p:cNvPr id="7" name="Picture 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9144000" cy="4488688"/>
          </a:xfrm>
          <a:prstGeom prst="rect">
            <a:avLst/>
          </a:prstGeom>
        </p:spPr>
      </p:pic>
      <p:sp>
        <p:nvSpPr>
          <p:cNvPr id="8" name="Text Placeholder 2"/>
          <p:cNvSpPr>
            <a:spLocks noGrp="1"/>
          </p:cNvSpPr>
          <p:nvPr>
            <p:ph type="body" sz="quarter" idx="10" hasCustomPrompt="1"/>
          </p:nvPr>
        </p:nvSpPr>
        <p:spPr>
          <a:xfrm>
            <a:off x="0" y="-10684"/>
            <a:ext cx="9143999" cy="4499372"/>
          </a:xfrm>
          <a:solidFill>
            <a:schemeClr val="accent2">
              <a:alpha val="90000"/>
            </a:schemeClr>
          </a:solidFill>
        </p:spPr>
        <p:txBody>
          <a:bodyPr lIns="457200" tIns="0" bIns="457200" anchor="ctr"/>
          <a:lstStyle>
            <a:lvl1pPr marL="0" indent="0">
              <a:buNone/>
              <a:defRPr sz="2800" b="1" cap="all" baseline="0">
                <a:solidFill>
                  <a:schemeClr val="bg1"/>
                </a:solidFill>
              </a:defRPr>
            </a:lvl1pPr>
          </a:lstStyle>
          <a:p>
            <a:pPr lvl="0"/>
            <a:r>
              <a:rPr lang="en-US" dirty="0"/>
              <a:t>Type in closing statement</a:t>
            </a:r>
          </a:p>
        </p:txBody>
      </p:sp>
      <p:sp>
        <p:nvSpPr>
          <p:cNvPr id="9" name="TextBox 8"/>
          <p:cNvSpPr txBox="1"/>
          <p:nvPr userDrawn="1"/>
        </p:nvSpPr>
        <p:spPr>
          <a:xfrm>
            <a:off x="-991004" y="-1815882"/>
            <a:ext cx="3782000" cy="1600438"/>
          </a:xfrm>
          <a:prstGeom prst="rect">
            <a:avLst/>
          </a:prstGeom>
          <a:solidFill>
            <a:schemeClr val="bg1">
              <a:lumMod val="50000"/>
            </a:schemeClr>
          </a:solidFill>
        </p:spPr>
        <p:txBody>
          <a:bodyPr wrap="square" rtlCol="0">
            <a:spAutoFit/>
          </a:bodyPr>
          <a:lstStyle/>
          <a:p>
            <a:r>
              <a:rPr lang="en-US" sz="1400" b="1" dirty="0">
                <a:solidFill>
                  <a:schemeClr val="bg1"/>
                </a:solidFill>
              </a:rPr>
              <a:t>Suggested</a:t>
            </a:r>
            <a:r>
              <a:rPr lang="en-US" sz="1400" b="1" baseline="0" dirty="0">
                <a:solidFill>
                  <a:schemeClr val="bg1"/>
                </a:solidFill>
              </a:rPr>
              <a:t> closing statement (optional): </a:t>
            </a:r>
          </a:p>
          <a:p>
            <a:endParaRPr lang="en-US" sz="1400" b="1" baseline="0" dirty="0">
              <a:solidFill>
                <a:schemeClr val="bg1"/>
              </a:solidFill>
            </a:endParaRPr>
          </a:p>
          <a:p>
            <a:pPr lvl="0"/>
            <a:r>
              <a:rPr lang="en-US" sz="1400" b="1" dirty="0">
                <a:solidFill>
                  <a:schemeClr val="bg1"/>
                </a:solidFill>
              </a:rPr>
              <a:t>WE START WITH YES.</a:t>
            </a:r>
          </a:p>
          <a:p>
            <a:pPr lvl="0">
              <a:spcAft>
                <a:spcPts val="1200"/>
              </a:spcAft>
            </a:pPr>
            <a:r>
              <a:rPr lang="en-US" sz="1400" b="1" dirty="0">
                <a:solidFill>
                  <a:schemeClr val="bg1"/>
                </a:solidFill>
              </a:rPr>
              <a:t>AND END WITH THANK YOU.</a:t>
            </a:r>
          </a:p>
          <a:p>
            <a:pPr lvl="0"/>
            <a:r>
              <a:rPr lang="en-US" sz="1400" b="1" dirty="0">
                <a:solidFill>
                  <a:schemeClr val="bg1"/>
                </a:solidFill>
              </a:rPr>
              <a:t>DO YOU HAVE ANY BIG QUESTIONS?</a:t>
            </a:r>
            <a:endParaRPr lang="en-US" sz="1400"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8252981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Video">
    <p:spTree>
      <p:nvGrpSpPr>
        <p:cNvPr id="1" name=""/>
        <p:cNvGrpSpPr/>
        <p:nvPr/>
      </p:nvGrpSpPr>
      <p:grpSpPr>
        <a:xfrm>
          <a:off x="0" y="0"/>
          <a:ext cx="0" cy="0"/>
          <a:chOff x="0" y="0"/>
          <a:chExt cx="0" cy="0"/>
        </a:xfrm>
      </p:grpSpPr>
      <p:sp>
        <p:nvSpPr>
          <p:cNvPr id="3" name="Rectangle 2"/>
          <p:cNvSpPr/>
          <p:nvPr/>
        </p:nvSpPr>
        <p:spPr>
          <a:xfrm>
            <a:off x="0" y="-5043"/>
            <a:ext cx="9144000" cy="5148543"/>
          </a:xfrm>
          <a:prstGeom prst="rect">
            <a:avLst/>
          </a:prstGeom>
          <a:solidFill>
            <a:srgbClr val="1C1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1" y="386954"/>
            <a:ext cx="8372901" cy="604513"/>
          </a:xfrm>
        </p:spPr>
        <p:txBody>
          <a:bodyPr anchor="b"/>
          <a:lstStyle>
            <a:lvl1pPr>
              <a:defRPr b="1">
                <a:solidFill>
                  <a:schemeClr val="bg1"/>
                </a:solidFill>
              </a:defRPr>
            </a:lvl1pPr>
          </a:lstStyle>
          <a:p>
            <a:r>
              <a:rPr lang="en-US" dirty="0"/>
              <a:t>TITLE AND CONTENT SLIDE. </a:t>
            </a:r>
            <a:br>
              <a:rPr lang="en-US" dirty="0"/>
            </a:br>
            <a:r>
              <a:rPr lang="en-US" dirty="0"/>
              <a:t>Headline in all caps, Arial Font.</a:t>
            </a:r>
          </a:p>
        </p:txBody>
      </p:sp>
    </p:spTree>
    <p:extLst>
      <p:ext uri="{BB962C8B-B14F-4D97-AF65-F5344CB8AC3E}">
        <p14:creationId xmlns:p14="http://schemas.microsoft.com/office/powerpoint/2010/main" val="22607940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TWO w/boxed heads">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60895" y="1840702"/>
            <a:ext cx="4114800" cy="2876912"/>
          </a:xfrm>
          <a:ln>
            <a:solidFill>
              <a:schemeClr val="bg1">
                <a:lumMod val="50000"/>
              </a:schemeClr>
            </a:solidFill>
          </a:ln>
        </p:spPr>
        <p:txBody>
          <a:bodyPr lIns="182880" tIns="91440" rIns="91440"/>
          <a:lstStyle>
            <a:lvl1pPr>
              <a:defRPr sz="1800"/>
            </a:lvl1pPr>
            <a:lvl2pPr marL="457200" indent="-173038">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14875" y="1840702"/>
            <a:ext cx="4114800" cy="2876912"/>
          </a:xfrm>
          <a:ln>
            <a:solidFill>
              <a:schemeClr val="bg1">
                <a:lumMod val="50000"/>
              </a:schemeClr>
            </a:solidFill>
          </a:ln>
        </p:spPr>
        <p:txBody>
          <a:bodyPr lIns="182880" tIns="91440" rIns="91440"/>
          <a:lstStyle>
            <a:lvl1pPr>
              <a:defRPr sz="1800"/>
            </a:lvl1pPr>
            <a:lvl2pPr marL="457200" indent="-173038">
              <a:defRPr sz="1800"/>
            </a:lvl2pPr>
            <a:lvl3pPr marL="627063" indent="-128588">
              <a:defRPr sz="1800"/>
            </a:lvl3pPr>
            <a:lvl4pPr marL="865188" indent="-171450">
              <a:defRPr sz="1800"/>
            </a:lvl4pPr>
            <a:lvl5pPr marL="1084263" indent="-17145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6" hasCustomPrompt="1"/>
          </p:nvPr>
        </p:nvSpPr>
        <p:spPr>
          <a:xfrm>
            <a:off x="4714875" y="1406047"/>
            <a:ext cx="4114800" cy="465749"/>
          </a:xfrm>
          <a:prstGeom prst="rect">
            <a:avLst/>
          </a:prstGeom>
          <a:solidFill>
            <a:schemeClr val="accent1"/>
          </a:solidFill>
          <a:ln w="9525">
            <a:solidFill>
              <a:schemeClr val="accent1"/>
            </a:solidFill>
            <a:miter lim="800000"/>
          </a:ln>
        </p:spPr>
        <p:txBody>
          <a:bodyPr lIns="182880" bIns="0" anchor="ctr"/>
          <a:lstStyle>
            <a:lvl1pPr marL="0" indent="0" algn="l">
              <a:lnSpc>
                <a:spcPct val="100000"/>
              </a:lnSpc>
              <a:buNone/>
              <a:defRPr sz="1800" b="1" cap="all" baseline="0">
                <a:solidFill>
                  <a:schemeClr val="bg1"/>
                </a:solidFill>
              </a:defRPr>
            </a:lvl1pPr>
            <a:lvl2pPr marL="457200" indent="-173038">
              <a:defRPr sz="1600"/>
            </a:lvl2pPr>
            <a:lvl3pPr marL="627063" indent="-128588">
              <a:defRPr sz="1400"/>
            </a:lvl3pPr>
            <a:lvl4pPr marL="865188" indent="-171450">
              <a:defRPr sz="1200"/>
            </a:lvl4pPr>
            <a:lvl5pPr marL="1084263" indent="-171450">
              <a:defRPr sz="1200"/>
            </a:lvl5pPr>
          </a:lstStyle>
          <a:p>
            <a:pPr lvl="0"/>
            <a:r>
              <a:rPr lang="en-US" dirty="0"/>
              <a:t>Click to Add Headline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74786"/>
          </a:xfrm>
          <a:noFill/>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9" name="Text Placeholder 3"/>
          <p:cNvSpPr>
            <a:spLocks noGrp="1"/>
          </p:cNvSpPr>
          <p:nvPr>
            <p:ph type="body" sz="quarter" idx="15" hasCustomPrompt="1"/>
          </p:nvPr>
        </p:nvSpPr>
        <p:spPr>
          <a:xfrm>
            <a:off x="460895" y="1406047"/>
            <a:ext cx="4114800" cy="465749"/>
          </a:xfrm>
          <a:prstGeom prst="rect">
            <a:avLst/>
          </a:prstGeom>
          <a:solidFill>
            <a:schemeClr val="accent1"/>
          </a:solidFill>
          <a:ln w="9525">
            <a:solidFill>
              <a:schemeClr val="accent1"/>
            </a:solidFill>
            <a:miter lim="800000"/>
          </a:ln>
          <a:effectLst/>
        </p:spPr>
        <p:txBody>
          <a:bodyPr lIns="182880" bIns="0" anchor="ctr"/>
          <a:lstStyle>
            <a:lvl1pPr marL="0" indent="0" algn="l">
              <a:lnSpc>
                <a:spcPct val="100000"/>
              </a:lnSpc>
              <a:buNone/>
              <a:defRPr sz="1800" b="1" cap="all" baseline="0">
                <a:solidFill>
                  <a:schemeClr val="bg1"/>
                </a:solidFill>
              </a:defRPr>
            </a:lvl1pPr>
            <a:lvl2pPr marL="457200" indent="-173038">
              <a:defRPr sz="1600"/>
            </a:lvl2pPr>
            <a:lvl3pPr marL="627063" indent="-128588">
              <a:defRPr sz="1400"/>
            </a:lvl3pPr>
            <a:lvl4pPr marL="865188" indent="-171450">
              <a:defRPr sz="1200"/>
            </a:lvl4pPr>
            <a:lvl5pPr marL="1084263" indent="-171450">
              <a:defRPr sz="1200"/>
            </a:lvl5pPr>
          </a:lstStyle>
          <a:p>
            <a:pPr lvl="0"/>
            <a:r>
              <a:rPr lang="en-US" dirty="0"/>
              <a:t>Click to Add Headline</a:t>
            </a:r>
          </a:p>
        </p:txBody>
      </p:sp>
      <p:sp>
        <p:nvSpPr>
          <p:cNvPr id="2" name="Title 1"/>
          <p:cNvSpPr>
            <a:spLocks noGrp="1"/>
          </p:cNvSpPr>
          <p:nvPr>
            <p:ph type="title" hasCustomPrompt="1"/>
          </p:nvPr>
        </p:nvSpPr>
        <p:spPr/>
        <p:txBody>
          <a:bodyPr/>
          <a:lstStyle>
            <a:lvl1pPr>
              <a:defRPr baseline="0"/>
            </a:lvl1pPr>
          </a:lstStyle>
          <a:p>
            <a:r>
              <a:rPr lang="en-US" dirty="0"/>
              <a:t>Two-column CONTENT slide</a:t>
            </a:r>
            <a:br>
              <a:rPr lang="en-US" dirty="0"/>
            </a:br>
            <a:r>
              <a:rPr lang="en-US" dirty="0"/>
              <a:t>with box treatment</a:t>
            </a:r>
          </a:p>
        </p:txBody>
      </p:sp>
    </p:spTree>
    <p:extLst>
      <p:ext uri="{BB962C8B-B14F-4D97-AF65-F5344CB8AC3E}">
        <p14:creationId xmlns:p14="http://schemas.microsoft.com/office/powerpoint/2010/main" val="34234057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3020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Cover Option A">
    <p:bg>
      <p:bgPr>
        <a:solidFill>
          <a:schemeClr val="bg1"/>
        </a:solidFill>
        <a:effectLst/>
      </p:bgPr>
    </p:bg>
    <p:spTree>
      <p:nvGrpSpPr>
        <p:cNvPr id="1" name=""/>
        <p:cNvGrpSpPr/>
        <p:nvPr/>
      </p:nvGrpSpPr>
      <p:grpSpPr>
        <a:xfrm>
          <a:off x="0" y="0"/>
          <a:ext cx="0" cy="0"/>
          <a:chOff x="0" y="0"/>
          <a:chExt cx="0" cy="0"/>
        </a:xfrm>
      </p:grpSpPr>
      <p:sp>
        <p:nvSpPr>
          <p:cNvPr id="17" name="Text Placeholder 9"/>
          <p:cNvSpPr>
            <a:spLocks noGrp="1"/>
          </p:cNvSpPr>
          <p:nvPr>
            <p:ph type="body" sz="quarter" idx="27" hasCustomPrompt="1"/>
          </p:nvPr>
        </p:nvSpPr>
        <p:spPr>
          <a:xfrm>
            <a:off x="468796" y="574696"/>
            <a:ext cx="5685350" cy="304654"/>
          </a:xfrm>
        </p:spPr>
        <p:txBody>
          <a:bodyPr lIns="0" bIns="0" anchor="b">
            <a:normAutofit/>
          </a:bodyPr>
          <a:lstStyle>
            <a:lvl1pPr marL="0" indent="0">
              <a:buNone/>
              <a:defRPr sz="1800" b="1" cap="all" baseline="0">
                <a:solidFill>
                  <a:srgbClr val="47484A"/>
                </a:solidFill>
              </a:defRPr>
            </a:lvl1pPr>
            <a:lvl2pPr marL="0" indent="0">
              <a:buNone/>
              <a:defRPr/>
            </a:lvl2pPr>
            <a:lvl3pPr marL="0" indent="0">
              <a:spcBef>
                <a:spcPts val="1800"/>
              </a:spcBef>
              <a:buNone/>
              <a:defRPr/>
            </a:lvl3pPr>
          </a:lstStyle>
          <a:p>
            <a:pPr lvl="0"/>
            <a:r>
              <a:rPr lang="en-US" dirty="0"/>
              <a:t>Optional one line subhead, </a:t>
            </a:r>
            <a:r>
              <a:rPr lang="en-US" dirty="0" err="1"/>
              <a:t>url</a:t>
            </a:r>
            <a:r>
              <a:rPr lang="en-US" dirty="0"/>
              <a:t> or date</a:t>
            </a:r>
          </a:p>
        </p:txBody>
      </p:sp>
      <p:pic>
        <p:nvPicPr>
          <p:cNvPr id="15"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77314" y="408441"/>
            <a:ext cx="1786846" cy="643707"/>
          </a:xfrm>
          <a:prstGeom prst="rect">
            <a:avLst/>
          </a:prstGeom>
          <a:noFill/>
          <a:extLst>
            <a:ext uri="{909E8E84-426E-40dd-AFC4-6F175D3DCCD1}">
              <a14:hiddenFill xmlns="" xmlns:a14="http://schemas.microsoft.com/office/drawing/2010/main">
                <a:solidFill>
                  <a:srgbClr val="FFFFFF"/>
                </a:solidFill>
              </a14:hiddenFill>
            </a:ext>
          </a:extLst>
        </p:spPr>
      </p:pic>
      <p:sp>
        <p:nvSpPr>
          <p:cNvPr id="8" name="Picture Placeholder 4"/>
          <p:cNvSpPr>
            <a:spLocks noGrp="1" noChangeAspect="1"/>
          </p:cNvSpPr>
          <p:nvPr>
            <p:ph type="pic" sz="quarter" idx="16" hasCustomPrompt="1"/>
          </p:nvPr>
        </p:nvSpPr>
        <p:spPr>
          <a:xfrm>
            <a:off x="4863726" y="1266825"/>
            <a:ext cx="4280275" cy="202996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1" y="1266825"/>
            <a:ext cx="4863724" cy="2029968"/>
          </a:xfrm>
          <a:solidFill>
            <a:schemeClr val="accent2"/>
          </a:solidFill>
        </p:spPr>
        <p:txBody>
          <a:bodyPr lIns="457200" rIns="91440" anchor="ctr">
            <a:normAutofit/>
          </a:bodyPr>
          <a:lstStyle>
            <a:lvl1pPr>
              <a:defRPr sz="2800" baseline="0">
                <a:solidFill>
                  <a:schemeClr val="bg1"/>
                </a:solidFill>
              </a:defRPr>
            </a:lvl1pPr>
          </a:lstStyle>
          <a:p>
            <a:r>
              <a:rPr lang="en-US" dirty="0"/>
              <a:t>presentation title -Cover option A</a:t>
            </a:r>
            <a:br>
              <a:rPr lang="en-US" dirty="0"/>
            </a:br>
            <a:r>
              <a:rPr lang="en-US" dirty="0"/>
              <a:t>can be up to four </a:t>
            </a:r>
            <a:br>
              <a:rPr lang="en-US" dirty="0"/>
            </a:br>
            <a:r>
              <a:rPr lang="en-US" dirty="0"/>
              <a:t>or five lines of text</a:t>
            </a:r>
          </a:p>
        </p:txBody>
      </p:sp>
      <p:sp>
        <p:nvSpPr>
          <p:cNvPr id="45" name="Text Placeholder 4"/>
          <p:cNvSpPr>
            <a:spLocks noGrp="1"/>
          </p:cNvSpPr>
          <p:nvPr>
            <p:ph type="body" sz="quarter" idx="12" hasCustomPrompt="1"/>
          </p:nvPr>
        </p:nvSpPr>
        <p:spPr>
          <a:xfrm>
            <a:off x="-1" y="1266825"/>
            <a:ext cx="239714" cy="2029968"/>
          </a:xfrm>
          <a:solidFill>
            <a:schemeClr val="accent1"/>
          </a:solidFill>
        </p:spPr>
        <p:txBody>
          <a:bodyPr bIns="0" anchor="b"/>
          <a:lstStyle>
            <a:lvl1pPr marL="0" indent="0">
              <a:buNone/>
              <a:defRPr sz="100"/>
            </a:lvl1pPr>
          </a:lstStyle>
          <a:p>
            <a:pPr lvl="0"/>
            <a:r>
              <a:rPr lang="en-US" dirty="0"/>
              <a:t>  </a:t>
            </a:r>
          </a:p>
        </p:txBody>
      </p:sp>
      <p:sp>
        <p:nvSpPr>
          <p:cNvPr id="48" name="Text Placeholder 9"/>
          <p:cNvSpPr>
            <a:spLocks noGrp="1"/>
          </p:cNvSpPr>
          <p:nvPr>
            <p:ph type="body" sz="quarter" idx="17" hasCustomPrompt="1"/>
          </p:nvPr>
        </p:nvSpPr>
        <p:spPr>
          <a:xfrm>
            <a:off x="469901" y="3437210"/>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49" name="Text Placeholder 45"/>
          <p:cNvSpPr>
            <a:spLocks noGrp="1"/>
          </p:cNvSpPr>
          <p:nvPr>
            <p:ph type="body" sz="quarter" idx="18" hasCustomPrompt="1"/>
          </p:nvPr>
        </p:nvSpPr>
        <p:spPr>
          <a:xfrm>
            <a:off x="469901" y="3720288"/>
            <a:ext cx="2692871" cy="685800"/>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0" name="Text Placeholder 9"/>
          <p:cNvSpPr>
            <a:spLocks noGrp="1"/>
          </p:cNvSpPr>
          <p:nvPr>
            <p:ph type="body" sz="quarter" idx="21" hasCustomPrompt="1"/>
          </p:nvPr>
        </p:nvSpPr>
        <p:spPr>
          <a:xfrm>
            <a:off x="3417372" y="3437210"/>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r>
              <a:rPr lang="en-US" dirty="0"/>
              <a:t>PRESENTER NAME</a:t>
            </a:r>
          </a:p>
        </p:txBody>
      </p:sp>
      <p:sp>
        <p:nvSpPr>
          <p:cNvPr id="53" name="Text Placeholder 45"/>
          <p:cNvSpPr>
            <a:spLocks noGrp="1"/>
          </p:cNvSpPr>
          <p:nvPr>
            <p:ph type="body" sz="quarter" idx="22" hasCustomPrompt="1"/>
          </p:nvPr>
        </p:nvSpPr>
        <p:spPr>
          <a:xfrm>
            <a:off x="3417372" y="3720288"/>
            <a:ext cx="2692871" cy="685800"/>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a:t>
            </a:r>
            <a:br>
              <a:rPr lang="en-US" dirty="0"/>
            </a:br>
            <a:r>
              <a:rPr lang="en-US" dirty="0"/>
              <a:t>info if not needed</a:t>
            </a:r>
          </a:p>
        </p:txBody>
      </p:sp>
      <p:sp>
        <p:nvSpPr>
          <p:cNvPr id="54" name="Text Placeholder 9"/>
          <p:cNvSpPr>
            <a:spLocks noGrp="1"/>
          </p:cNvSpPr>
          <p:nvPr>
            <p:ph type="body" sz="quarter" idx="25" hasCustomPrompt="1"/>
          </p:nvPr>
        </p:nvSpPr>
        <p:spPr>
          <a:xfrm>
            <a:off x="6360197" y="3437210"/>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r>
              <a:rPr lang="en-US" dirty="0"/>
              <a:t>PRESENTER NAME</a:t>
            </a:r>
          </a:p>
        </p:txBody>
      </p:sp>
      <p:sp>
        <p:nvSpPr>
          <p:cNvPr id="55" name="Text Placeholder 45"/>
          <p:cNvSpPr>
            <a:spLocks noGrp="1"/>
          </p:cNvSpPr>
          <p:nvPr>
            <p:ph type="body" sz="quarter" idx="26" hasCustomPrompt="1"/>
          </p:nvPr>
        </p:nvSpPr>
        <p:spPr>
          <a:xfrm>
            <a:off x="6360197" y="3720288"/>
            <a:ext cx="2692871" cy="685800"/>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a:t>
            </a:r>
            <a:br>
              <a:rPr lang="en-US" dirty="0"/>
            </a:br>
            <a:r>
              <a:rPr lang="en-US" dirty="0"/>
              <a:t>info if not needed</a:t>
            </a:r>
          </a:p>
        </p:txBody>
      </p:sp>
      <p:sp>
        <p:nvSpPr>
          <p:cNvPr id="47" name="Text Placeholder 45"/>
          <p:cNvSpPr>
            <a:spLocks noGrp="1"/>
          </p:cNvSpPr>
          <p:nvPr>
            <p:ph type="body" sz="quarter" idx="19" hasCustomPrompt="1"/>
          </p:nvPr>
        </p:nvSpPr>
        <p:spPr>
          <a:xfrm>
            <a:off x="469900" y="4570711"/>
            <a:ext cx="589449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spTree>
    <p:extLst>
      <p:ext uri="{BB962C8B-B14F-4D97-AF65-F5344CB8AC3E}">
        <p14:creationId xmlns:p14="http://schemas.microsoft.com/office/powerpoint/2010/main" val="1931824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over Option B">
    <p:bg>
      <p:bgPr>
        <a:solidFill>
          <a:schemeClr val="bg1"/>
        </a:solidFill>
        <a:effectLst/>
      </p:bgPr>
    </p:bg>
    <p:spTree>
      <p:nvGrpSpPr>
        <p:cNvPr id="1" name=""/>
        <p:cNvGrpSpPr/>
        <p:nvPr/>
      </p:nvGrpSpPr>
      <p:grpSpPr>
        <a:xfrm>
          <a:off x="0" y="0"/>
          <a:ext cx="0" cy="0"/>
          <a:chOff x="0" y="0"/>
          <a:chExt cx="0" cy="0"/>
        </a:xfrm>
      </p:grpSpPr>
      <p:pic>
        <p:nvPicPr>
          <p:cNvPr id="16"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97976" y="4545002"/>
            <a:ext cx="1557337" cy="561027"/>
          </a:xfrm>
          <a:prstGeom prst="rect">
            <a:avLst/>
          </a:prstGeom>
          <a:noFill/>
          <a:extLst>
            <a:ext uri="{909E8E84-426E-40dd-AFC4-6F175D3DCCD1}">
              <a14:hiddenFill xmlns="" xmlns:a14="http://schemas.microsoft.com/office/drawing/2010/main">
                <a:solidFill>
                  <a:srgbClr val="FFFFFF"/>
                </a:solidFill>
              </a14:hiddenFill>
            </a:ext>
          </a:extLst>
        </p:spPr>
      </p:pic>
      <p:pic>
        <p:nvPicPr>
          <p:cNvPr id="83" name="Picture 82"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20265"/>
            <a:ext cx="9144000" cy="4508954"/>
          </a:xfrm>
          <a:prstGeom prst="rect">
            <a:avLst/>
          </a:prstGeom>
        </p:spPr>
      </p:pic>
      <p:sp>
        <p:nvSpPr>
          <p:cNvPr id="84" name="Text Placeholder 1"/>
          <p:cNvSpPr>
            <a:spLocks noGrp="1"/>
          </p:cNvSpPr>
          <p:nvPr>
            <p:ph type="body" sz="quarter" idx="10" hasCustomPrompt="1"/>
          </p:nvPr>
        </p:nvSpPr>
        <p:spPr>
          <a:xfrm>
            <a:off x="0" y="-20265"/>
            <a:ext cx="9144000" cy="4508954"/>
          </a:xfrm>
          <a:solidFill>
            <a:schemeClr val="accent2">
              <a:alpha val="85000"/>
            </a:schemeClr>
          </a:solidFill>
        </p:spPr>
        <p:txBody>
          <a:bodyPr bIns="0" anchor="b"/>
          <a:lstStyle>
            <a:lvl1pPr marL="0" indent="0">
              <a:buNone/>
              <a:defRPr sz="100"/>
            </a:lvl1pPr>
          </a:lstStyle>
          <a:p>
            <a:r>
              <a:rPr lang="en-US" dirty="0"/>
              <a:t> </a:t>
            </a:r>
          </a:p>
        </p:txBody>
      </p:sp>
      <p:sp>
        <p:nvSpPr>
          <p:cNvPr id="8" name="Picture Placeholder 4"/>
          <p:cNvSpPr>
            <a:spLocks noGrp="1" noChangeAspect="1"/>
          </p:cNvSpPr>
          <p:nvPr>
            <p:ph type="pic" sz="quarter" idx="16" hasCustomPrompt="1"/>
          </p:nvPr>
        </p:nvSpPr>
        <p:spPr>
          <a:xfrm>
            <a:off x="4863726" y="1266825"/>
            <a:ext cx="4280275" cy="202996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1" y="1266825"/>
            <a:ext cx="4863724" cy="2029968"/>
          </a:xfrm>
          <a:solidFill>
            <a:schemeClr val="accent2"/>
          </a:solidFill>
        </p:spPr>
        <p:txBody>
          <a:bodyPr lIns="457200" rIns="91440" anchor="ctr">
            <a:normAutofit/>
          </a:bodyPr>
          <a:lstStyle>
            <a:lvl1pPr>
              <a:defRPr sz="2800" baseline="0">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4" name="Text Placeholder 3"/>
          <p:cNvSpPr>
            <a:spLocks noGrp="1"/>
          </p:cNvSpPr>
          <p:nvPr>
            <p:ph type="body" sz="quarter" idx="24" hasCustomPrompt="1"/>
          </p:nvPr>
        </p:nvSpPr>
        <p:spPr>
          <a:xfrm>
            <a:off x="1" y="153714"/>
            <a:ext cx="5851526" cy="969169"/>
          </a:xfrm>
        </p:spPr>
        <p:txBody>
          <a:bodyPr lIns="457200" rIns="274320" anchor="ctr"/>
          <a:lstStyle>
            <a:lvl1pPr marL="0" indent="0">
              <a:buNone/>
              <a:defRPr cap="all" baseline="0">
                <a:solidFill>
                  <a:schemeClr val="bg1"/>
                </a:solidFill>
              </a:defRPr>
            </a:lvl1pPr>
          </a:lstStyle>
          <a:p>
            <a:pPr lvl="0"/>
            <a:r>
              <a:rPr lang="en-US" dirty="0"/>
              <a:t>Insert presentation date</a:t>
            </a:r>
          </a:p>
        </p:txBody>
      </p:sp>
      <p:sp>
        <p:nvSpPr>
          <p:cNvPr id="85" name="Text Placeholder 9"/>
          <p:cNvSpPr>
            <a:spLocks noGrp="1"/>
          </p:cNvSpPr>
          <p:nvPr>
            <p:ph type="body" sz="quarter" idx="17" hasCustomPrompt="1"/>
          </p:nvPr>
        </p:nvSpPr>
        <p:spPr>
          <a:xfrm>
            <a:off x="469901" y="3437210"/>
            <a:ext cx="2692871" cy="295275"/>
          </a:xfrm>
        </p:spPr>
        <p:txBody>
          <a:bodyPr lIns="0" bIns="0" anchor="b">
            <a:normAutofit/>
          </a:bodyPr>
          <a:lstStyle>
            <a:lvl1pPr marL="0" inden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86" name="Text Placeholder 45"/>
          <p:cNvSpPr>
            <a:spLocks noGrp="1"/>
          </p:cNvSpPr>
          <p:nvPr>
            <p:ph type="body" sz="quarter" idx="18" hasCustomPrompt="1"/>
          </p:nvPr>
        </p:nvSpPr>
        <p:spPr>
          <a:xfrm>
            <a:off x="469901" y="3720288"/>
            <a:ext cx="2692871" cy="685800"/>
          </a:xfrm>
        </p:spPr>
        <p:txBody>
          <a:bodyPr lIns="0">
            <a:normAutofit/>
          </a:bodyPr>
          <a:lstStyle>
            <a:lvl1pPr marL="0" indent="0">
              <a:lnSpc>
                <a:spcPct val="95000"/>
              </a:lnSpc>
              <a:spcBef>
                <a:spcPts val="0"/>
              </a:spcBef>
              <a:buNone/>
              <a:defRPr sz="1400">
                <a:solidFill>
                  <a:schemeClr val="bg1"/>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87" name="Text Placeholder 9"/>
          <p:cNvSpPr>
            <a:spLocks noGrp="1"/>
          </p:cNvSpPr>
          <p:nvPr>
            <p:ph type="body" sz="quarter" idx="21" hasCustomPrompt="1"/>
          </p:nvPr>
        </p:nvSpPr>
        <p:spPr>
          <a:xfrm>
            <a:off x="3417372" y="3437210"/>
            <a:ext cx="2692871" cy="295275"/>
          </a:xfrm>
        </p:spPr>
        <p:txBody>
          <a:bodyPr lIns="0" bIns="0" anchor="b">
            <a:normAutofit/>
          </a:bodyPr>
          <a:lstStyle>
            <a:lvl1pPr marL="0" indent="0">
              <a:buFont typeface="Arial" pitchFamily="34" charse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2" hasCustomPrompt="1"/>
          </p:nvPr>
        </p:nvSpPr>
        <p:spPr>
          <a:xfrm>
            <a:off x="3417372" y="3720288"/>
            <a:ext cx="2692871" cy="685800"/>
          </a:xfrm>
        </p:spPr>
        <p:txBody>
          <a:bodyPr lIns="0">
            <a:normAutofit/>
          </a:bodyPr>
          <a:lstStyle>
            <a:lvl1pPr marL="0" indent="0">
              <a:lnSpc>
                <a:spcPct val="95000"/>
              </a:lnSpc>
              <a:spcBef>
                <a:spcPts val="0"/>
              </a:spcBef>
              <a:buFont typeface="Arial" pitchFamily="34" charset="0"/>
              <a:buNone/>
              <a:defRPr sz="1400">
                <a:solidFill>
                  <a:schemeClr val="bg1"/>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89" name="Text Placeholder 9"/>
          <p:cNvSpPr>
            <a:spLocks noGrp="1"/>
          </p:cNvSpPr>
          <p:nvPr>
            <p:ph type="body" sz="quarter" idx="25" hasCustomPrompt="1"/>
          </p:nvPr>
        </p:nvSpPr>
        <p:spPr>
          <a:xfrm>
            <a:off x="6360197" y="3437210"/>
            <a:ext cx="2692871" cy="295275"/>
          </a:xfrm>
        </p:spPr>
        <p:txBody>
          <a:bodyPr lIns="0" bIns="0" anchor="b">
            <a:normAutofit/>
          </a:bodyPr>
          <a:lstStyle>
            <a:lvl1pPr marL="0" indent="0">
              <a:buFont typeface="Arial" pitchFamily="34" charset="0"/>
              <a:buNone/>
              <a:defRPr sz="1400" b="1" cap="all" baseline="0">
                <a:solidFill>
                  <a:schemeClr val="bg1"/>
                </a:solidFill>
              </a:defRPr>
            </a:lvl1pPr>
            <a:lvl2pPr marL="0" indent="0">
              <a:buNone/>
              <a:defRPr/>
            </a:lvl2pPr>
            <a:lvl3pPr marL="0" indent="0">
              <a:spcBef>
                <a:spcPts val="1800"/>
              </a:spcBef>
              <a:buNone/>
              <a:defRPr/>
            </a:lvl3pPr>
          </a:lstStyle>
          <a:p>
            <a:pPr lvl="0"/>
            <a:r>
              <a:rPr lang="en-US" dirty="0"/>
              <a:t>presenter name</a:t>
            </a:r>
          </a:p>
        </p:txBody>
      </p:sp>
      <p:sp>
        <p:nvSpPr>
          <p:cNvPr id="90" name="Text Placeholder 45"/>
          <p:cNvSpPr>
            <a:spLocks noGrp="1"/>
          </p:cNvSpPr>
          <p:nvPr>
            <p:ph type="body" sz="quarter" idx="26" hasCustomPrompt="1"/>
          </p:nvPr>
        </p:nvSpPr>
        <p:spPr>
          <a:xfrm>
            <a:off x="6360197" y="3720288"/>
            <a:ext cx="2692871" cy="685800"/>
          </a:xfrm>
        </p:spPr>
        <p:txBody>
          <a:bodyPr lIns="0">
            <a:normAutofit/>
          </a:bodyPr>
          <a:lstStyle>
            <a:lvl1pPr marL="0" indent="0">
              <a:lnSpc>
                <a:spcPct val="95000"/>
              </a:lnSpc>
              <a:spcBef>
                <a:spcPts val="0"/>
              </a:spcBef>
              <a:buFont typeface="Arial" pitchFamily="34" charset="0"/>
              <a:buNone/>
              <a:defRPr sz="1400">
                <a:solidFill>
                  <a:schemeClr val="bg1"/>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47" name="Text Placeholder 4"/>
          <p:cNvSpPr>
            <a:spLocks noGrp="1"/>
          </p:cNvSpPr>
          <p:nvPr>
            <p:ph type="body" sz="quarter" idx="12" hasCustomPrompt="1"/>
          </p:nvPr>
        </p:nvSpPr>
        <p:spPr>
          <a:xfrm>
            <a:off x="-1" y="1266825"/>
            <a:ext cx="239714" cy="2029968"/>
          </a:xfrm>
          <a:solidFill>
            <a:schemeClr val="accent1"/>
          </a:solidFill>
        </p:spPr>
        <p:txBody>
          <a:bodyPr bIns="0" anchor="b"/>
          <a:lstStyle>
            <a:lvl1pPr marL="0" indent="0">
              <a:buNone/>
              <a:defRPr sz="100"/>
            </a:lvl1pPr>
          </a:lstStyle>
          <a:p>
            <a:pPr lvl="0"/>
            <a:r>
              <a:rPr lang="en-US" dirty="0"/>
              <a:t>  </a:t>
            </a:r>
          </a:p>
        </p:txBody>
      </p:sp>
      <p:sp>
        <p:nvSpPr>
          <p:cNvPr id="155" name="TextBox 154"/>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7355822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over Option C">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97976" y="82331"/>
            <a:ext cx="1557337" cy="561027"/>
          </a:xfrm>
          <a:prstGeom prst="rect">
            <a:avLst/>
          </a:prstGeom>
          <a:noFill/>
          <a:extLst>
            <a:ext uri="{909E8E84-426E-40dd-AFC4-6F175D3DCCD1}">
              <a14:hiddenFill xmlns="" xmlns:a14="http://schemas.microsoft.com/office/drawing/2010/main">
                <a:solidFill>
                  <a:srgbClr val="FFFFFF"/>
                </a:solidFill>
              </a14:hiddenFill>
            </a:ext>
          </a:extLst>
        </p:spPr>
      </p:pic>
      <p:sp>
        <p:nvSpPr>
          <p:cNvPr id="47" name="Text Placeholder 45"/>
          <p:cNvSpPr>
            <a:spLocks noGrp="1"/>
          </p:cNvSpPr>
          <p:nvPr>
            <p:ph type="body" sz="quarter" idx="19" hasCustomPrompt="1"/>
          </p:nvPr>
        </p:nvSpPr>
        <p:spPr>
          <a:xfrm>
            <a:off x="469900" y="4570711"/>
            <a:ext cx="589449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sp>
        <p:nvSpPr>
          <p:cNvPr id="50" name="Text Placeholder 9"/>
          <p:cNvSpPr>
            <a:spLocks noGrp="1"/>
          </p:cNvSpPr>
          <p:nvPr>
            <p:ph type="body" sz="quarter" idx="17" hasCustomPrompt="1"/>
          </p:nvPr>
        </p:nvSpPr>
        <p:spPr>
          <a:xfrm>
            <a:off x="469901" y="3709174"/>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469901" y="3992251"/>
            <a:ext cx="2692871" cy="560042"/>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endParaRPr lang="en-US" dirty="0"/>
          </a:p>
        </p:txBody>
      </p:sp>
      <p:sp>
        <p:nvSpPr>
          <p:cNvPr id="56" name="Text Placeholder 9"/>
          <p:cNvSpPr>
            <a:spLocks noGrp="1"/>
          </p:cNvSpPr>
          <p:nvPr>
            <p:ph type="body" sz="quarter" idx="21" hasCustomPrompt="1"/>
          </p:nvPr>
        </p:nvSpPr>
        <p:spPr>
          <a:xfrm>
            <a:off x="3417372" y="3709174"/>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3417372" y="399225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18127" y="674681"/>
            <a:ext cx="8925874" cy="207115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2794775"/>
            <a:ext cx="8452904" cy="647160"/>
          </a:xfrm>
        </p:spPr>
        <p:txBody>
          <a:bodyPr lIns="0" rIns="91440" anchor="b">
            <a:normAutofit/>
          </a:bodyPr>
          <a:lstStyle>
            <a:lvl1pPr>
              <a:defRPr sz="2800" baseline="0">
                <a:solidFill>
                  <a:schemeClr val="tx1">
                    <a:lumMod val="50000"/>
                  </a:schemeClr>
                </a:solidFill>
              </a:defRPr>
            </a:lvl1pPr>
          </a:lstStyle>
          <a:p>
            <a:r>
              <a:rPr lang="en-US" dirty="0"/>
              <a:t>presentation title – cover option c </a:t>
            </a:r>
          </a:p>
        </p:txBody>
      </p:sp>
      <p:sp>
        <p:nvSpPr>
          <p:cNvPr id="87" name="Text Placeholder 9"/>
          <p:cNvSpPr>
            <a:spLocks noGrp="1"/>
          </p:cNvSpPr>
          <p:nvPr>
            <p:ph type="body" sz="quarter" idx="23" hasCustomPrompt="1"/>
          </p:nvPr>
        </p:nvSpPr>
        <p:spPr>
          <a:xfrm>
            <a:off x="6360197" y="3709174"/>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6360197" y="399225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469900" y="3441935"/>
            <a:ext cx="8484914" cy="248308"/>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2" y="674680"/>
            <a:ext cx="224589" cy="2071116"/>
          </a:xfrm>
          <a:solidFill>
            <a:schemeClr val="accent1"/>
          </a:solidFill>
        </p:spPr>
        <p:txBody>
          <a:bodyPr bIns="0" anchor="b"/>
          <a:lstStyle>
            <a:lvl1pPr marL="0" indent="0">
              <a:buNone/>
              <a:defRPr sz="100"/>
            </a:lvl1pPr>
          </a:lstStyle>
          <a:p>
            <a:pPr lvl="0"/>
            <a:r>
              <a:rPr lang="en-US" dirty="0"/>
              <a:t>  </a:t>
            </a:r>
          </a:p>
        </p:txBody>
      </p:sp>
      <p:sp>
        <p:nvSpPr>
          <p:cNvPr id="186" name="TextBox 185"/>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16" name="Text Placeholder 4"/>
          <p:cNvSpPr>
            <a:spLocks noGrp="1"/>
          </p:cNvSpPr>
          <p:nvPr>
            <p:ph type="body" sz="quarter" idx="26" hasCustomPrompt="1"/>
          </p:nvPr>
        </p:nvSpPr>
        <p:spPr>
          <a:xfrm>
            <a:off x="503238" y="300961"/>
            <a:ext cx="5984648" cy="331077"/>
          </a:xfrm>
        </p:spPr>
        <p:txBody>
          <a:bodyPr/>
          <a:lstStyle>
            <a:lvl1pPr marL="0" indent="0">
              <a:buNone/>
              <a:defRPr sz="1000" b="1" cap="all" baseline="0">
                <a:solidFill>
                  <a:schemeClr val="tx1"/>
                </a:solidFill>
              </a:defRPr>
            </a:lvl1pPr>
          </a:lstStyle>
          <a:p>
            <a:r>
              <a:rPr lang="en-US" sz="1000" b="0" cap="all" dirty="0">
                <a:solidFill>
                  <a:srgbClr val="000000"/>
                </a:solidFill>
              </a:rPr>
              <a:t>Type in Name of </a:t>
            </a:r>
            <a:r>
              <a:rPr lang="en-US" sz="1000" b="0" cap="all" dirty="0" err="1">
                <a:solidFill>
                  <a:srgbClr val="000000"/>
                </a:solidFill>
              </a:rPr>
              <a:t>fACILITY</a:t>
            </a:r>
            <a:r>
              <a:rPr lang="en-US" sz="1000" b="0" cap="all" dirty="0">
                <a:solidFill>
                  <a:srgbClr val="000000"/>
                </a:solidFill>
              </a:rPr>
              <a:t>, division, group, program or </a:t>
            </a:r>
            <a:r>
              <a:rPr lang="en-US" sz="1000" dirty="0">
                <a:solidFill>
                  <a:srgbClr val="000000"/>
                </a:solidFill>
              </a:rPr>
              <a:t>www.anl.gov</a:t>
            </a:r>
          </a:p>
        </p:txBody>
      </p:sp>
    </p:spTree>
    <p:extLst>
      <p:ext uri="{BB962C8B-B14F-4D97-AF65-F5344CB8AC3E}">
        <p14:creationId xmlns:p14="http://schemas.microsoft.com/office/powerpoint/2010/main" val="13009003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Cover Option D">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97976" y="170633"/>
            <a:ext cx="1557337" cy="561027"/>
          </a:xfrm>
          <a:prstGeom prst="rect">
            <a:avLst/>
          </a:prstGeom>
          <a:noFill/>
          <a:extLst>
            <a:ext uri="{909E8E84-426E-40dd-AFC4-6F175D3DCCD1}">
              <a14:hiddenFill xmlns="" xmlns:a14="http://schemas.microsoft.com/office/drawing/2010/main">
                <a:solidFill>
                  <a:srgbClr val="FFFFFF"/>
                </a:solidFill>
              </a14:hiddenFill>
            </a:ext>
          </a:extLst>
        </p:spPr>
      </p:pic>
      <p:sp>
        <p:nvSpPr>
          <p:cNvPr id="47" name="Text Placeholder 45"/>
          <p:cNvSpPr>
            <a:spLocks noGrp="1"/>
          </p:cNvSpPr>
          <p:nvPr>
            <p:ph type="body" sz="quarter" idx="19" hasCustomPrompt="1"/>
          </p:nvPr>
        </p:nvSpPr>
        <p:spPr>
          <a:xfrm>
            <a:off x="469900" y="4570711"/>
            <a:ext cx="5894492" cy="386558"/>
          </a:xfrm>
        </p:spPr>
        <p:txBody>
          <a:bodyPr lIns="0" anchor="b"/>
          <a:lstStyle>
            <a:lvl1pPr marL="0" indent="0">
              <a:spcBef>
                <a:spcPts val="0"/>
              </a:spcBef>
              <a:buNone/>
              <a:defRPr sz="1400" baseline="0">
                <a:solidFill>
                  <a:srgbClr val="47484A"/>
                </a:solidFill>
              </a:defRPr>
            </a:lvl1pPr>
            <a:lvl2pPr marL="0" indent="0">
              <a:spcBef>
                <a:spcPts val="1800"/>
              </a:spcBef>
              <a:buNone/>
              <a:defRPr/>
            </a:lvl2pPr>
          </a:lstStyle>
          <a:p>
            <a:pPr lvl="0"/>
            <a:r>
              <a:rPr lang="en-US" dirty="0"/>
              <a:t>Presentation Date</a:t>
            </a:r>
            <a:br>
              <a:rPr lang="en-US" dirty="0"/>
            </a:br>
            <a:r>
              <a:rPr lang="en-US" dirty="0"/>
              <a:t>City, State (presentation location)</a:t>
            </a:r>
          </a:p>
        </p:txBody>
      </p:sp>
      <p:sp>
        <p:nvSpPr>
          <p:cNvPr id="50" name="Text Placeholder 9"/>
          <p:cNvSpPr>
            <a:spLocks noGrp="1"/>
          </p:cNvSpPr>
          <p:nvPr>
            <p:ph type="body" sz="quarter" idx="17" hasCustomPrompt="1"/>
          </p:nvPr>
        </p:nvSpPr>
        <p:spPr>
          <a:xfrm>
            <a:off x="469901" y="3436223"/>
            <a:ext cx="2692871" cy="295275"/>
          </a:xfrm>
        </p:spPr>
        <p:txBody>
          <a:bodyPr lIns="0" bIns="0" anchor="b">
            <a:normAutofit/>
          </a:bodyPr>
          <a:lstStyle>
            <a:lvl1pPr marL="0" inden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469901" y="3719301"/>
            <a:ext cx="2692871" cy="685800"/>
          </a:xfrm>
        </p:spPr>
        <p:txBody>
          <a:bodyPr lIns="0">
            <a:normAutofit/>
          </a:bodyPr>
          <a:lstStyle>
            <a:lvl1pPr marL="0" indent="0">
              <a:lnSpc>
                <a:spcPct val="95000"/>
              </a:lnSpc>
              <a:spcBef>
                <a:spcPts val="0"/>
              </a:spcBef>
              <a:buNone/>
              <a:defRPr sz="1400">
                <a:solidFill>
                  <a:srgbClr val="47484A"/>
                </a:solidFill>
              </a:defRPr>
            </a:lvl1pPr>
            <a:lvl2pPr marL="0" indent="0">
              <a:spcBef>
                <a:spcPts val="18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6" name="Text Placeholder 9"/>
          <p:cNvSpPr>
            <a:spLocks noGrp="1"/>
          </p:cNvSpPr>
          <p:nvPr>
            <p:ph type="body" sz="quarter" idx="21" hasCustomPrompt="1"/>
          </p:nvPr>
        </p:nvSpPr>
        <p:spPr>
          <a:xfrm>
            <a:off x="3417372" y="3436223"/>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3417372" y="371930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18127" y="1261205"/>
            <a:ext cx="8925874" cy="207115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1" y="82770"/>
            <a:ext cx="6776128" cy="839426"/>
          </a:xfrm>
        </p:spPr>
        <p:txBody>
          <a:bodyPr lIns="0" rIns="91440" anchor="b">
            <a:normAutofit/>
          </a:bodyPr>
          <a:lstStyle>
            <a:lvl1pPr>
              <a:defRPr sz="2800" baseline="0">
                <a:solidFill>
                  <a:schemeClr val="tx1">
                    <a:lumMod val="50000"/>
                  </a:schemeClr>
                </a:solidFill>
              </a:defRPr>
            </a:lvl1pPr>
          </a:lstStyle>
          <a:p>
            <a:r>
              <a:rPr lang="en-US" dirty="0"/>
              <a:t>presentation title –</a:t>
            </a:r>
            <a:br>
              <a:rPr lang="en-US" dirty="0"/>
            </a:br>
            <a:r>
              <a:rPr lang="en-US" dirty="0"/>
              <a:t>Cover option D</a:t>
            </a:r>
          </a:p>
        </p:txBody>
      </p:sp>
      <p:sp>
        <p:nvSpPr>
          <p:cNvPr id="87" name="Text Placeholder 9"/>
          <p:cNvSpPr>
            <a:spLocks noGrp="1"/>
          </p:cNvSpPr>
          <p:nvPr>
            <p:ph type="body" sz="quarter" idx="23" hasCustomPrompt="1"/>
          </p:nvPr>
        </p:nvSpPr>
        <p:spPr>
          <a:xfrm>
            <a:off x="6360197" y="3436223"/>
            <a:ext cx="2692871" cy="295275"/>
          </a:xfrm>
        </p:spPr>
        <p:txBody>
          <a:bodyPr lIns="0" bIns="0" anchor="b">
            <a:normAutofit/>
          </a:bodyPr>
          <a:lstStyle>
            <a:lvl1pPr marL="0" indent="0">
              <a:buFont typeface="Arial" pitchFamily="34" charset="0"/>
              <a:buNone/>
              <a:defRPr sz="1400" b="1" cap="all" baseline="0">
                <a:solidFill>
                  <a:srgbClr val="47484A"/>
                </a:solidFill>
              </a:defRPr>
            </a:lvl1pPr>
            <a:lvl2pPr marL="0" indent="0">
              <a:buNone/>
              <a:defRPr/>
            </a:lvl2pPr>
            <a:lvl3pPr marL="0" indent="0">
              <a:spcBef>
                <a:spcPts val="18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6360197" y="3719301"/>
            <a:ext cx="2692871" cy="560042"/>
          </a:xfrm>
        </p:spPr>
        <p:txBody>
          <a:bodyPr lIns="0">
            <a:normAutofit/>
          </a:bodyPr>
          <a:lstStyle>
            <a:lvl1pPr marL="0" indent="0">
              <a:lnSpc>
                <a:spcPct val="95000"/>
              </a:lnSpc>
              <a:spcBef>
                <a:spcPts val="0"/>
              </a:spcBef>
              <a:buFont typeface="Arial" pitchFamily="34" charset="0"/>
              <a:buNone/>
              <a:defRPr sz="1400">
                <a:solidFill>
                  <a:srgbClr val="47484A"/>
                </a:solidFill>
              </a:defRPr>
            </a:lvl1pPr>
            <a:lvl2pPr marL="0" indent="0">
              <a:spcBef>
                <a:spcPts val="18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469900" y="922195"/>
            <a:ext cx="8484914" cy="248308"/>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2" y="1261204"/>
            <a:ext cx="224589" cy="2071116"/>
          </a:xfrm>
          <a:solidFill>
            <a:schemeClr val="accent1"/>
          </a:solidFill>
        </p:spPr>
        <p:txBody>
          <a:bodyPr bIns="0" anchor="b"/>
          <a:lstStyle>
            <a:lvl1pPr marL="0" indent="0">
              <a:buNone/>
              <a:defRPr sz="100"/>
            </a:lvl1pPr>
          </a:lstStyle>
          <a:p>
            <a:pPr lvl="0"/>
            <a:r>
              <a:rPr lang="en-US" dirty="0"/>
              <a:t>  </a:t>
            </a:r>
          </a:p>
        </p:txBody>
      </p:sp>
      <p:sp>
        <p:nvSpPr>
          <p:cNvPr id="153" name="TextBox 15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9632111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Pic - Full Fram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18127" y="6978"/>
            <a:ext cx="8925873" cy="5143500"/>
          </a:xfrm>
          <a:solidFill>
            <a:schemeClr val="bg1"/>
          </a:solidFill>
        </p:spPr>
        <p:txBody>
          <a:bodyPr lIns="0" tIns="1645920" anchor="t" anchorCtr="0"/>
          <a:lstStyle>
            <a:lvl1pPr marL="0" indent="0" algn="ctr">
              <a:buNone/>
              <a:defRPr baseline="0"/>
            </a:lvl1pPr>
          </a:lstStyle>
          <a:p>
            <a:r>
              <a:rPr lang="en-US" dirty="0"/>
              <a:t>Click icon to insert an image then right click image and “SEND IMAGE TO BACK”</a:t>
            </a:r>
          </a:p>
        </p:txBody>
      </p:sp>
      <p:sp>
        <p:nvSpPr>
          <p:cNvPr id="7" name="Text Placeholder 6"/>
          <p:cNvSpPr>
            <a:spLocks noGrp="1"/>
          </p:cNvSpPr>
          <p:nvPr>
            <p:ph type="body" sz="quarter" idx="17" hasCustomPrompt="1"/>
          </p:nvPr>
        </p:nvSpPr>
        <p:spPr>
          <a:xfrm>
            <a:off x="0" y="3581400"/>
            <a:ext cx="9144000" cy="1562100"/>
          </a:xfrm>
          <a:solidFill>
            <a:schemeClr val="tx2">
              <a:alpha val="91000"/>
            </a:schemeClr>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2" name="Title 1"/>
          <p:cNvSpPr>
            <a:spLocks noGrp="1"/>
          </p:cNvSpPr>
          <p:nvPr>
            <p:ph type="title" hasCustomPrompt="1"/>
          </p:nvPr>
        </p:nvSpPr>
        <p:spPr>
          <a:xfrm>
            <a:off x="469901" y="3782231"/>
            <a:ext cx="8321040" cy="1030194"/>
          </a:xfrm>
        </p:spPr>
        <p:txBody>
          <a:bodyPr lIns="0" anchor="t"/>
          <a:lstStyle>
            <a:lvl1pPr>
              <a:defRPr sz="2400" b="1" cap="all" baseline="0">
                <a:solidFill>
                  <a:schemeClr val="bg1"/>
                </a:solidFill>
              </a:defRPr>
            </a:lvl1pPr>
          </a:lstStyle>
          <a:p>
            <a:r>
              <a:rPr lang="en-US" dirty="0"/>
              <a:t>Full-frame image layout  – title</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8"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9" name="TextBox 8"/>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956322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Pic - ONE Image">
    <p:bg>
      <p:bgPr>
        <a:solidFill>
          <a:schemeClr val="bg1"/>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7"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10" name="Text Placeholder 7"/>
          <p:cNvSpPr>
            <a:spLocks noGrp="1"/>
          </p:cNvSpPr>
          <p:nvPr>
            <p:ph type="body" sz="quarter" idx="14"/>
          </p:nvPr>
        </p:nvSpPr>
        <p:spPr>
          <a:xfrm>
            <a:off x="469900" y="3893639"/>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5" name="Picture Placeholder 4"/>
          <p:cNvSpPr>
            <a:spLocks noGrp="1" noChangeAspect="1"/>
          </p:cNvSpPr>
          <p:nvPr>
            <p:ph type="pic" sz="quarter" idx="13" hasCustomPrompt="1"/>
          </p:nvPr>
        </p:nvSpPr>
        <p:spPr>
          <a:xfrm>
            <a:off x="218127" y="-1"/>
            <a:ext cx="8925873" cy="2742010"/>
          </a:xfrm>
          <a:solidFill>
            <a:schemeClr val="bg1"/>
          </a:solidFill>
        </p:spPr>
        <p:txBody>
          <a:bodyPr lIns="0"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3265038"/>
            <a:ext cx="8674100" cy="590324"/>
          </a:xfrm>
        </p:spPr>
        <p:txBody>
          <a:bodyPr lIns="0"/>
          <a:lstStyle>
            <a:lvl1pPr>
              <a:defRPr sz="2800" b="1" baseline="0">
                <a:solidFill>
                  <a:schemeClr val="bg1"/>
                </a:solidFill>
              </a:defRPr>
            </a:lvl1pPr>
          </a:lstStyle>
          <a:p>
            <a:r>
              <a:rPr lang="en-US" dirty="0"/>
              <a:t>Science/R&amp;D hero – one image</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9"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1256876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Pic - TWO images">
    <p:bg>
      <p:bgPr>
        <a:solidFill>
          <a:schemeClr val="bg1"/>
        </a:solidFill>
        <a:effectLst/>
      </p:bgPr>
    </p:bg>
    <p:spTree>
      <p:nvGrpSpPr>
        <p:cNvPr id="1" name=""/>
        <p:cNvGrpSpPr/>
        <p:nvPr/>
      </p:nvGrpSpPr>
      <p:grpSpPr>
        <a:xfrm>
          <a:off x="0" y="0"/>
          <a:ext cx="0" cy="0"/>
          <a:chOff x="0" y="0"/>
          <a:chExt cx="0" cy="0"/>
        </a:xfrm>
      </p:grpSpPr>
      <p:sp>
        <p:nvSpPr>
          <p:cNvPr id="13" name="Text Placeholder 6"/>
          <p:cNvSpPr>
            <a:spLocks noGrp="1"/>
          </p:cNvSpPr>
          <p:nvPr>
            <p:ph type="body" sz="quarter" idx="20"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11" name="Picture Placeholder 4"/>
          <p:cNvSpPr>
            <a:spLocks noGrp="1" noChangeAspect="1"/>
          </p:cNvSpPr>
          <p:nvPr>
            <p:ph type="pic" sz="quarter" idx="16" hasCustomPrompt="1"/>
          </p:nvPr>
        </p:nvSpPr>
        <p:spPr>
          <a:xfrm>
            <a:off x="218127" y="0"/>
            <a:ext cx="4480560" cy="2747963"/>
          </a:xfrm>
          <a:solidFill>
            <a:schemeClr val="bg1">
              <a:lumMod val="75000"/>
            </a:schemeClr>
          </a:solidFill>
        </p:spPr>
        <p:txBody>
          <a:bodyPr tIns="1097280" anchor="t" anchorCtr="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7" hasCustomPrompt="1"/>
          </p:nvPr>
        </p:nvSpPr>
        <p:spPr>
          <a:xfrm>
            <a:off x="4682525" y="0"/>
            <a:ext cx="4480560" cy="2747963"/>
          </a:xfrm>
          <a:solidFill>
            <a:schemeClr val="bg1">
              <a:lumMod val="85000"/>
            </a:schemeClr>
          </a:solidFill>
        </p:spPr>
        <p:txBody>
          <a:bodyPr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469900" y="3255513"/>
            <a:ext cx="8674100" cy="590324"/>
          </a:xfrm>
        </p:spPr>
        <p:txBody>
          <a:bodyPr lIns="0"/>
          <a:lstStyle>
            <a:lvl1pPr>
              <a:defRPr sz="2800" b="1">
                <a:solidFill>
                  <a:schemeClr val="bg1"/>
                </a:solidFill>
              </a:defRPr>
            </a:lvl1pPr>
          </a:lstStyle>
          <a:p>
            <a:r>
              <a:rPr lang="en-US" dirty="0"/>
              <a:t>Science/R&amp;D hero – TWO images</a:t>
            </a:r>
            <a:br>
              <a:rPr lang="en-US" dirty="0"/>
            </a:br>
            <a:r>
              <a:rPr lang="en-US" dirty="0"/>
              <a:t>Headline is </a:t>
            </a:r>
            <a:r>
              <a:rPr lang="en-US" dirty="0" err="1"/>
              <a:t>arial</a:t>
            </a:r>
            <a:r>
              <a:rPr lang="en-US" dirty="0"/>
              <a:t> in all caps</a:t>
            </a:r>
          </a:p>
        </p:txBody>
      </p:sp>
      <p:sp>
        <p:nvSpPr>
          <p:cNvPr id="9" name="Text Placeholder 7"/>
          <p:cNvSpPr>
            <a:spLocks noGrp="1"/>
          </p:cNvSpPr>
          <p:nvPr>
            <p:ph type="body" sz="quarter" idx="14"/>
          </p:nvPr>
        </p:nvSpPr>
        <p:spPr>
          <a:xfrm>
            <a:off x="469900" y="3884114"/>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3" name="Slide Number Placeholder 2"/>
          <p:cNvSpPr>
            <a:spLocks noGrp="1"/>
          </p:cNvSpPr>
          <p:nvPr>
            <p:ph type="sldNum" sz="quarter" idx="18"/>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0"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4" name="TextBox 13"/>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439028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Pic - THREE Images">
    <p:bg>
      <p:bgPr>
        <a:solidFill>
          <a:schemeClr val="bg1"/>
        </a:solidFill>
        <a:effectLst/>
      </p:bgPr>
    </p:bg>
    <p:spTree>
      <p:nvGrpSpPr>
        <p:cNvPr id="1" name=""/>
        <p:cNvGrpSpPr/>
        <p:nvPr/>
      </p:nvGrpSpPr>
      <p:grpSpPr>
        <a:xfrm>
          <a:off x="0" y="0"/>
          <a:ext cx="0" cy="0"/>
          <a:chOff x="0" y="0"/>
          <a:chExt cx="0" cy="0"/>
        </a:xfrm>
      </p:grpSpPr>
      <p:sp>
        <p:nvSpPr>
          <p:cNvPr id="11" name="Text Placeholder 6"/>
          <p:cNvSpPr>
            <a:spLocks noGrp="1"/>
          </p:cNvSpPr>
          <p:nvPr>
            <p:ph type="body" sz="quarter" idx="19" hasCustomPrompt="1"/>
          </p:nvPr>
        </p:nvSpPr>
        <p:spPr>
          <a:xfrm>
            <a:off x="0" y="2742091"/>
            <a:ext cx="9144000" cy="2401409"/>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18127" y="0"/>
            <a:ext cx="2990088" cy="275523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194237" y="0"/>
            <a:ext cx="2990088" cy="275523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186112" y="0"/>
            <a:ext cx="2957888" cy="275523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893639"/>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2" name="Title 1"/>
          <p:cNvSpPr>
            <a:spLocks noGrp="1"/>
          </p:cNvSpPr>
          <p:nvPr>
            <p:ph type="title" hasCustomPrompt="1"/>
          </p:nvPr>
        </p:nvSpPr>
        <p:spPr>
          <a:xfrm>
            <a:off x="469900" y="3265038"/>
            <a:ext cx="8674100" cy="590324"/>
          </a:xfrm>
        </p:spPr>
        <p:txBody>
          <a:bodyPr lIns="0"/>
          <a:lstStyle>
            <a:lvl1pPr>
              <a:defRPr sz="2800" b="1">
                <a:solidFill>
                  <a:schemeClr val="bg1"/>
                </a:solidFill>
              </a:defRPr>
            </a:lvl1pPr>
          </a:lstStyle>
          <a:p>
            <a:r>
              <a:rPr lang="en-US" dirty="0"/>
              <a:t>Science/R&amp;D hero – Three images</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2"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13" name="TextBox 12"/>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36861599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Pic - FOUR Images">
    <p:bg>
      <p:bgPr>
        <a:solidFill>
          <a:schemeClr val="bg1"/>
        </a:solidFill>
        <a:effectLst/>
      </p:bgPr>
    </p:bg>
    <p:spTree>
      <p:nvGrpSpPr>
        <p:cNvPr id="1" name=""/>
        <p:cNvGrpSpPr/>
        <p:nvPr/>
      </p:nvGrpSpPr>
      <p:grpSpPr>
        <a:xfrm>
          <a:off x="0" y="0"/>
          <a:ext cx="0" cy="0"/>
          <a:chOff x="0" y="0"/>
          <a:chExt cx="0" cy="0"/>
        </a:xfrm>
      </p:grpSpPr>
      <p:sp>
        <p:nvSpPr>
          <p:cNvPr id="19" name="Text Placeholder 6"/>
          <p:cNvSpPr>
            <a:spLocks noGrp="1"/>
          </p:cNvSpPr>
          <p:nvPr>
            <p:ph type="body" sz="quarter" idx="24" hasCustomPrompt="1"/>
          </p:nvPr>
        </p:nvSpPr>
        <p:spPr>
          <a:xfrm>
            <a:off x="0" y="0"/>
            <a:ext cx="9144000" cy="5143500"/>
          </a:xfrm>
          <a:solidFill>
            <a:schemeClr val="accent2"/>
          </a:solidFill>
        </p:spPr>
        <p:txBody>
          <a:bodyPr bIns="0" anchor="b" anchorCtr="0"/>
          <a:lstStyle>
            <a:lvl1pPr marL="0" indent="0">
              <a:buNone/>
              <a:defRPr sz="100"/>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18127" y="1240631"/>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2453235" y="1240631"/>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4688341" y="1240631"/>
            <a:ext cx="2240280" cy="1678712"/>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6906022" y="1240631"/>
            <a:ext cx="2240280" cy="1678712"/>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469900" y="3484064"/>
            <a:ext cx="8434552" cy="1359776"/>
          </a:xfrm>
          <a:noFill/>
        </p:spPr>
        <p:txBody>
          <a:bodyPr lIns="0" tIns="91440"/>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defRPr>
                <a:solidFill>
                  <a:schemeClr val="bg1"/>
                </a:solidFill>
              </a:defRPr>
            </a:lvl1pPr>
          </a:lstStyle>
          <a:p>
            <a:r>
              <a:rPr lang="en-US" dirty="0"/>
              <a:t>Science/R&amp;D hero – four images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18128" y="2948823"/>
            <a:ext cx="2238469" cy="358378"/>
          </a:xfrm>
        </p:spPr>
        <p:txBody>
          <a:bodyPr lIns="91440" rIns="91440"/>
          <a:lstStyle>
            <a:lvl1pPr marL="0" indent="0">
              <a:lnSpc>
                <a:spcPct val="95000"/>
              </a:lnSpc>
              <a:buNone/>
              <a:defRPr sz="1200" b="0" baseline="0">
                <a:solidFill>
                  <a:schemeClr val="bg1"/>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2442595"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4681064"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6905532" y="2948823"/>
            <a:ext cx="2238469" cy="358378"/>
          </a:xfrm>
        </p:spPr>
        <p:txBody>
          <a:bodyPr lIns="91440" rIns="91440"/>
          <a:lstStyle>
            <a:lvl1pPr marL="0" indent="0">
              <a:lnSpc>
                <a:spcPct val="95000"/>
              </a:lnSpc>
              <a:buNone/>
              <a:defRPr sz="1200" b="0">
                <a:solidFill>
                  <a:schemeClr val="bg1"/>
                </a:solidFill>
              </a:defRPr>
            </a:lvl1pPr>
          </a:lstStyle>
          <a:p>
            <a:pPr lvl="0"/>
            <a:r>
              <a:rPr lang="en-US" dirty="0"/>
              <a:t>Image caption Image caption Image caption Image caption Image</a:t>
            </a:r>
          </a:p>
        </p:txBody>
      </p:sp>
      <p:sp>
        <p:nvSpPr>
          <p:cNvPr id="2" name="Slide Number Placeholder 1"/>
          <p:cNvSpPr>
            <a:spLocks noGrp="1"/>
          </p:cNvSpPr>
          <p:nvPr>
            <p:ph type="sldNum" sz="quarter" idx="22"/>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6" name="Footer Placeholder 5"/>
          <p:cNvSpPr>
            <a:spLocks noGrp="1"/>
          </p:cNvSpPr>
          <p:nvPr>
            <p:ph type="ftr" sz="quarter" idx="23"/>
          </p:nvPr>
        </p:nvSpPr>
        <p:spPr>
          <a:xfrm>
            <a:off x="0" y="-1"/>
            <a:ext cx="228600" cy="5143500"/>
          </a:xfrm>
          <a:prstGeom prst="rect">
            <a:avLst/>
          </a:prstGeom>
        </p:spPr>
        <p:txBody>
          <a:bodyPr/>
          <a:lstStyle/>
          <a:p>
            <a:endParaRPr lang="en-US" dirty="0"/>
          </a:p>
        </p:txBody>
      </p:sp>
      <p:sp>
        <p:nvSpPr>
          <p:cNvPr id="20" name="Text Placeholder 4"/>
          <p:cNvSpPr>
            <a:spLocks noGrp="1"/>
          </p:cNvSpPr>
          <p:nvPr>
            <p:ph type="body" sz="quarter" idx="12" hasCustomPrompt="1"/>
          </p:nvPr>
        </p:nvSpPr>
        <p:spPr>
          <a:xfrm>
            <a:off x="0" y="-2"/>
            <a:ext cx="228600" cy="5143500"/>
          </a:xfrm>
          <a:solidFill>
            <a:schemeClr val="accent1"/>
          </a:solidFill>
        </p:spPr>
        <p:txBody>
          <a:bodyPr bIns="0" anchor="b"/>
          <a:lstStyle>
            <a:lvl1pPr marL="0" indent="0">
              <a:buNone/>
              <a:defRPr sz="100"/>
            </a:lvl1pPr>
          </a:lstStyle>
          <a:p>
            <a:pPr lvl="0"/>
            <a:r>
              <a:rPr lang="en-US" dirty="0"/>
              <a:t>  </a:t>
            </a:r>
          </a:p>
        </p:txBody>
      </p:sp>
      <p:sp>
        <p:nvSpPr>
          <p:cNvPr id="21" name="TextBox 2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2415474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4503575" y="1417872"/>
            <a:ext cx="4319750" cy="1540832"/>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495680" y="1417871"/>
            <a:ext cx="3729481" cy="1565882"/>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95680" y="3203316"/>
            <a:ext cx="3729481" cy="1565882"/>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4503575" y="3193094"/>
            <a:ext cx="4319750" cy="1540832"/>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77794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8828"/>
            <a:ext cx="8229600" cy="422672"/>
          </a:xfrm>
        </p:spPr>
        <p:txBody>
          <a:bodyPr/>
          <a:lstStyle>
            <a:lvl1pPr>
              <a:defRPr sz="1800"/>
            </a:lvl1pPr>
          </a:lstStyle>
          <a:p>
            <a:r>
              <a:rPr lang="en-US" dirty="0"/>
              <a:t>Click to edit Master title style</a:t>
            </a:r>
          </a:p>
        </p:txBody>
      </p:sp>
      <p:sp>
        <p:nvSpPr>
          <p:cNvPr id="3" name="Content Placeholder 2"/>
          <p:cNvSpPr>
            <a:spLocks noGrp="1"/>
          </p:cNvSpPr>
          <p:nvPr>
            <p:ph idx="1"/>
          </p:nvPr>
        </p:nvSpPr>
        <p:spPr>
          <a:xfrm>
            <a:off x="457200" y="857251"/>
            <a:ext cx="8229600" cy="3737372"/>
          </a:xfrm>
        </p:spPr>
        <p:txBody>
          <a:bodyPr/>
          <a:lstStyle>
            <a:lvl1pPr>
              <a:defRPr sz="1500" b="1">
                <a:solidFill>
                  <a:schemeClr val="tx1">
                    <a:lumMod val="50000"/>
                  </a:schemeClr>
                </a:solidFill>
              </a:defRPr>
            </a:lvl1pPr>
            <a:lvl2pPr>
              <a:defRPr sz="1350">
                <a:solidFill>
                  <a:schemeClr val="tx1">
                    <a:lumMod val="50000"/>
                  </a:schemeClr>
                </a:solidFill>
              </a:defRPr>
            </a:lvl2pPr>
            <a:lvl3pPr>
              <a:defRPr sz="1350">
                <a:solidFill>
                  <a:schemeClr val="tx1">
                    <a:lumMod val="50000"/>
                  </a:schemeClr>
                </a:solidFill>
              </a:defRPr>
            </a:lvl3pPr>
            <a:lvl4pPr>
              <a:defRPr sz="1350">
                <a:solidFill>
                  <a:schemeClr val="tx1">
                    <a:lumMod val="50000"/>
                  </a:schemeClr>
                </a:solidFill>
              </a:defRPr>
            </a:lvl4pPr>
            <a:lvl5pPr>
              <a:defRPr sz="1350">
                <a:solidFill>
                  <a:schemeClr val="tx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7335570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358212" y="784900"/>
            <a:ext cx="8427200" cy="40280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78051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3_*Speaker Only VIRTUAL TOWN HALL">
    <p:spTree>
      <p:nvGrpSpPr>
        <p:cNvPr id="1" name=""/>
        <p:cNvGrpSpPr/>
        <p:nvPr/>
      </p:nvGrpSpPr>
      <p:grpSpPr>
        <a:xfrm>
          <a:off x="0" y="0"/>
          <a:ext cx="0" cy="0"/>
          <a:chOff x="0" y="0"/>
          <a:chExt cx="0" cy="0"/>
        </a:xfrm>
      </p:grpSpPr>
      <p:sp>
        <p:nvSpPr>
          <p:cNvPr id="4" name="TextBox 3"/>
          <p:cNvSpPr txBox="1"/>
          <p:nvPr userDrawn="1"/>
        </p:nvSpPr>
        <p:spPr>
          <a:xfrm>
            <a:off x="2148351" y="1084176"/>
            <a:ext cx="184731" cy="369332"/>
          </a:xfrm>
          <a:prstGeom prst="rect">
            <a:avLst/>
          </a:prstGeom>
          <a:noFill/>
        </p:spPr>
        <p:txBody>
          <a:bodyPr wrap="none" rtlCol="0">
            <a:spAutoFit/>
          </a:bodyPr>
          <a:lstStyle/>
          <a:p>
            <a:endParaRPr lang="en-US" sz="1800" dirty="0"/>
          </a:p>
        </p:txBody>
      </p:sp>
      <p:sp>
        <p:nvSpPr>
          <p:cNvPr id="7" name="Slide Number Placeholder 6"/>
          <p:cNvSpPr>
            <a:spLocks noGrp="1"/>
          </p:cNvSpPr>
          <p:nvPr>
            <p:ph type="sldNum" sz="quarter" idx="13"/>
          </p:nvPr>
        </p:nvSpPr>
        <p:spPr>
          <a:xfrm>
            <a:off x="4343400" y="4855282"/>
            <a:ext cx="457200" cy="137160"/>
          </a:xfrm>
          <a:prstGeom prst="rect">
            <a:avLst/>
          </a:prstGeom>
        </p:spPr>
        <p:txBody>
          <a:bodyPr/>
          <a:lstStyle/>
          <a:p>
            <a:fld id="{AEFAAC5A-9C4F-4278-920D-DF2BAB595749}" type="slidenum">
              <a:rPr lang="en-US" smtClean="0"/>
              <a:pPr/>
              <a:t>‹#›</a:t>
            </a:fld>
            <a:endParaRPr lang="en-US" dirty="0"/>
          </a:p>
        </p:txBody>
      </p:sp>
      <p:sp>
        <p:nvSpPr>
          <p:cNvPr id="8" name="Rectangle 7">
            <a:extLst>
              <a:ext uri="{FF2B5EF4-FFF2-40B4-BE49-F238E27FC236}">
                <a16:creationId xmlns:a16="http://schemas.microsoft.com/office/drawing/2014/main" id="{1A455E7C-D339-0C4F-8036-F27E45437219}"/>
              </a:ext>
            </a:extLst>
          </p:cNvPr>
          <p:cNvSpPr>
            <a:spLocks/>
          </p:cNvSpPr>
          <p:nvPr userDrawn="1"/>
        </p:nvSpPr>
        <p:spPr>
          <a:xfrm>
            <a:off x="0" y="1"/>
            <a:ext cx="9144000" cy="713618"/>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Text Placeholder 12">
            <a:extLst>
              <a:ext uri="{FF2B5EF4-FFF2-40B4-BE49-F238E27FC236}">
                <a16:creationId xmlns:a16="http://schemas.microsoft.com/office/drawing/2014/main" id="{C7AE431E-635C-6D48-8DB1-CA0C65D097FB}"/>
              </a:ext>
            </a:extLst>
          </p:cNvPr>
          <p:cNvSpPr>
            <a:spLocks noGrp="1"/>
          </p:cNvSpPr>
          <p:nvPr>
            <p:ph type="body" sz="quarter" idx="14" hasCustomPrompt="1"/>
          </p:nvPr>
        </p:nvSpPr>
        <p:spPr>
          <a:xfrm>
            <a:off x="1230133" y="143993"/>
            <a:ext cx="6377060" cy="239118"/>
          </a:xfrm>
        </p:spPr>
        <p:txBody>
          <a:bodyPr/>
          <a:lstStyle>
            <a:lvl1pPr marL="0" indent="0">
              <a:buNone/>
              <a:defRPr lang="en-US" sz="1500" b="1" kern="1200" dirty="0" smtClean="0">
                <a:solidFill>
                  <a:schemeClr val="bg1"/>
                </a:solidFill>
                <a:latin typeface="+mn-lt"/>
                <a:ea typeface="+mn-ea"/>
                <a:cs typeface="+mn-cs"/>
              </a:defRPr>
            </a:lvl1pPr>
            <a:lvl2pPr>
              <a:defRPr lang="en-US" sz="1500" b="1" kern="1200" dirty="0" smtClean="0">
                <a:solidFill>
                  <a:schemeClr val="bg1"/>
                </a:solidFill>
                <a:latin typeface="+mn-lt"/>
                <a:ea typeface="+mn-ea"/>
                <a:cs typeface="+mn-cs"/>
              </a:defRPr>
            </a:lvl2pPr>
            <a:lvl3pPr>
              <a:defRPr lang="en-US" sz="1500" b="1" kern="1200" dirty="0" smtClean="0">
                <a:solidFill>
                  <a:schemeClr val="bg1"/>
                </a:solidFill>
                <a:latin typeface="+mn-lt"/>
                <a:ea typeface="+mn-ea"/>
                <a:cs typeface="+mn-cs"/>
              </a:defRPr>
            </a:lvl3pPr>
            <a:lvl4pPr>
              <a:defRPr lang="en-US" sz="1500" b="1" kern="1200" dirty="0" smtClean="0">
                <a:solidFill>
                  <a:schemeClr val="bg1"/>
                </a:solidFill>
                <a:latin typeface="+mn-lt"/>
                <a:ea typeface="+mn-ea"/>
                <a:cs typeface="+mn-cs"/>
              </a:defRPr>
            </a:lvl4pPr>
            <a:lvl5pPr>
              <a:defRPr lang="en-US" sz="1500" b="1" kern="1200" dirty="0">
                <a:solidFill>
                  <a:schemeClr val="bg1"/>
                </a:solidFill>
                <a:latin typeface="+mn-lt"/>
                <a:ea typeface="+mn-ea"/>
                <a:cs typeface="+mn-cs"/>
              </a:defRPr>
            </a:lvl5pPr>
          </a:lstStyle>
          <a:p>
            <a:pPr lvl="0"/>
            <a:r>
              <a:rPr lang="en-US" dirty="0"/>
              <a:t>Speaker Name</a:t>
            </a:r>
          </a:p>
        </p:txBody>
      </p:sp>
      <p:sp>
        <p:nvSpPr>
          <p:cNvPr id="14" name="Text Placeholder 12">
            <a:extLst>
              <a:ext uri="{FF2B5EF4-FFF2-40B4-BE49-F238E27FC236}">
                <a16:creationId xmlns:a16="http://schemas.microsoft.com/office/drawing/2014/main" id="{9AB32694-C884-024A-BFD6-CCE06A9C2DF7}"/>
              </a:ext>
            </a:extLst>
          </p:cNvPr>
          <p:cNvSpPr>
            <a:spLocks noGrp="1"/>
          </p:cNvSpPr>
          <p:nvPr>
            <p:ph type="body" sz="quarter" idx="15" hasCustomPrompt="1"/>
          </p:nvPr>
        </p:nvSpPr>
        <p:spPr>
          <a:xfrm>
            <a:off x="1230133" y="412934"/>
            <a:ext cx="6377060" cy="239118"/>
          </a:xfrm>
        </p:spPr>
        <p:txBody>
          <a:bodyPr/>
          <a:lstStyle>
            <a:lvl1pPr marL="0" indent="0">
              <a:buNone/>
              <a:defRPr lang="en-US" sz="1400" kern="1200" dirty="0" smtClean="0">
                <a:solidFill>
                  <a:schemeClr val="bg1"/>
                </a:solidFill>
                <a:latin typeface="+mn-lt"/>
                <a:ea typeface="+mn-ea"/>
                <a:cs typeface="+mn-cs"/>
              </a:defRPr>
            </a:lvl1pPr>
            <a:lvl2pPr>
              <a:defRPr lang="en-US" sz="1500" b="1" kern="1200" dirty="0" smtClean="0">
                <a:solidFill>
                  <a:schemeClr val="bg1"/>
                </a:solidFill>
                <a:latin typeface="+mn-lt"/>
                <a:ea typeface="+mn-ea"/>
                <a:cs typeface="+mn-cs"/>
              </a:defRPr>
            </a:lvl2pPr>
            <a:lvl3pPr>
              <a:defRPr lang="en-US" sz="1500" b="1" kern="1200" dirty="0" smtClean="0">
                <a:solidFill>
                  <a:schemeClr val="bg1"/>
                </a:solidFill>
                <a:latin typeface="+mn-lt"/>
                <a:ea typeface="+mn-ea"/>
                <a:cs typeface="+mn-cs"/>
              </a:defRPr>
            </a:lvl3pPr>
            <a:lvl4pPr>
              <a:defRPr lang="en-US" sz="1500" b="1" kern="1200" dirty="0" smtClean="0">
                <a:solidFill>
                  <a:schemeClr val="bg1"/>
                </a:solidFill>
                <a:latin typeface="+mn-lt"/>
                <a:ea typeface="+mn-ea"/>
                <a:cs typeface="+mn-cs"/>
              </a:defRPr>
            </a:lvl4pPr>
            <a:lvl5pPr>
              <a:defRPr lang="en-US" sz="1500" b="1" kern="1200" dirty="0">
                <a:solidFill>
                  <a:schemeClr val="bg1"/>
                </a:solidFill>
                <a:latin typeface="+mn-lt"/>
                <a:ea typeface="+mn-ea"/>
                <a:cs typeface="+mn-cs"/>
              </a:defRPr>
            </a:lvl5pPr>
          </a:lstStyle>
          <a:p>
            <a:pPr lvl="0"/>
            <a:r>
              <a:rPr lang="en-US" dirty="0"/>
              <a:t>Speaker Title</a:t>
            </a:r>
          </a:p>
        </p:txBody>
      </p:sp>
      <p:sp>
        <p:nvSpPr>
          <p:cNvPr id="2" name="Title 1">
            <a:extLst>
              <a:ext uri="{FF2B5EF4-FFF2-40B4-BE49-F238E27FC236}">
                <a16:creationId xmlns:a16="http://schemas.microsoft.com/office/drawing/2014/main" id="{AA703827-C54A-8B45-87F7-0B13FB53E254}"/>
              </a:ext>
            </a:extLst>
          </p:cNvPr>
          <p:cNvSpPr>
            <a:spLocks noGrp="1"/>
          </p:cNvSpPr>
          <p:nvPr>
            <p:ph type="title"/>
          </p:nvPr>
        </p:nvSpPr>
        <p:spPr>
          <a:xfrm>
            <a:off x="457202" y="830986"/>
            <a:ext cx="8372901" cy="621711"/>
          </a:xfrm>
        </p:spPr>
        <p:txBody>
          <a:bodyPr/>
          <a:lstStyle/>
          <a:p>
            <a:r>
              <a:rPr lang="en-US" dirty="0"/>
              <a:t>Click to edit Master title style</a:t>
            </a:r>
          </a:p>
        </p:txBody>
      </p:sp>
    </p:spTree>
    <p:extLst>
      <p:ext uri="{BB962C8B-B14F-4D97-AF65-F5344CB8AC3E}">
        <p14:creationId xmlns:p14="http://schemas.microsoft.com/office/powerpoint/2010/main" val="3658557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3045309" y="1451045"/>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p:cNvSpPr>
          <p:nvPr>
            <p:ph type="pic" sz="quarter" idx="15" hasCustomPrompt="1"/>
          </p:nvPr>
        </p:nvSpPr>
        <p:spPr>
          <a:xfrm>
            <a:off x="489394" y="1442711"/>
            <a:ext cx="2023746"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87015" y="2620206"/>
            <a:ext cx="2028507"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THREE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457201" y="1028962"/>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3045309" y="2630976"/>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14" name="Picture Placeholder 4"/>
          <p:cNvSpPr>
            <a:spLocks noGrp="1"/>
          </p:cNvSpPr>
          <p:nvPr>
            <p:ph type="pic" sz="quarter" idx="19" hasCustomPrompt="1"/>
          </p:nvPr>
        </p:nvSpPr>
        <p:spPr>
          <a:xfrm>
            <a:off x="487014" y="3807136"/>
            <a:ext cx="2028507" cy="890108"/>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5" name="Text Placeholder 3"/>
          <p:cNvSpPr>
            <a:spLocks noGrp="1"/>
          </p:cNvSpPr>
          <p:nvPr>
            <p:ph type="body" sz="quarter" idx="20"/>
          </p:nvPr>
        </p:nvSpPr>
        <p:spPr>
          <a:xfrm>
            <a:off x="3045309" y="3794491"/>
            <a:ext cx="5814912" cy="977534"/>
          </a:xfrm>
        </p:spPr>
        <p:txBody>
          <a:bodyPr tIns="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600"/>
            </a:lvl4pPr>
            <a:lvl5pPr marL="1084263" indent="-171450">
              <a:spcBef>
                <a:spcPts val="0"/>
              </a:spcBef>
              <a:defRPr sz="1600"/>
            </a:lvl5pPr>
          </a:lstStyle>
          <a:p>
            <a:pPr lvl="0"/>
            <a:r>
              <a:rPr lang="en-US"/>
              <a:t>Click to edit Master text styles</a:t>
            </a:r>
          </a:p>
          <a:p>
            <a:pPr lvl="1"/>
            <a:r>
              <a:rPr lang="en-US"/>
              <a:t>Second level</a:t>
            </a:r>
          </a:p>
          <a:p>
            <a:pPr lvl="2"/>
            <a:r>
              <a:rPr lang="en-US"/>
              <a:t>Third level</a:t>
            </a:r>
          </a:p>
        </p:txBody>
      </p:sp>
      <p:sp>
        <p:nvSpPr>
          <p:cNvPr id="16" name="TextBox 15"/>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59636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9437"/>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88732" y="3141637"/>
            <a:ext cx="4114800" cy="1596872"/>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4716216" y="3141637"/>
            <a:ext cx="4097585" cy="1596872"/>
          </a:xfrm>
        </p:spPr>
        <p:txBody>
          <a:bodyPr tIns="91440"/>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495679" y="1417871"/>
            <a:ext cx="4023360" cy="17145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4709050" y="1417871"/>
            <a:ext cx="4023360" cy="17145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top HORIZONTAL</a:t>
            </a:r>
            <a:br>
              <a:rPr lang="en-US" dirty="0"/>
            </a:br>
            <a:r>
              <a:rPr lang="en-US" dirty="0"/>
              <a:t>Headline in </a:t>
            </a:r>
            <a:r>
              <a:rPr lang="en-US" dirty="0" err="1"/>
              <a:t>arial</a:t>
            </a:r>
            <a:r>
              <a:rPr lang="en-US" dirty="0"/>
              <a:t> and all caps</a:t>
            </a:r>
          </a:p>
        </p:txBody>
      </p:sp>
      <p:sp>
        <p:nvSpPr>
          <p:cNvPr id="10" name="TextBox 9"/>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Tree>
    <p:extLst>
      <p:ext uri="{BB962C8B-B14F-4D97-AF65-F5344CB8AC3E}">
        <p14:creationId xmlns:p14="http://schemas.microsoft.com/office/powerpoint/2010/main" val="4201350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S - Bottom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457201" y="1016890"/>
            <a:ext cx="8372901" cy="374786"/>
          </a:xfrm>
        </p:spPr>
        <p:txBody>
          <a:bodyPr bIns="0">
            <a:noAutofit/>
          </a:bodyPr>
          <a:lstStyle>
            <a:lvl1pPr marL="0" indent="0">
              <a:lnSpc>
                <a:spcPct val="90000"/>
              </a:lnSpc>
              <a:spcBef>
                <a:spcPts val="0"/>
              </a:spcBef>
              <a:buNone/>
              <a:defRPr sz="2000"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457200" y="1408347"/>
            <a:ext cx="4114800" cy="1287809"/>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4716215" y="1408347"/>
            <a:ext cx="4114800" cy="1287809"/>
          </a:xfrm>
        </p:spPr>
        <p:txBody>
          <a:bodyPr/>
          <a:lstStyle>
            <a:lvl1pPr>
              <a:spcBef>
                <a:spcPts val="600"/>
              </a:spcBef>
              <a:defRPr sz="1800"/>
            </a:lvl1pPr>
            <a:lvl2pPr marL="457200" indent="-173038">
              <a:spcBef>
                <a:spcPts val="0"/>
              </a:spcBef>
              <a:defRPr sz="1800"/>
            </a:lvl2pPr>
            <a:lvl3pPr marL="627063" indent="-128588">
              <a:spcBef>
                <a:spcPts val="0"/>
              </a:spcBef>
              <a:defRPr sz="1800"/>
            </a:lvl3pPr>
            <a:lvl4pPr marL="865188" indent="-171450">
              <a:spcBef>
                <a:spcPts val="0"/>
              </a:spcBef>
              <a:defRPr sz="1800"/>
            </a:lvl4pPr>
            <a:lvl5pPr marL="1084263" indent="-171450">
              <a:spcBef>
                <a:spcPts val="0"/>
              </a:spcBef>
              <a:defRPr sz="1800"/>
            </a:lvl5pPr>
          </a:lstStyle>
          <a:p>
            <a:pPr lvl="0"/>
            <a:r>
              <a:rPr lang="en-US"/>
              <a:t>Click to edit Master text styles</a:t>
            </a:r>
          </a:p>
          <a:p>
            <a:pPr lvl="1"/>
            <a:r>
              <a:rPr lang="en-US"/>
              <a:t>Second level</a:t>
            </a:r>
          </a:p>
          <a:p>
            <a:pPr lvl="2"/>
            <a:r>
              <a:rPr lang="en-US"/>
              <a:t>Third level</a:t>
            </a:r>
          </a:p>
        </p:txBody>
      </p:sp>
      <p:sp>
        <p:nvSpPr>
          <p:cNvPr id="10" name="Picture Placeholder 4"/>
          <p:cNvSpPr>
            <a:spLocks noGrp="1"/>
          </p:cNvSpPr>
          <p:nvPr>
            <p:ph type="pic" sz="quarter" idx="15" hasCustomPrompt="1"/>
          </p:nvPr>
        </p:nvSpPr>
        <p:spPr>
          <a:xfrm>
            <a:off x="464146" y="2711336"/>
            <a:ext cx="4023360" cy="17145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11" name="Picture Placeholder 4"/>
          <p:cNvSpPr>
            <a:spLocks noGrp="1"/>
          </p:cNvSpPr>
          <p:nvPr>
            <p:ph type="pic" sz="quarter" idx="16" hasCustomPrompt="1"/>
          </p:nvPr>
        </p:nvSpPr>
        <p:spPr>
          <a:xfrm>
            <a:off x="4730864" y="2711336"/>
            <a:ext cx="4023360" cy="17145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bottom HORIZONTAL</a:t>
            </a:r>
            <a:br>
              <a:rPr lang="en-US" dirty="0"/>
            </a:br>
            <a:r>
              <a:rPr lang="en-US" dirty="0"/>
              <a:t>WITH CAPTIONS</a:t>
            </a:r>
          </a:p>
        </p:txBody>
      </p:sp>
      <p:sp>
        <p:nvSpPr>
          <p:cNvPr id="12" name="TextBox 11"/>
          <p:cNvSpPr txBox="1"/>
          <p:nvPr userDrawn="1"/>
        </p:nvSpPr>
        <p:spPr>
          <a:xfrm>
            <a:off x="-1876478" y="0"/>
            <a:ext cx="1548931" cy="3385542"/>
          </a:xfrm>
          <a:prstGeom prst="rect">
            <a:avLst/>
          </a:prstGeom>
          <a:solidFill>
            <a:schemeClr val="bg1">
              <a:lumMod val="50000"/>
            </a:schemeClr>
          </a:solidFill>
        </p:spPr>
        <p:txBody>
          <a:bodyPr wrap="square" rtlCol="0">
            <a:spAutoFit/>
          </a:bodyPr>
          <a:lstStyle/>
          <a:p>
            <a:r>
              <a:rPr lang="en-US" sz="1400" b="1" dirty="0">
                <a:solidFill>
                  <a:schemeClr val="bg1"/>
                </a:solidFill>
              </a:rPr>
              <a:t>Instructions on replacing a current image:</a:t>
            </a:r>
          </a:p>
          <a:p>
            <a:pPr marL="228600" indent="-228600">
              <a:buFont typeface="+mj-lt"/>
              <a:buAutoNum type="arabicPeriod"/>
            </a:pPr>
            <a:r>
              <a:rPr lang="en-US" sz="1400" dirty="0">
                <a:solidFill>
                  <a:schemeClr val="bg1"/>
                </a:solidFill>
              </a:rPr>
              <a:t>Select and delete image and click the icon to insert a different image</a:t>
            </a:r>
          </a:p>
          <a:p>
            <a:pPr marL="228600" indent="-228600">
              <a:buFont typeface="+mj-lt"/>
              <a:buAutoNum type="arabicPeriod"/>
            </a:pPr>
            <a:r>
              <a:rPr lang="en-US" sz="1400" dirty="0">
                <a:solidFill>
                  <a:schemeClr val="bg1"/>
                </a:solidFill>
              </a:rPr>
              <a:t>Use the crop tool to position the image within the shape.  </a:t>
            </a:r>
          </a:p>
          <a:p>
            <a:endParaRPr lang="en-US" dirty="0">
              <a:solidFill>
                <a:schemeClr val="bg1"/>
              </a:solidFill>
            </a:endParaRPr>
          </a:p>
        </p:txBody>
      </p:sp>
      <p:sp>
        <p:nvSpPr>
          <p:cNvPr id="8" name="Text Placeholder 7"/>
          <p:cNvSpPr>
            <a:spLocks noGrp="1"/>
          </p:cNvSpPr>
          <p:nvPr>
            <p:ph type="body" sz="quarter" idx="17"/>
          </p:nvPr>
        </p:nvSpPr>
        <p:spPr>
          <a:xfrm>
            <a:off x="476266" y="4434669"/>
            <a:ext cx="3995723" cy="359070"/>
          </a:xfrm>
        </p:spPr>
        <p:txBody>
          <a:bodyPr/>
          <a:lstStyle>
            <a:lvl1pPr marL="0" indent="0">
              <a:buNone/>
              <a:defRPr sz="1200"/>
            </a:lvl1pPr>
          </a:lstStyle>
          <a:p>
            <a:pPr lvl="0"/>
            <a:r>
              <a:rPr lang="en-US"/>
              <a:t>Click to edit Master text styles</a:t>
            </a:r>
          </a:p>
        </p:txBody>
      </p:sp>
      <p:sp>
        <p:nvSpPr>
          <p:cNvPr id="13" name="Text Placeholder 7"/>
          <p:cNvSpPr>
            <a:spLocks noGrp="1"/>
          </p:cNvSpPr>
          <p:nvPr>
            <p:ph type="body" sz="quarter" idx="18"/>
          </p:nvPr>
        </p:nvSpPr>
        <p:spPr>
          <a:xfrm>
            <a:off x="4750290" y="4444194"/>
            <a:ext cx="3995723" cy="359070"/>
          </a:xfrm>
        </p:spPr>
        <p:txBody>
          <a:bodyPr/>
          <a:lstStyle>
            <a:lvl1pPr marL="0" indent="0">
              <a:buNone/>
              <a:defRPr sz="1200"/>
            </a:lvl1pPr>
          </a:lstStyle>
          <a:p>
            <a:pPr lvl="0"/>
            <a:r>
              <a:rPr lang="en-US"/>
              <a:t>Click to edit Master text styles</a:t>
            </a:r>
          </a:p>
        </p:txBody>
      </p:sp>
    </p:spTree>
    <p:extLst>
      <p:ext uri="{BB962C8B-B14F-4D97-AF65-F5344CB8AC3E}">
        <p14:creationId xmlns:p14="http://schemas.microsoft.com/office/powerpoint/2010/main" val="1214575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image" Target="../media/image10.png"/><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theme" Target="../theme/theme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miesen\Desktop\anlrgbpptlogo.png"/>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8111490" y="4799992"/>
            <a:ext cx="775768" cy="27946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457201" y="358378"/>
            <a:ext cx="8372901" cy="621711"/>
          </a:xfrm>
          <a:prstGeom prst="rect">
            <a:avLst/>
          </a:prstGeom>
        </p:spPr>
        <p:txBody>
          <a:bodyPr vert="horz" lIns="0" tIns="0" rIns="0" bIns="0" rtlCol="0" anchor="b">
            <a:noAutofit/>
          </a:bodyPr>
          <a:lstStyle/>
          <a:p>
            <a:r>
              <a:rPr lang="en-US" dirty="0"/>
              <a:t>Headline in all caps </a:t>
            </a:r>
            <a:r>
              <a:rPr lang="en-US" dirty="0" err="1"/>
              <a:t>28pt</a:t>
            </a:r>
            <a:r>
              <a:rPr lang="en-US" dirty="0"/>
              <a:t> </a:t>
            </a:r>
            <a:br>
              <a:rPr lang="en-US" dirty="0"/>
            </a:br>
            <a:r>
              <a:rPr lang="en-US" dirty="0"/>
              <a:t>preferred as one or two lines</a:t>
            </a:r>
          </a:p>
        </p:txBody>
      </p:sp>
      <p:sp>
        <p:nvSpPr>
          <p:cNvPr id="3" name="Text Placeholder 2"/>
          <p:cNvSpPr>
            <a:spLocks noGrp="1"/>
          </p:cNvSpPr>
          <p:nvPr>
            <p:ph type="body" idx="1"/>
          </p:nvPr>
        </p:nvSpPr>
        <p:spPr>
          <a:xfrm>
            <a:off x="457201" y="1393826"/>
            <a:ext cx="8372901" cy="3317081"/>
          </a:xfrm>
          <a:prstGeom prst="rect">
            <a:avLst/>
          </a:prstGeom>
        </p:spPr>
        <p:txBody>
          <a:bodyPr vert="horz" lIns="0" tIns="0" rIns="0" bIns="45720" rtlCol="0">
            <a:noAutofit/>
          </a:bodyPr>
          <a:lstStyle/>
          <a:p>
            <a:pPr lvl="0"/>
            <a:r>
              <a:rPr lang="en-US" dirty="0"/>
              <a:t>Click to add 1st-level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343400" y="4855282"/>
            <a:ext cx="457200" cy="137160"/>
          </a:xfrm>
          <a:prstGeom prst="rect">
            <a:avLst/>
          </a:prstGeom>
        </p:spPr>
        <p:txBody>
          <a:bodyPr vert="horz" lIns="0" tIns="45720" rIns="0" bIns="0" rtlCol="0" anchor="b"/>
          <a:lstStyle>
            <a:lvl1pPr algn="ctr">
              <a:defRPr sz="1000">
                <a:solidFill>
                  <a:schemeClr val="bg1">
                    <a:lumMod val="50000"/>
                  </a:schemeClr>
                </a:solidFill>
              </a:defRPr>
            </a:lvl1pPr>
          </a:lstStyle>
          <a:p>
            <a:fld id="{AEFAAC5A-9C4F-4278-920D-DF2BAB595749}" type="slidenum">
              <a:rPr lang="en-US" smtClean="0"/>
              <a:pPr/>
              <a:t>‹#›</a:t>
            </a:fld>
            <a:endParaRPr lang="en-US" dirty="0"/>
          </a:p>
        </p:txBody>
      </p:sp>
      <p:sp>
        <p:nvSpPr>
          <p:cNvPr id="49" name="Rectangle 48"/>
          <p:cNvSpPr/>
          <p:nvPr/>
        </p:nvSpPr>
        <p:spPr>
          <a:xfrm>
            <a:off x="0" y="-2"/>
            <a:ext cx="228600" cy="5143502"/>
          </a:xfrm>
          <a:prstGeom prst="rect">
            <a:avLst/>
          </a:prstGeom>
          <a:solidFill>
            <a:schemeClr val="accent1"/>
          </a:solidFill>
          <a:ln>
            <a:noFill/>
          </a:ln>
        </p:spPr>
        <p:txBody>
          <a:bodyPr vert="horz" wrap="square" lIns="91440" tIns="45720" rIns="91440" bIns="0" numCol="1" anchor="b" anchorCtr="0" compatLnSpc="1">
            <a:prstTxWarp prst="textNoShape">
              <a:avLst/>
            </a:prstTxWarp>
          </a:bodyPr>
          <a:lstStyle/>
          <a:p>
            <a:pPr lvl="0"/>
            <a:endParaRPr lang="en-US" sz="100" dirty="0">
              <a:solidFill>
                <a:schemeClr val="accent1"/>
              </a:solidFill>
            </a:endParaRPr>
          </a:p>
        </p:txBody>
      </p:sp>
      <p:pic>
        <p:nvPicPr>
          <p:cNvPr id="8" name="Picture 7"/>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a:off x="457201" y="4827084"/>
            <a:ext cx="1418753" cy="180440"/>
          </a:xfrm>
          <a:prstGeom prst="rect">
            <a:avLst/>
          </a:prstGeom>
        </p:spPr>
      </p:pic>
    </p:spTree>
    <p:extLst>
      <p:ext uri="{BB962C8B-B14F-4D97-AF65-F5344CB8AC3E}">
        <p14:creationId xmlns:p14="http://schemas.microsoft.com/office/powerpoint/2010/main" val="335335535"/>
      </p:ext>
    </p:extLst>
  </p:cSld>
  <p:clrMap bg1="lt1" tx1="dk1" bg2="lt2" tx2="dk2" accent1="accent1" accent2="accent2" accent3="accent3" accent4="accent4" accent5="accent5" accent6="accent6" hlink="hlink" folHlink="folHlink"/>
  <p:sldLayoutIdLst>
    <p:sldLayoutId id="2147483737" r:id="rId1"/>
    <p:sldLayoutId id="2147483686" r:id="rId2"/>
    <p:sldLayoutId id="2147483687" r:id="rId3"/>
    <p:sldLayoutId id="2147483688" r:id="rId4"/>
    <p:sldLayoutId id="2147483690" r:id="rId5"/>
    <p:sldLayoutId id="2147483774" r:id="rId6"/>
    <p:sldLayoutId id="2147483711" r:id="rId7"/>
    <p:sldLayoutId id="2147483692" r:id="rId8"/>
    <p:sldLayoutId id="2147483693" r:id="rId9"/>
    <p:sldLayoutId id="2147483776" r:id="rId10"/>
    <p:sldLayoutId id="2147483709" r:id="rId11"/>
    <p:sldLayoutId id="2147483695" r:id="rId12"/>
    <p:sldLayoutId id="2147483739" r:id="rId13"/>
    <p:sldLayoutId id="2147483696" r:id="rId14"/>
    <p:sldLayoutId id="2147483689" r:id="rId15"/>
    <p:sldLayoutId id="2147483710" r:id="rId16"/>
    <p:sldLayoutId id="2147483706" r:id="rId17"/>
    <p:sldLayoutId id="2147483704" r:id="rId18"/>
    <p:sldLayoutId id="2147483769" r:id="rId19"/>
    <p:sldLayoutId id="2147483770" r:id="rId20"/>
    <p:sldLayoutId id="2147483771" r:id="rId21"/>
    <p:sldLayoutId id="2147483772" r:id="rId22"/>
    <p:sldLayoutId id="2147483761" r:id="rId23"/>
    <p:sldLayoutId id="2147483762" r:id="rId24"/>
    <p:sldLayoutId id="2147483763" r:id="rId25"/>
    <p:sldLayoutId id="2147483765" r:id="rId26"/>
    <p:sldLayoutId id="2147483766" r:id="rId27"/>
    <p:sldLayoutId id="2147483777" r:id="rId28"/>
    <p:sldLayoutId id="2147483778" r:id="rId29"/>
    <p:sldLayoutId id="2147483781" r:id="rId30"/>
    <p:sldLayoutId id="2147483819" r:id="rId31"/>
    <p:sldLayoutId id="2147483821" r:id="rId32"/>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457200" rtl="0" eaLnBrk="1" latinLnBrk="0" hangingPunct="1">
        <a:lnSpc>
          <a:spcPct val="95000"/>
        </a:lnSpc>
        <a:spcBef>
          <a:spcPct val="0"/>
        </a:spcBef>
        <a:buNone/>
        <a:defRPr sz="2800" b="1" i="0" kern="1200" cap="all" baseline="0">
          <a:solidFill>
            <a:schemeClr val="tx1">
              <a:lumMod val="50000"/>
            </a:schemeClr>
          </a:solidFill>
          <a:latin typeface="+mj-lt"/>
          <a:ea typeface="+mj-ea"/>
          <a:cs typeface="+mj-cs"/>
        </a:defRPr>
      </a:lvl1pPr>
    </p:titleStyle>
    <p:bodyStyle>
      <a:lvl1pPr marL="173038" indent="-173038" algn="l" defTabSz="457200" rtl="0" eaLnBrk="1" latinLnBrk="0" hangingPunct="1">
        <a:spcBef>
          <a:spcPts val="600"/>
        </a:spcBef>
        <a:spcAft>
          <a:spcPts val="0"/>
        </a:spcAft>
        <a:buFont typeface="Wingdings" pitchFamily="2" charset="2"/>
        <a:buChar char="§"/>
        <a:defRPr sz="1800" kern="1200" baseline="0">
          <a:solidFill>
            <a:schemeClr val="tx1">
              <a:lumMod val="50000"/>
            </a:schemeClr>
          </a:solidFill>
          <a:latin typeface="+mn-lt"/>
          <a:ea typeface="+mn-ea"/>
          <a:cs typeface="+mn-cs"/>
        </a:defRPr>
      </a:lvl1pPr>
      <a:lvl2pPr marL="520700" indent="-236538"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2pPr>
      <a:lvl3pPr marL="803275" indent="-187325"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3pPr>
      <a:lvl4pPr marL="1087438" indent="-171450"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4pPr>
      <a:lvl5pPr marL="1371600" indent="-171450"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miesen\Desktop\anlrgbpptlogo.png"/>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111490" y="4799992"/>
            <a:ext cx="775768" cy="27946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457201" y="358378"/>
            <a:ext cx="8372901" cy="621711"/>
          </a:xfrm>
          <a:prstGeom prst="rect">
            <a:avLst/>
          </a:prstGeom>
        </p:spPr>
        <p:txBody>
          <a:bodyPr vert="horz" lIns="0" tIns="0" rIns="0" bIns="0" rtlCol="0" anchor="b">
            <a:noAutofit/>
          </a:bodyPr>
          <a:lstStyle/>
          <a:p>
            <a:r>
              <a:rPr lang="en-US" dirty="0"/>
              <a:t>Headline in all caps </a:t>
            </a:r>
            <a:r>
              <a:rPr lang="en-US" dirty="0" err="1"/>
              <a:t>28pt</a:t>
            </a:r>
            <a:r>
              <a:rPr lang="en-US" dirty="0"/>
              <a:t> </a:t>
            </a:r>
            <a:br>
              <a:rPr lang="en-US" dirty="0"/>
            </a:br>
            <a:r>
              <a:rPr lang="en-US" dirty="0"/>
              <a:t>preferred as one or two lines</a:t>
            </a:r>
          </a:p>
        </p:txBody>
      </p:sp>
      <p:sp>
        <p:nvSpPr>
          <p:cNvPr id="3" name="Text Placeholder 2"/>
          <p:cNvSpPr>
            <a:spLocks noGrp="1"/>
          </p:cNvSpPr>
          <p:nvPr>
            <p:ph type="body" idx="1"/>
          </p:nvPr>
        </p:nvSpPr>
        <p:spPr>
          <a:xfrm>
            <a:off x="457201" y="1393826"/>
            <a:ext cx="8372901" cy="3317081"/>
          </a:xfrm>
          <a:prstGeom prst="rect">
            <a:avLst/>
          </a:prstGeom>
        </p:spPr>
        <p:txBody>
          <a:bodyPr vert="horz" lIns="0" tIns="0" rIns="0" bIns="45720" rtlCol="0">
            <a:noAutofit/>
          </a:bodyPr>
          <a:lstStyle/>
          <a:p>
            <a:pPr lvl="0"/>
            <a:r>
              <a:rPr lang="en-US" dirty="0"/>
              <a:t>Click to add 1st-level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343400" y="4855282"/>
            <a:ext cx="457200" cy="137160"/>
          </a:xfrm>
          <a:prstGeom prst="rect">
            <a:avLst/>
          </a:prstGeom>
        </p:spPr>
        <p:txBody>
          <a:bodyPr vert="horz" lIns="0" tIns="45720" rIns="0" bIns="0" rtlCol="0" anchor="b"/>
          <a:lstStyle>
            <a:lvl1pPr algn="ctr">
              <a:defRPr sz="1000">
                <a:solidFill>
                  <a:schemeClr val="bg1">
                    <a:lumMod val="50000"/>
                  </a:schemeClr>
                </a:solidFill>
              </a:defRPr>
            </a:lvl1pPr>
          </a:lstStyle>
          <a:p>
            <a:fld id="{AEFAAC5A-9C4F-4278-920D-DF2BAB595749}" type="slidenum">
              <a:rPr lang="en-US" smtClean="0"/>
              <a:pPr/>
              <a:t>‹#›</a:t>
            </a:fld>
            <a:endParaRPr lang="en-US" dirty="0"/>
          </a:p>
        </p:txBody>
      </p:sp>
      <p:sp>
        <p:nvSpPr>
          <p:cNvPr id="49" name="Rectangle 48"/>
          <p:cNvSpPr/>
          <p:nvPr/>
        </p:nvSpPr>
        <p:spPr>
          <a:xfrm>
            <a:off x="0" y="-2"/>
            <a:ext cx="228600" cy="5143502"/>
          </a:xfrm>
          <a:prstGeom prst="rect">
            <a:avLst/>
          </a:prstGeom>
          <a:solidFill>
            <a:schemeClr val="accent1"/>
          </a:solidFill>
          <a:ln>
            <a:noFill/>
          </a:ln>
        </p:spPr>
        <p:txBody>
          <a:bodyPr vert="horz" wrap="square" lIns="91440" tIns="45720" rIns="91440" bIns="0" numCol="1" anchor="b" anchorCtr="0" compatLnSpc="1">
            <a:prstTxWarp prst="textNoShape">
              <a:avLst/>
            </a:prstTxWarp>
          </a:bodyPr>
          <a:lstStyle/>
          <a:p>
            <a:pPr lvl="0"/>
            <a:endParaRPr lang="en-US" sz="100">
              <a:solidFill>
                <a:schemeClr val="accent1"/>
              </a:solidFill>
            </a:endParaRPr>
          </a:p>
        </p:txBody>
      </p:sp>
    </p:spTree>
    <p:extLst>
      <p:ext uri="{BB962C8B-B14F-4D97-AF65-F5344CB8AC3E}">
        <p14:creationId xmlns:p14="http://schemas.microsoft.com/office/powerpoint/2010/main" val="1410124824"/>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810" r:id="rId27"/>
    <p:sldLayoutId id="2147483811" r:id="rId28"/>
    <p:sldLayoutId id="2147483812" r:id="rId29"/>
    <p:sldLayoutId id="2147483813" r:id="rId30"/>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457200" rtl="0" eaLnBrk="1" latinLnBrk="0" hangingPunct="1">
        <a:lnSpc>
          <a:spcPct val="95000"/>
        </a:lnSpc>
        <a:spcBef>
          <a:spcPct val="0"/>
        </a:spcBef>
        <a:buNone/>
        <a:defRPr sz="2800" b="1" i="0" kern="1200" cap="all" baseline="0">
          <a:solidFill>
            <a:schemeClr val="tx1">
              <a:lumMod val="50000"/>
            </a:schemeClr>
          </a:solidFill>
          <a:latin typeface="+mj-lt"/>
          <a:ea typeface="+mj-ea"/>
          <a:cs typeface="+mj-cs"/>
        </a:defRPr>
      </a:lvl1pPr>
    </p:titleStyle>
    <p:bodyStyle>
      <a:lvl1pPr marL="173038" indent="-173038" algn="l" defTabSz="457200" rtl="0" eaLnBrk="1" latinLnBrk="0" hangingPunct="1">
        <a:spcBef>
          <a:spcPts val="600"/>
        </a:spcBef>
        <a:spcAft>
          <a:spcPts val="0"/>
        </a:spcAft>
        <a:buFont typeface="Wingdings" pitchFamily="2" charset="2"/>
        <a:buChar char="§"/>
        <a:defRPr sz="1800" kern="1200" baseline="0">
          <a:solidFill>
            <a:schemeClr val="tx1">
              <a:lumMod val="50000"/>
            </a:schemeClr>
          </a:solidFill>
          <a:latin typeface="+mn-lt"/>
          <a:ea typeface="+mn-ea"/>
          <a:cs typeface="+mn-cs"/>
        </a:defRPr>
      </a:lvl1pPr>
      <a:lvl2pPr marL="520700" indent="-236538"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2pPr>
      <a:lvl3pPr marL="803275" indent="-187325"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3pPr>
      <a:lvl4pPr marL="1087438" indent="-171450"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4pPr>
      <a:lvl5pPr marL="1371600" indent="-171450"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burnham@anl.gov"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3.jp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www.anl.gov/esia/decision-support-for-ev-charging-cost-analysis" TargetMode="External"/><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9.xml"/><Relationship Id="rId1" Type="http://schemas.openxmlformats.org/officeDocument/2006/relationships/tags" Target="../tags/tag2.xml"/><Relationship Id="rId5" Type="http://schemas.openxmlformats.org/officeDocument/2006/relationships/hyperlink" Target="https://gem.anl.gov/" TargetMode="Externa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microsoft.com/office/2018/10/relationships/comments" Target="../comments/modernComment_13A4_FB2618CF.xml"/><Relationship Id="rId2" Type="http://schemas.openxmlformats.org/officeDocument/2006/relationships/notesSlide" Target="../notesSlides/notesSlide9.xml"/><Relationship Id="rId1" Type="http://schemas.openxmlformats.org/officeDocument/2006/relationships/slideLayout" Target="../slideLayouts/slideLayout60.xml"/><Relationship Id="rId5" Type="http://schemas.openxmlformats.org/officeDocument/2006/relationships/hyperlink" Target="http://www.anl.gov/esia/refueling-infrastructure-tax-credit" TargetMode="Externa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normAutofit/>
          </a:bodyPr>
          <a:lstStyle/>
          <a:p>
            <a:r>
              <a:rPr lang="en-US" sz="2400" dirty="0"/>
              <a:t>Argonne Tools for Electric and Alternative Fuel Vehicles</a:t>
            </a:r>
          </a:p>
        </p:txBody>
      </p:sp>
      <p:sp>
        <p:nvSpPr>
          <p:cNvPr id="45" name="Text Placeholder 44"/>
          <p:cNvSpPr>
            <a:spLocks noGrp="1"/>
          </p:cNvSpPr>
          <p:nvPr>
            <p:ph type="body" sz="quarter" idx="12"/>
          </p:nvPr>
        </p:nvSpPr>
        <p:spPr>
          <a:ln>
            <a:noFill/>
          </a:ln>
        </p:spPr>
        <p:txBody>
          <a:bodyPr/>
          <a:lstStyle/>
          <a:p>
            <a:endParaRPr lang="en-US" dirty="0"/>
          </a:p>
        </p:txBody>
      </p:sp>
      <p:sp>
        <p:nvSpPr>
          <p:cNvPr id="48" name="Text Placeholder 47"/>
          <p:cNvSpPr>
            <a:spLocks noGrp="1"/>
          </p:cNvSpPr>
          <p:nvPr>
            <p:ph type="body" sz="quarter" idx="17"/>
          </p:nvPr>
        </p:nvSpPr>
        <p:spPr/>
        <p:txBody>
          <a:bodyPr/>
          <a:lstStyle/>
          <a:p>
            <a:r>
              <a:rPr lang="en-US" dirty="0"/>
              <a:t>Andy Burnham</a:t>
            </a:r>
          </a:p>
        </p:txBody>
      </p:sp>
      <p:sp>
        <p:nvSpPr>
          <p:cNvPr id="49" name="Text Placeholder 48"/>
          <p:cNvSpPr>
            <a:spLocks noGrp="1"/>
          </p:cNvSpPr>
          <p:nvPr>
            <p:ph type="body" sz="quarter" idx="18"/>
          </p:nvPr>
        </p:nvSpPr>
        <p:spPr>
          <a:xfrm>
            <a:off x="468797" y="3728720"/>
            <a:ext cx="4503254" cy="1186180"/>
          </a:xfrm>
        </p:spPr>
        <p:txBody>
          <a:bodyPr/>
          <a:lstStyle/>
          <a:p>
            <a:r>
              <a:rPr lang="en-US" dirty="0"/>
              <a:t>Principal Environmental Scientist</a:t>
            </a:r>
          </a:p>
          <a:p>
            <a:r>
              <a:rPr lang="en-US" dirty="0">
                <a:hlinkClick r:id="rId3"/>
              </a:rPr>
              <a:t>aburnham@anl.gov</a:t>
            </a:r>
            <a:endParaRPr lang="en-US" dirty="0"/>
          </a:p>
          <a:p>
            <a:endParaRPr lang="en-US" dirty="0"/>
          </a:p>
          <a:p>
            <a:r>
              <a:rPr lang="en-US" dirty="0"/>
              <a:t>December 10, 2024</a:t>
            </a:r>
          </a:p>
          <a:p>
            <a:endParaRPr lang="en-US" dirty="0"/>
          </a:p>
        </p:txBody>
      </p:sp>
      <p:sp>
        <p:nvSpPr>
          <p:cNvPr id="51" name="Text Placeholder 50"/>
          <p:cNvSpPr>
            <a:spLocks noGrp="1"/>
          </p:cNvSpPr>
          <p:nvPr>
            <p:ph type="body" sz="quarter" idx="21"/>
          </p:nvPr>
        </p:nvSpPr>
        <p:spPr/>
        <p:txBody>
          <a:bodyPr/>
          <a:lstStyle/>
          <a:p>
            <a:r>
              <a:rPr lang="en-US" dirty="0"/>
              <a:t> </a:t>
            </a:r>
          </a:p>
        </p:txBody>
      </p:sp>
      <p:sp>
        <p:nvSpPr>
          <p:cNvPr id="52" name="Text Placeholder 51"/>
          <p:cNvSpPr>
            <a:spLocks noGrp="1"/>
          </p:cNvSpPr>
          <p:nvPr>
            <p:ph type="body" sz="quarter" idx="22"/>
          </p:nvPr>
        </p:nvSpPr>
        <p:spPr/>
        <p:txBody>
          <a:bodyPr/>
          <a:lstStyle/>
          <a:p>
            <a:r>
              <a:rPr lang="en-US" dirty="0"/>
              <a:t> </a:t>
            </a:r>
          </a:p>
        </p:txBody>
      </p:sp>
      <p:sp>
        <p:nvSpPr>
          <p:cNvPr id="53" name="Text Placeholder 52"/>
          <p:cNvSpPr>
            <a:spLocks noGrp="1"/>
          </p:cNvSpPr>
          <p:nvPr>
            <p:ph type="body" sz="quarter" idx="25"/>
          </p:nvPr>
        </p:nvSpPr>
        <p:spPr/>
        <p:txBody>
          <a:bodyPr/>
          <a:lstStyle/>
          <a:p>
            <a:r>
              <a:rPr lang="en-US" dirty="0"/>
              <a:t> </a:t>
            </a:r>
          </a:p>
        </p:txBody>
      </p:sp>
      <p:sp>
        <p:nvSpPr>
          <p:cNvPr id="54" name="Text Placeholder 53"/>
          <p:cNvSpPr>
            <a:spLocks noGrp="1"/>
          </p:cNvSpPr>
          <p:nvPr>
            <p:ph type="body" sz="quarter" idx="26"/>
          </p:nvPr>
        </p:nvSpPr>
        <p:spPr/>
        <p:txBody>
          <a:bodyPr/>
          <a:lstStyle/>
          <a:p>
            <a:r>
              <a:rPr lang="en-US" dirty="0"/>
              <a:t> </a:t>
            </a:r>
          </a:p>
        </p:txBody>
      </p:sp>
      <p:sp>
        <p:nvSpPr>
          <p:cNvPr id="55" name="Text Placeholder 54"/>
          <p:cNvSpPr>
            <a:spLocks noGrp="1"/>
          </p:cNvSpPr>
          <p:nvPr>
            <p:ph type="body" sz="quarter" idx="27"/>
          </p:nvPr>
        </p:nvSpPr>
        <p:spPr>
          <a:xfrm>
            <a:off x="468796" y="574696"/>
            <a:ext cx="6030858" cy="304654"/>
          </a:xfrm>
        </p:spPr>
        <p:txBody>
          <a:bodyPr>
            <a:noAutofit/>
          </a:bodyPr>
          <a:lstStyle/>
          <a:p>
            <a:r>
              <a:rPr lang="en-US" sz="1400" dirty="0"/>
              <a:t>Wisconsin Clean Cities: 30th Annual Stakeholder Meeting</a:t>
            </a:r>
            <a:endParaRPr lang="en-US" sz="1300" dirty="0"/>
          </a:p>
        </p:txBody>
      </p:sp>
      <p:pic>
        <p:nvPicPr>
          <p:cNvPr id="4" name="Picture Placeholder 3"/>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9281" b="9281"/>
          <a:stretch>
            <a:fillRect/>
          </a:stretch>
        </p:blipFill>
        <p:spPr/>
      </p:pic>
    </p:spTree>
    <p:extLst>
      <p:ext uri="{BB962C8B-B14F-4D97-AF65-F5344CB8AC3E}">
        <p14:creationId xmlns:p14="http://schemas.microsoft.com/office/powerpoint/2010/main" val="3800738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8DF37-963C-3D84-E9B4-03F9E53EDE35}"/>
              </a:ext>
            </a:extLst>
          </p:cNvPr>
          <p:cNvSpPr>
            <a:spLocks noGrp="1"/>
          </p:cNvSpPr>
          <p:nvPr>
            <p:ph type="title"/>
          </p:nvPr>
        </p:nvSpPr>
        <p:spPr>
          <a:xfrm>
            <a:off x="379099" y="248896"/>
            <a:ext cx="8683155" cy="709059"/>
          </a:xfrm>
        </p:spPr>
        <p:txBody>
          <a:bodyPr/>
          <a:lstStyle/>
          <a:p>
            <a:r>
              <a:rPr lang="en-US" sz="1800" cap="none" dirty="0">
                <a:solidFill>
                  <a:srgbClr val="232325"/>
                </a:solidFill>
              </a:rPr>
              <a:t>INFRASTRUCTURE TOOLS FOR FLEETS &amp; EV CHARGING-HUB OPERATORS</a:t>
            </a:r>
            <a:endParaRPr lang="en-US" sz="1800" cap="none" dirty="0">
              <a:solidFill>
                <a:srgbClr val="232325"/>
              </a:solidFill>
              <a:cs typeface="Arial"/>
            </a:endParaRPr>
          </a:p>
        </p:txBody>
      </p:sp>
      <p:sp>
        <p:nvSpPr>
          <p:cNvPr id="3" name="Content Placeholder 2">
            <a:extLst>
              <a:ext uri="{FF2B5EF4-FFF2-40B4-BE49-F238E27FC236}">
                <a16:creationId xmlns:a16="http://schemas.microsoft.com/office/drawing/2014/main" id="{919317D3-40DC-CD6F-3874-D1B64517D06D}"/>
              </a:ext>
            </a:extLst>
          </p:cNvPr>
          <p:cNvSpPr>
            <a:spLocks noGrp="1"/>
          </p:cNvSpPr>
          <p:nvPr>
            <p:ph idx="1"/>
          </p:nvPr>
        </p:nvSpPr>
        <p:spPr>
          <a:xfrm>
            <a:off x="464987" y="3415934"/>
            <a:ext cx="3042411" cy="1354217"/>
          </a:xfrm>
        </p:spPr>
        <p:txBody>
          <a:bodyPr/>
          <a:lstStyle/>
          <a:p>
            <a:pPr marL="0" indent="0">
              <a:spcBef>
                <a:spcPts val="0"/>
              </a:spcBef>
              <a:spcAft>
                <a:spcPts val="600"/>
              </a:spcAft>
              <a:buNone/>
            </a:pPr>
            <a:r>
              <a:rPr lang="en-US" sz="1600" b="1" spc="-20" dirty="0">
                <a:solidFill>
                  <a:schemeClr val="accent2"/>
                </a:solidFill>
                <a:latin typeface="Arial"/>
              </a:rPr>
              <a:t>AFLEET’s Utility Electricity Rate Calculator</a:t>
            </a:r>
          </a:p>
          <a:p>
            <a:pPr marL="0" indent="0">
              <a:spcBef>
                <a:spcPts val="0"/>
              </a:spcBef>
              <a:spcAft>
                <a:spcPts val="600"/>
              </a:spcAft>
              <a:buNone/>
            </a:pPr>
            <a:r>
              <a:rPr lang="en-US" sz="1400" spc="-20" dirty="0">
                <a:solidFill>
                  <a:srgbClr val="333333"/>
                </a:solidFill>
                <a:latin typeface="proxima-nova"/>
              </a:rPr>
              <a:t>D</a:t>
            </a:r>
            <a:r>
              <a:rPr lang="en-US" sz="1400" dirty="0">
                <a:solidFill>
                  <a:srgbClr val="333333"/>
                </a:solidFill>
                <a:latin typeface="proxima-nova"/>
              </a:rPr>
              <a:t>etermine consumer, public, or fleet annual charging-related electricity costs.</a:t>
            </a:r>
          </a:p>
        </p:txBody>
      </p:sp>
      <p:sp>
        <p:nvSpPr>
          <p:cNvPr id="10" name="TextBox 9">
            <a:extLst>
              <a:ext uri="{FF2B5EF4-FFF2-40B4-BE49-F238E27FC236}">
                <a16:creationId xmlns:a16="http://schemas.microsoft.com/office/drawing/2014/main" id="{583BE347-FB70-1007-84E4-1792D8062B98}"/>
              </a:ext>
            </a:extLst>
          </p:cNvPr>
          <p:cNvSpPr txBox="1"/>
          <p:nvPr/>
        </p:nvSpPr>
        <p:spPr>
          <a:xfrm>
            <a:off x="4008401" y="1183341"/>
            <a:ext cx="4940747" cy="1138773"/>
          </a:xfrm>
          <a:prstGeom prst="rect">
            <a:avLst/>
          </a:prstGeom>
          <a:noFill/>
        </p:spPr>
        <p:txBody>
          <a:bodyPr wrap="square">
            <a:spAutoFit/>
          </a:bodyPr>
          <a:lstStyle/>
          <a:p>
            <a:pPr defTabSz="914378">
              <a:defRPr/>
            </a:pPr>
            <a:r>
              <a:rPr lang="en-US" sz="1600" b="1" spc="-20" dirty="0">
                <a:solidFill>
                  <a:srgbClr val="00609C"/>
                </a:solidFill>
                <a:latin typeface="Arial"/>
              </a:rPr>
              <a:t>HEVISAM (Heavy-duty Electric Vehicle Infrastructure Scenario Analysis Model) </a:t>
            </a:r>
          </a:p>
          <a:p>
            <a:pPr defTabSz="914378">
              <a:defRPr/>
            </a:pPr>
            <a:endParaRPr lang="en-US" sz="800" b="1" spc="-20" dirty="0">
              <a:solidFill>
                <a:srgbClr val="0082CA"/>
              </a:solidFill>
              <a:latin typeface="Arial"/>
            </a:endParaRPr>
          </a:p>
          <a:p>
            <a:pPr defTabSz="914378">
              <a:defRPr/>
            </a:pPr>
            <a:r>
              <a:rPr lang="en-US" sz="1400" spc="-20" dirty="0">
                <a:solidFill>
                  <a:srgbClr val="333333"/>
                </a:solidFill>
                <a:latin typeface="proxima-nova"/>
              </a:rPr>
              <a:t>E</a:t>
            </a:r>
            <a:r>
              <a:rPr lang="en-US" sz="1400" dirty="0">
                <a:solidFill>
                  <a:srgbClr val="333333"/>
                </a:solidFill>
                <a:latin typeface="proxima-nova"/>
              </a:rPr>
              <a:t>stimate the levelized charging cost ($/kWh) for a DCFC station designed for a medium- and/or heavy-duty electric fleet. </a:t>
            </a:r>
          </a:p>
        </p:txBody>
      </p:sp>
      <p:sp>
        <p:nvSpPr>
          <p:cNvPr id="20" name="TextBox 19">
            <a:extLst>
              <a:ext uri="{FF2B5EF4-FFF2-40B4-BE49-F238E27FC236}">
                <a16:creationId xmlns:a16="http://schemas.microsoft.com/office/drawing/2014/main" id="{6B9EB9D9-196A-E320-D4BE-C1F0EE615AE9}"/>
              </a:ext>
            </a:extLst>
          </p:cNvPr>
          <p:cNvSpPr txBox="1"/>
          <p:nvPr/>
        </p:nvSpPr>
        <p:spPr>
          <a:xfrm>
            <a:off x="4717061" y="4642450"/>
            <a:ext cx="5053853" cy="261610"/>
          </a:xfrm>
          <a:prstGeom prst="rect">
            <a:avLst/>
          </a:prstGeom>
          <a:noFill/>
        </p:spPr>
        <p:txBody>
          <a:bodyPr wrap="square" lIns="91440" tIns="45720" rIns="91440" bIns="45720" anchor="t">
            <a:spAutoFit/>
          </a:bodyPr>
          <a:lstStyle/>
          <a:p>
            <a:pPr defTabSz="914378">
              <a:defRPr/>
            </a:pPr>
            <a:r>
              <a:rPr lang="en-US" sz="1100" dirty="0">
                <a:solidFill>
                  <a:srgbClr val="0082CA"/>
                </a:solidFill>
                <a:latin typeface="Arial"/>
                <a:hlinkClick r:id="rId3">
                  <a:extLst>
                    <a:ext uri="{A12FA001-AC4F-418D-AE19-62706E023703}">
                      <ahyp:hlinkClr xmlns:ahyp="http://schemas.microsoft.com/office/drawing/2018/hyperlinkcolor" val="tx"/>
                    </a:ext>
                  </a:extLst>
                </a:hlinkClick>
              </a:rPr>
              <a:t>anl.gov/esia/decision-support-for-ev-charging-cost-analysis</a:t>
            </a:r>
            <a:r>
              <a:rPr lang="en-US" sz="1100" dirty="0">
                <a:solidFill>
                  <a:srgbClr val="0082CA"/>
                </a:solidFill>
                <a:latin typeface="Arial"/>
              </a:rPr>
              <a:t> </a:t>
            </a:r>
            <a:endParaRPr lang="en-US" sz="1100">
              <a:solidFill>
                <a:srgbClr val="0082CA"/>
              </a:solidFill>
              <a:latin typeface="Arial"/>
              <a:cs typeface="Arial"/>
            </a:endParaRPr>
          </a:p>
        </p:txBody>
      </p:sp>
      <p:sp>
        <p:nvSpPr>
          <p:cNvPr id="21" name="TextBox 20">
            <a:extLst>
              <a:ext uri="{FF2B5EF4-FFF2-40B4-BE49-F238E27FC236}">
                <a16:creationId xmlns:a16="http://schemas.microsoft.com/office/drawing/2014/main" id="{816A4B1D-6242-050D-5A30-5CB4F6EF0A1C}"/>
              </a:ext>
            </a:extLst>
          </p:cNvPr>
          <p:cNvSpPr txBox="1"/>
          <p:nvPr/>
        </p:nvSpPr>
        <p:spPr>
          <a:xfrm>
            <a:off x="381591" y="1201303"/>
            <a:ext cx="3209204" cy="1138773"/>
          </a:xfrm>
          <a:prstGeom prst="rect">
            <a:avLst/>
          </a:prstGeom>
          <a:noFill/>
        </p:spPr>
        <p:txBody>
          <a:bodyPr wrap="square" lIns="91440" tIns="45720" rIns="91440" bIns="45720" anchor="t">
            <a:spAutoFit/>
          </a:bodyPr>
          <a:lstStyle/>
          <a:p>
            <a:pPr defTabSz="914378">
              <a:defRPr/>
            </a:pPr>
            <a:r>
              <a:rPr lang="en-US" sz="1600" b="1" spc="-20" dirty="0">
                <a:solidFill>
                  <a:srgbClr val="00609C"/>
                </a:solidFill>
                <a:latin typeface="Arial"/>
              </a:rPr>
              <a:t>CHECT (Charging Hub Economic &amp; Costing Tool) </a:t>
            </a:r>
          </a:p>
          <a:p>
            <a:pPr defTabSz="914378">
              <a:defRPr/>
            </a:pPr>
            <a:endParaRPr lang="en-US" sz="800" b="1" spc="-20" dirty="0">
              <a:solidFill>
                <a:srgbClr val="0082CA"/>
              </a:solidFill>
              <a:latin typeface="Arial"/>
            </a:endParaRPr>
          </a:p>
          <a:p>
            <a:pPr defTabSz="914378">
              <a:defRPr/>
            </a:pPr>
            <a:r>
              <a:rPr lang="en-US" sz="1400" spc="-20" dirty="0">
                <a:solidFill>
                  <a:srgbClr val="333333"/>
                </a:solidFill>
                <a:latin typeface="proxima-nova"/>
              </a:rPr>
              <a:t>E</a:t>
            </a:r>
            <a:r>
              <a:rPr lang="en-US" sz="1400" dirty="0">
                <a:solidFill>
                  <a:srgbClr val="333333"/>
                </a:solidFill>
                <a:latin typeface="proxima-nova"/>
              </a:rPr>
              <a:t>stimate the levelized cost of charging ($/kWh) for EV charging hubs</a:t>
            </a:r>
          </a:p>
        </p:txBody>
      </p:sp>
      <p:grpSp>
        <p:nvGrpSpPr>
          <p:cNvPr id="4" name="Group 3">
            <a:extLst>
              <a:ext uri="{FF2B5EF4-FFF2-40B4-BE49-F238E27FC236}">
                <a16:creationId xmlns:a16="http://schemas.microsoft.com/office/drawing/2014/main" id="{E46333A8-12BE-E642-D286-5AC237819858}"/>
              </a:ext>
            </a:extLst>
          </p:cNvPr>
          <p:cNvGrpSpPr/>
          <p:nvPr/>
        </p:nvGrpSpPr>
        <p:grpSpPr>
          <a:xfrm>
            <a:off x="461294" y="2575393"/>
            <a:ext cx="2581451" cy="804737"/>
            <a:chOff x="3135578" y="3247959"/>
            <a:chExt cx="2792260" cy="837825"/>
          </a:xfrm>
        </p:grpSpPr>
        <p:pic>
          <p:nvPicPr>
            <p:cNvPr id="11" name="Graphic 10" descr="Electrician female with solid fill">
              <a:extLst>
                <a:ext uri="{FF2B5EF4-FFF2-40B4-BE49-F238E27FC236}">
                  <a16:creationId xmlns:a16="http://schemas.microsoft.com/office/drawing/2014/main" id="{4282B245-27D2-8143-6066-C1CDFC12283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75567" y="3247959"/>
              <a:ext cx="439685" cy="439685"/>
            </a:xfrm>
            <a:prstGeom prst="rect">
              <a:avLst/>
            </a:prstGeom>
          </p:spPr>
        </p:pic>
        <p:pic>
          <p:nvPicPr>
            <p:cNvPr id="12" name="Graphic 11" descr="Office worker male with solid fill">
              <a:extLst>
                <a:ext uri="{FF2B5EF4-FFF2-40B4-BE49-F238E27FC236}">
                  <a16:creationId xmlns:a16="http://schemas.microsoft.com/office/drawing/2014/main" id="{D4088725-F4D9-3F3D-8835-B00011EBB0C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090669" y="3296058"/>
              <a:ext cx="439685" cy="439685"/>
            </a:xfrm>
            <a:prstGeom prst="rect">
              <a:avLst/>
            </a:prstGeom>
          </p:spPr>
        </p:pic>
        <p:pic>
          <p:nvPicPr>
            <p:cNvPr id="14" name="Graphic 13" descr="Remote work with solid fill">
              <a:extLst>
                <a:ext uri="{FF2B5EF4-FFF2-40B4-BE49-F238E27FC236}">
                  <a16:creationId xmlns:a16="http://schemas.microsoft.com/office/drawing/2014/main" id="{DB811C44-E6B1-6A18-5806-0463994D09F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235900" y="3247959"/>
              <a:ext cx="520288" cy="520288"/>
            </a:xfrm>
            <a:prstGeom prst="rect">
              <a:avLst/>
            </a:prstGeom>
          </p:spPr>
        </p:pic>
        <p:sp>
          <p:nvSpPr>
            <p:cNvPr id="15" name="TextBox 14">
              <a:extLst>
                <a:ext uri="{FF2B5EF4-FFF2-40B4-BE49-F238E27FC236}">
                  <a16:creationId xmlns:a16="http://schemas.microsoft.com/office/drawing/2014/main" id="{51DDC82D-F82B-AFE4-1029-513D36713564}"/>
                </a:ext>
              </a:extLst>
            </p:cNvPr>
            <p:cNvSpPr txBox="1"/>
            <p:nvPr/>
          </p:nvSpPr>
          <p:spPr>
            <a:xfrm>
              <a:off x="3135578" y="3733310"/>
              <a:ext cx="1022347" cy="224302"/>
            </a:xfrm>
            <a:prstGeom prst="rect">
              <a:avLst/>
            </a:prstGeom>
            <a:noFill/>
          </p:spPr>
          <p:txBody>
            <a:bodyPr wrap="square" rtlCol="0">
              <a:spAutoFit/>
            </a:bodyPr>
            <a:lstStyle/>
            <a:p>
              <a:pPr defTabSz="914378">
                <a:defRPr/>
              </a:pPr>
              <a:r>
                <a:rPr lang="en-US" sz="800" dirty="0">
                  <a:solidFill>
                    <a:srgbClr val="47484A"/>
                  </a:solidFill>
                  <a:latin typeface="Arial"/>
                </a:rPr>
                <a:t>Resident owned</a:t>
              </a:r>
            </a:p>
          </p:txBody>
        </p:sp>
        <p:sp>
          <p:nvSpPr>
            <p:cNvPr id="16" name="TextBox 15">
              <a:extLst>
                <a:ext uri="{FF2B5EF4-FFF2-40B4-BE49-F238E27FC236}">
                  <a16:creationId xmlns:a16="http://schemas.microsoft.com/office/drawing/2014/main" id="{8EEA06FE-C127-E91D-BB36-B721E2E055BB}"/>
                </a:ext>
              </a:extLst>
            </p:cNvPr>
            <p:cNvSpPr txBox="1"/>
            <p:nvPr/>
          </p:nvSpPr>
          <p:spPr>
            <a:xfrm>
              <a:off x="4693184" y="3733310"/>
              <a:ext cx="1234654" cy="352474"/>
            </a:xfrm>
            <a:prstGeom prst="rect">
              <a:avLst/>
            </a:prstGeom>
            <a:noFill/>
          </p:spPr>
          <p:txBody>
            <a:bodyPr wrap="square" rtlCol="0">
              <a:spAutoFit/>
            </a:bodyPr>
            <a:lstStyle/>
            <a:p>
              <a:pPr defTabSz="914378">
                <a:defRPr/>
              </a:pPr>
              <a:r>
                <a:rPr lang="en-US" sz="800" dirty="0">
                  <a:solidFill>
                    <a:srgbClr val="47484A"/>
                  </a:solidFill>
                  <a:latin typeface="Arial"/>
                </a:rPr>
                <a:t>Private company</a:t>
              </a:r>
            </a:p>
            <a:p>
              <a:pPr defTabSz="914378">
                <a:defRPr/>
              </a:pPr>
              <a:r>
                <a:rPr lang="en-US" sz="800" dirty="0">
                  <a:solidFill>
                    <a:srgbClr val="47484A"/>
                  </a:solidFill>
                  <a:latin typeface="Arial"/>
                </a:rPr>
                <a:t>owned</a:t>
              </a:r>
            </a:p>
          </p:txBody>
        </p:sp>
        <p:sp>
          <p:nvSpPr>
            <p:cNvPr id="17" name="TextBox 16">
              <a:extLst>
                <a:ext uri="{FF2B5EF4-FFF2-40B4-BE49-F238E27FC236}">
                  <a16:creationId xmlns:a16="http://schemas.microsoft.com/office/drawing/2014/main" id="{E8953CF1-4242-75AE-2085-A65CE5C4E905}"/>
                </a:ext>
              </a:extLst>
            </p:cNvPr>
            <p:cNvSpPr txBox="1"/>
            <p:nvPr/>
          </p:nvSpPr>
          <p:spPr>
            <a:xfrm>
              <a:off x="4052002" y="3732245"/>
              <a:ext cx="709820" cy="352474"/>
            </a:xfrm>
            <a:prstGeom prst="rect">
              <a:avLst/>
            </a:prstGeom>
            <a:noFill/>
          </p:spPr>
          <p:txBody>
            <a:bodyPr wrap="square" rtlCol="0">
              <a:spAutoFit/>
            </a:bodyPr>
            <a:lstStyle/>
            <a:p>
              <a:pPr defTabSz="914378">
                <a:defRPr/>
              </a:pPr>
              <a:r>
                <a:rPr lang="en-US" sz="800" dirty="0">
                  <a:solidFill>
                    <a:srgbClr val="47484A"/>
                  </a:solidFill>
                  <a:latin typeface="Arial"/>
                </a:rPr>
                <a:t>Utility </a:t>
              </a:r>
            </a:p>
            <a:p>
              <a:pPr defTabSz="914378">
                <a:defRPr/>
              </a:pPr>
              <a:r>
                <a:rPr lang="en-US" sz="800" dirty="0">
                  <a:solidFill>
                    <a:srgbClr val="47484A"/>
                  </a:solidFill>
                  <a:latin typeface="Arial"/>
                </a:rPr>
                <a:t>owned</a:t>
              </a:r>
            </a:p>
          </p:txBody>
        </p:sp>
        <p:pic>
          <p:nvPicPr>
            <p:cNvPr id="34" name="Graphic 33" descr="Office worker female with solid fill">
              <a:extLst>
                <a:ext uri="{FF2B5EF4-FFF2-40B4-BE49-F238E27FC236}">
                  <a16:creationId xmlns:a16="http://schemas.microsoft.com/office/drawing/2014/main" id="{705BE209-C8DC-7253-3E15-3A3E8056D038}"/>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802567" y="3247959"/>
              <a:ext cx="439685" cy="439685"/>
            </a:xfrm>
            <a:prstGeom prst="rect">
              <a:avLst/>
            </a:prstGeom>
          </p:spPr>
        </p:pic>
      </p:grpSp>
      <p:pic>
        <p:nvPicPr>
          <p:cNvPr id="7" name="Picture 6">
            <a:extLst>
              <a:ext uri="{FF2B5EF4-FFF2-40B4-BE49-F238E27FC236}">
                <a16:creationId xmlns:a16="http://schemas.microsoft.com/office/drawing/2014/main" id="{09A38C49-45D5-2ED0-6EA8-6EC971DE1DD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573656" y="2496354"/>
            <a:ext cx="4094115" cy="2150726"/>
          </a:xfrm>
          <a:prstGeom prst="rect">
            <a:avLst/>
          </a:prstGeom>
          <a:ln w="3175">
            <a:solidFill>
              <a:schemeClr val="tx1"/>
            </a:solidFill>
          </a:ln>
        </p:spPr>
      </p:pic>
      <p:sp>
        <p:nvSpPr>
          <p:cNvPr id="6" name="Slide Number Placeholder 5">
            <a:extLst>
              <a:ext uri="{FF2B5EF4-FFF2-40B4-BE49-F238E27FC236}">
                <a16:creationId xmlns:a16="http://schemas.microsoft.com/office/drawing/2014/main" id="{37C474BC-8B2C-CAC3-345C-EB715B288D3B}"/>
              </a:ext>
            </a:extLst>
          </p:cNvPr>
          <p:cNvSpPr>
            <a:spLocks noGrp="1"/>
          </p:cNvSpPr>
          <p:nvPr>
            <p:ph type="sldNum" sz="quarter" idx="13"/>
          </p:nvPr>
        </p:nvSpPr>
        <p:spPr/>
        <p:txBody>
          <a:bodyPr/>
          <a:lstStyle/>
          <a:p>
            <a:fld id="{AEFAAC5A-9C4F-4278-920D-DF2BAB595749}" type="slidenum">
              <a:rPr lang="en-US" smtClean="0"/>
              <a:pPr/>
              <a:t>10</a:t>
            </a:fld>
            <a:endParaRPr lang="en-US" dirty="0"/>
          </a:p>
        </p:txBody>
      </p:sp>
    </p:spTree>
    <p:extLst>
      <p:ext uri="{BB962C8B-B14F-4D97-AF65-F5344CB8AC3E}">
        <p14:creationId xmlns:p14="http://schemas.microsoft.com/office/powerpoint/2010/main" val="8124243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58FF4-1A6B-5925-A2CA-36F445CF2504}"/>
              </a:ext>
            </a:extLst>
          </p:cNvPr>
          <p:cNvSpPr>
            <a:spLocks noGrp="1"/>
          </p:cNvSpPr>
          <p:nvPr>
            <p:ph type="title"/>
          </p:nvPr>
        </p:nvSpPr>
        <p:spPr>
          <a:xfrm>
            <a:off x="396242" y="154068"/>
            <a:ext cx="8403381" cy="485836"/>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800" cap="none" dirty="0">
                <a:solidFill>
                  <a:schemeClr val="tx1">
                    <a:lumMod val="49000"/>
                  </a:schemeClr>
                </a:solidFill>
                <a:latin typeface="+mj-lt"/>
                <a:ea typeface="+mj-ea"/>
                <a:cs typeface="+mj-cs"/>
              </a:rPr>
              <a:t>JOBS TOOLS</a:t>
            </a:r>
            <a:endParaRPr lang="en-US" sz="1600" i="1" cap="none" dirty="0">
              <a:solidFill>
                <a:schemeClr val="tx1">
                  <a:lumMod val="50000"/>
                </a:schemeClr>
              </a:solidFill>
            </a:endParaRPr>
          </a:p>
        </p:txBody>
      </p:sp>
      <p:sp>
        <p:nvSpPr>
          <p:cNvPr id="4" name="Text Placeholder 3">
            <a:extLst>
              <a:ext uri="{FF2B5EF4-FFF2-40B4-BE49-F238E27FC236}">
                <a16:creationId xmlns:a16="http://schemas.microsoft.com/office/drawing/2014/main" id="{F0BCF946-9662-E002-6C09-EF95F2ABB5DC}"/>
              </a:ext>
            </a:extLst>
          </p:cNvPr>
          <p:cNvSpPr>
            <a:spLocks noGrp="1"/>
          </p:cNvSpPr>
          <p:nvPr>
            <p:ph type="body" sz="quarter" idx="12"/>
          </p:nvPr>
        </p:nvSpPr>
        <p:spPr>
          <a:xfrm>
            <a:off x="442915" y="767089"/>
            <a:ext cx="7888235" cy="374786"/>
          </a:xfrm>
        </p:spPr>
        <p:txBody>
          <a:bodyPr vert="horz" lIns="0" tIns="0" rIns="0" bIns="0" rtlCol="0" anchor="t">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800" dirty="0">
                <a:solidFill>
                  <a:schemeClr val="accent2"/>
                </a:solidFill>
              </a:rPr>
              <a:t>Quantify jobs and “ripple effect” economic activity for energy infrastructure projects in states, regions, or U.S.</a:t>
            </a:r>
          </a:p>
        </p:txBody>
      </p:sp>
      <p:sp>
        <p:nvSpPr>
          <p:cNvPr id="8" name="TextBox 7">
            <a:extLst>
              <a:ext uri="{FF2B5EF4-FFF2-40B4-BE49-F238E27FC236}">
                <a16:creationId xmlns:a16="http://schemas.microsoft.com/office/drawing/2014/main" id="{66424B2B-332F-B191-EEE9-399A276B00E2}"/>
              </a:ext>
            </a:extLst>
          </p:cNvPr>
          <p:cNvSpPr txBox="1"/>
          <p:nvPr/>
        </p:nvSpPr>
        <p:spPr>
          <a:xfrm>
            <a:off x="215094" y="1373743"/>
            <a:ext cx="4016187" cy="3108543"/>
          </a:xfrm>
          <a:prstGeom prst="rect">
            <a:avLst/>
          </a:prstGeom>
          <a:noFill/>
        </p:spPr>
        <p:txBody>
          <a:bodyPr wrap="square" lIns="91440" tIns="45720" rIns="91440" bIns="4572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378"/>
            <a:r>
              <a:rPr lang="en-US" sz="1400" b="1" dirty="0">
                <a:solidFill>
                  <a:schemeClr val="tx1">
                    <a:lumMod val="50000"/>
                  </a:schemeClr>
                </a:solidFill>
                <a:latin typeface="Arial"/>
              </a:rPr>
              <a:t>Models include:</a:t>
            </a:r>
            <a:endParaRPr lang="en-US" sz="1400" b="1" dirty="0">
              <a:solidFill>
                <a:schemeClr val="tx1">
                  <a:lumMod val="50000"/>
                </a:schemeClr>
              </a:solidFill>
              <a:highlight>
                <a:srgbClr val="FFFF00"/>
              </a:highlight>
              <a:latin typeface="Arial"/>
            </a:endParaRPr>
          </a:p>
          <a:p>
            <a:pPr marL="511163" lvl="1" indent="-285743" defTabSz="914378">
              <a:buFont typeface="Wingdings" panose="05000000000000000000" pitchFamily="2" charset="2"/>
              <a:buChar char="§"/>
            </a:pPr>
            <a:r>
              <a:rPr lang="en-US" sz="1400" dirty="0">
                <a:solidFill>
                  <a:schemeClr val="tx1">
                    <a:lumMod val="50000"/>
                  </a:schemeClr>
                </a:solidFill>
                <a:latin typeface="Arial"/>
              </a:rPr>
              <a:t>Electric vehicle production and use (EV)</a:t>
            </a:r>
          </a:p>
          <a:p>
            <a:pPr marL="511163" lvl="1" indent="-285743" defTabSz="914378">
              <a:buFont typeface="Wingdings" panose="05000000000000000000" pitchFamily="2" charset="2"/>
              <a:buChar char="§"/>
            </a:pPr>
            <a:r>
              <a:rPr lang="en-US" sz="1400" dirty="0">
                <a:solidFill>
                  <a:schemeClr val="tx1">
                    <a:lumMod val="50000"/>
                  </a:schemeClr>
                </a:solidFill>
                <a:latin typeface="Arial"/>
              </a:rPr>
              <a:t>Electric vehicle charging stations (EVSE)</a:t>
            </a:r>
          </a:p>
          <a:p>
            <a:pPr marL="511163" lvl="1" indent="-285743" defTabSz="914378">
              <a:buFont typeface="Wingdings" panose="05000000000000000000" pitchFamily="2" charset="2"/>
              <a:buChar char="§"/>
            </a:pPr>
            <a:r>
              <a:rPr lang="en-US" sz="1400" dirty="0">
                <a:solidFill>
                  <a:schemeClr val="tx1">
                    <a:lumMod val="50000"/>
                  </a:schemeClr>
                </a:solidFill>
                <a:latin typeface="Arial"/>
              </a:rPr>
              <a:t>Natural gas fueling stations (NG)</a:t>
            </a:r>
          </a:p>
          <a:p>
            <a:pPr marL="511163" lvl="1" indent="-285743" defTabSz="914378">
              <a:buFont typeface="Wingdings" panose="05000000000000000000" pitchFamily="2" charset="2"/>
              <a:buChar char="§"/>
            </a:pPr>
            <a:r>
              <a:rPr lang="en-US" sz="1400" dirty="0">
                <a:solidFill>
                  <a:schemeClr val="tx1">
                    <a:lumMod val="50000"/>
                  </a:schemeClr>
                </a:solidFill>
                <a:latin typeface="Arial"/>
              </a:rPr>
              <a:t>Hydrogen fueling stations (H2) </a:t>
            </a:r>
          </a:p>
          <a:p>
            <a:pPr marL="511163" lvl="1" indent="-285743" defTabSz="914378">
              <a:buFont typeface="Wingdings" panose="05000000000000000000" pitchFamily="2" charset="2"/>
              <a:buChar char="§"/>
            </a:pPr>
            <a:r>
              <a:rPr lang="en-US" sz="1400" dirty="0">
                <a:solidFill>
                  <a:schemeClr val="tx1">
                    <a:lumMod val="50000"/>
                  </a:schemeClr>
                </a:solidFill>
                <a:latin typeface="Arial"/>
              </a:rPr>
              <a:t>Fuel cells in forklifts, backup power and prime power applications (FC)</a:t>
            </a:r>
          </a:p>
          <a:p>
            <a:pPr marL="511163" lvl="1" indent="-285743" defTabSz="914378">
              <a:buFont typeface="Wingdings" panose="05000000000000000000" pitchFamily="2" charset="2"/>
              <a:buChar char="§"/>
            </a:pPr>
            <a:endParaRPr lang="en-US" sz="1400" dirty="0">
              <a:solidFill>
                <a:schemeClr val="tx1">
                  <a:lumMod val="50000"/>
                </a:schemeClr>
              </a:solidFill>
              <a:latin typeface="Arial"/>
            </a:endParaRPr>
          </a:p>
          <a:p>
            <a:pPr defTabSz="914378"/>
            <a:r>
              <a:rPr lang="en-US" sz="1400" b="1" dirty="0">
                <a:solidFill>
                  <a:schemeClr val="tx1">
                    <a:lumMod val="50000"/>
                  </a:schemeClr>
                </a:solidFill>
                <a:latin typeface="Arial"/>
              </a:rPr>
              <a:t>EVSE analyses:</a:t>
            </a:r>
            <a:endParaRPr lang="en-US" sz="1400" b="1" dirty="0">
              <a:solidFill>
                <a:schemeClr val="tx1">
                  <a:lumMod val="50000"/>
                </a:schemeClr>
              </a:solidFill>
              <a:latin typeface="Arial"/>
              <a:cs typeface="Arial"/>
            </a:endParaRPr>
          </a:p>
          <a:p>
            <a:pPr marL="510540" indent="-277495" defTabSz="914378">
              <a:buFont typeface="Wingdings" panose="05000000000000000000" pitchFamily="2" charset="2"/>
              <a:buChar char="§"/>
            </a:pPr>
            <a:r>
              <a:rPr lang="en-US" sz="1400" dirty="0">
                <a:solidFill>
                  <a:schemeClr val="tx1">
                    <a:lumMod val="50000"/>
                  </a:schemeClr>
                </a:solidFill>
                <a:latin typeface="Arial"/>
              </a:rPr>
              <a:t>500,000 chargers </a:t>
            </a:r>
            <a:r>
              <a:rPr lang="en-US" sz="1400" dirty="0">
                <a:solidFill>
                  <a:schemeClr val="tx1">
                    <a:lumMod val="50000"/>
                  </a:schemeClr>
                </a:solidFill>
                <a:latin typeface="Arial"/>
                <a:cs typeface="Arial"/>
              </a:rPr>
              <a:t>→ 1.1 million jobs </a:t>
            </a:r>
          </a:p>
          <a:p>
            <a:pPr marL="233357" indent="277806" defTabSz="914378"/>
            <a:r>
              <a:rPr lang="en-US" sz="1400" dirty="0">
                <a:solidFill>
                  <a:schemeClr val="tx1">
                    <a:lumMod val="50000"/>
                  </a:schemeClr>
                </a:solidFill>
                <a:latin typeface="Arial" panose="020B0604020202020204" pitchFamily="34" charset="0"/>
                <a:cs typeface="Arial" panose="020B0604020202020204" pitchFamily="34" charset="0"/>
              </a:rPr>
              <a:t>deployment + operations over 10 years</a:t>
            </a:r>
          </a:p>
          <a:p>
            <a:pPr marL="518795" indent="-285115" defTabSz="914378">
              <a:buFont typeface="Wingdings" panose="05000000000000000000" pitchFamily="2" charset="2"/>
              <a:buChar char="§"/>
            </a:pPr>
            <a:r>
              <a:rPr lang="en-US" sz="1400" dirty="0">
                <a:solidFill>
                  <a:schemeClr val="tx1">
                    <a:lumMod val="50000"/>
                  </a:schemeClr>
                </a:solidFill>
                <a:latin typeface="Arial"/>
                <a:cs typeface="Arial"/>
              </a:rPr>
              <a:t>Industry/occupational breakdowns, skill requirements/gap analyses</a:t>
            </a:r>
          </a:p>
          <a:p>
            <a:pPr marL="168263" indent="-285743" defTabSz="914378">
              <a:buFont typeface="Wingdings" panose="05000000000000000000" pitchFamily="2" charset="2"/>
              <a:buChar char="§"/>
            </a:pPr>
            <a:endParaRPr lang="en-US" sz="1400" dirty="0">
              <a:solidFill>
                <a:schemeClr val="tx1">
                  <a:lumMod val="50000"/>
                </a:schemeClr>
              </a:solidFill>
              <a:latin typeface="Arial"/>
            </a:endParaRPr>
          </a:p>
        </p:txBody>
      </p:sp>
      <p:sp>
        <p:nvSpPr>
          <p:cNvPr id="7" name="Slide Number Placeholder 6">
            <a:extLst>
              <a:ext uri="{FF2B5EF4-FFF2-40B4-BE49-F238E27FC236}">
                <a16:creationId xmlns:a16="http://schemas.microsoft.com/office/drawing/2014/main" id="{C0C717BF-B4C3-3C20-D1CA-922C50CF7802}"/>
              </a:ext>
            </a:extLst>
          </p:cNvPr>
          <p:cNvSpPr>
            <a:spLocks noGrp="1"/>
          </p:cNvSpPr>
          <p:nvPr>
            <p:ph type="sldNum" sz="quarter" idx="13"/>
          </p:nvPr>
        </p:nvSpPr>
        <p:spPr/>
        <p:txBody>
          <a:bodyPr/>
          <a:lstStyle/>
          <a:p>
            <a:fld id="{AEFAAC5A-9C4F-4278-920D-DF2BAB595749}" type="slidenum">
              <a:rPr lang="en-US" smtClean="0"/>
              <a:pPr/>
              <a:t>11</a:t>
            </a:fld>
            <a:endParaRPr lang="en-US" dirty="0"/>
          </a:p>
        </p:txBody>
      </p:sp>
      <p:pic>
        <p:nvPicPr>
          <p:cNvPr id="5" name="Content Placeholder 5">
            <a:extLst>
              <a:ext uri="{FF2B5EF4-FFF2-40B4-BE49-F238E27FC236}">
                <a16:creationId xmlns:a16="http://schemas.microsoft.com/office/drawing/2014/main" id="{44AA9F57-2F05-5ED7-C504-2A628E0BB339}"/>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4363322" y="1359305"/>
            <a:ext cx="4780678" cy="1951786"/>
          </a:xfrm>
          <a:prstGeom prst="rect">
            <a:avLst/>
          </a:prstGeom>
        </p:spPr>
      </p:pic>
    </p:spTree>
    <p:custDataLst>
      <p:tags r:id="rId1"/>
    </p:custDataLst>
    <p:extLst>
      <p:ext uri="{BB962C8B-B14F-4D97-AF65-F5344CB8AC3E}">
        <p14:creationId xmlns:p14="http://schemas.microsoft.com/office/powerpoint/2010/main" val="1411871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500" dirty="0"/>
              <a:t> </a:t>
            </a:r>
          </a:p>
        </p:txBody>
      </p:sp>
      <p:sp>
        <p:nvSpPr>
          <p:cNvPr id="3" name="Title 1"/>
          <p:cNvSpPr txBox="1">
            <a:spLocks/>
          </p:cNvSpPr>
          <p:nvPr/>
        </p:nvSpPr>
        <p:spPr>
          <a:xfrm>
            <a:off x="1485900" y="148828"/>
            <a:ext cx="6172200" cy="422672"/>
          </a:xfrm>
          <a:prstGeom prst="rect">
            <a:avLst/>
          </a:prstGeom>
        </p:spPr>
        <p:txBody>
          <a:bodyPr/>
          <a:lstStyle>
            <a:lvl1pPr algn="l" defTabSz="457200" rtl="0" eaLnBrk="1" latinLnBrk="0" hangingPunct="1">
              <a:lnSpc>
                <a:spcPct val="95000"/>
              </a:lnSpc>
              <a:spcBef>
                <a:spcPct val="0"/>
              </a:spcBef>
              <a:buNone/>
              <a:defRPr sz="2800" b="1" i="0" kern="1200" cap="all" baseline="0">
                <a:solidFill>
                  <a:schemeClr val="tx1">
                    <a:lumMod val="50000"/>
                  </a:schemeClr>
                </a:solidFill>
                <a:latin typeface="+mj-lt"/>
                <a:ea typeface="+mj-ea"/>
                <a:cs typeface="+mj-cs"/>
              </a:defRPr>
            </a:lvl1pPr>
          </a:lstStyle>
          <a:p>
            <a:pPr algn="ctr"/>
            <a:r>
              <a:rPr lang="en-US" altLang="en-US" sz="2100">
                <a:solidFill>
                  <a:schemeClr val="bg1"/>
                </a:solidFill>
              </a:rPr>
              <a:t>Thank you!!!</a:t>
            </a:r>
            <a:endParaRPr lang="en-US" sz="2100">
              <a:solidFill>
                <a:schemeClr val="bg1"/>
              </a:solidFill>
            </a:endParaRPr>
          </a:p>
        </p:txBody>
      </p:sp>
      <p:sp>
        <p:nvSpPr>
          <p:cNvPr id="4" name="Rectangle 3"/>
          <p:cNvSpPr txBox="1">
            <a:spLocks noChangeArrowheads="1"/>
          </p:cNvSpPr>
          <p:nvPr/>
        </p:nvSpPr>
        <p:spPr>
          <a:xfrm>
            <a:off x="1534716" y="698896"/>
            <a:ext cx="5951935" cy="3644504"/>
          </a:xfrm>
          <a:prstGeom prst="rect">
            <a:avLst/>
          </a:prstGeom>
        </p:spPr>
        <p:txBody>
          <a:bodyPr/>
          <a:lstStyle>
            <a:lvl1pPr marL="173038" indent="-173038" algn="l" defTabSz="457200" rtl="0" eaLnBrk="1" latinLnBrk="0" hangingPunct="1">
              <a:spcBef>
                <a:spcPts val="600"/>
              </a:spcBef>
              <a:spcAft>
                <a:spcPts val="0"/>
              </a:spcAft>
              <a:buFont typeface="Wingdings" pitchFamily="2" charset="2"/>
              <a:buChar char="§"/>
              <a:defRPr sz="1800" kern="1200" baseline="0">
                <a:solidFill>
                  <a:schemeClr val="tx1">
                    <a:lumMod val="50000"/>
                  </a:schemeClr>
                </a:solidFill>
                <a:latin typeface="+mn-lt"/>
                <a:ea typeface="+mn-ea"/>
                <a:cs typeface="+mn-cs"/>
              </a:defRPr>
            </a:lvl1pPr>
            <a:lvl2pPr marL="520700" indent="-236538"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2pPr>
            <a:lvl3pPr marL="803275" indent="-187325" algn="l" defTabSz="457200" rtl="0" eaLnBrk="1" latinLnBrk="0" hangingPunct="1">
              <a:spcBef>
                <a:spcPts val="0"/>
              </a:spcBef>
              <a:spcAft>
                <a:spcPts val="0"/>
              </a:spcAft>
              <a:buFont typeface="Arial"/>
              <a:buChar char="•"/>
              <a:defRPr sz="1800" kern="1200">
                <a:solidFill>
                  <a:schemeClr val="tx1">
                    <a:lumMod val="50000"/>
                  </a:schemeClr>
                </a:solidFill>
                <a:latin typeface="+mn-lt"/>
                <a:ea typeface="+mn-ea"/>
                <a:cs typeface="+mn-cs"/>
              </a:defRPr>
            </a:lvl3pPr>
            <a:lvl4pPr marL="1087438" indent="-171450" algn="l" defTabSz="457200" rtl="0" eaLnBrk="1" latinLnBrk="0" hangingPunct="1">
              <a:spcBef>
                <a:spcPts val="0"/>
              </a:spcBef>
              <a:spcAft>
                <a:spcPts val="0"/>
              </a:spcAft>
              <a:buFont typeface="Arial"/>
              <a:buChar char="–"/>
              <a:defRPr sz="1600" kern="1200">
                <a:solidFill>
                  <a:schemeClr val="tx1">
                    <a:lumMod val="50000"/>
                  </a:schemeClr>
                </a:solidFill>
                <a:latin typeface="+mn-lt"/>
                <a:ea typeface="+mn-ea"/>
                <a:cs typeface="+mn-cs"/>
              </a:defRPr>
            </a:lvl4pPr>
            <a:lvl5pPr marL="1371600" indent="-171450" algn="l" defTabSz="457200" rtl="0" eaLnBrk="1" latinLnBrk="0" hangingPunct="1">
              <a:spcBef>
                <a:spcPts val="0"/>
              </a:spcBef>
              <a:spcAft>
                <a:spcPts val="0"/>
              </a:spcAft>
              <a:buFont typeface="Arial"/>
              <a:buChar char="»"/>
              <a:defRPr sz="1600" kern="1200">
                <a:solidFill>
                  <a:schemeClr val="tx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altLang="en-US" sz="1350" b="1" dirty="0">
                <a:solidFill>
                  <a:schemeClr val="bg1"/>
                </a:solidFill>
              </a:rPr>
              <a:t>Argonne National Laboratory’s work is supported by the U.S. Department of Energy, Office of Energy Efficiency and Renewable Energy</a:t>
            </a:r>
          </a:p>
          <a:p>
            <a:pPr marL="0" indent="0" algn="ctr">
              <a:buNone/>
            </a:pPr>
            <a:endParaRPr lang="en-US" altLang="en-US" sz="750" b="1" dirty="0">
              <a:solidFill>
                <a:schemeClr val="bg1"/>
              </a:solidFill>
            </a:endParaRPr>
          </a:p>
          <a:p>
            <a:pPr marL="0" indent="0" algn="ctr">
              <a:buNone/>
            </a:pPr>
            <a:r>
              <a:rPr lang="en-US" altLang="en-US" sz="1350" b="1" dirty="0">
                <a:solidFill>
                  <a:schemeClr val="bg1"/>
                </a:solidFill>
              </a:rPr>
              <a:t>This work has been supported and assisted by:</a:t>
            </a:r>
          </a:p>
          <a:p>
            <a:pPr marL="0" indent="0" algn="ctr">
              <a:buNone/>
            </a:pPr>
            <a:r>
              <a:rPr lang="en-US" altLang="en-US" sz="1350" dirty="0">
                <a:solidFill>
                  <a:schemeClr val="bg1"/>
                </a:solidFill>
              </a:rPr>
              <a:t>Margaret Smith: U.S. DOE</a:t>
            </a:r>
          </a:p>
          <a:p>
            <a:pPr marL="0" indent="0" algn="ctr">
              <a:buNone/>
            </a:pPr>
            <a:r>
              <a:rPr lang="en-US" altLang="en-US" sz="1350" dirty="0">
                <a:solidFill>
                  <a:schemeClr val="bg1"/>
                </a:solidFill>
              </a:rPr>
              <a:t>Marcy Rood: Argonne</a:t>
            </a:r>
          </a:p>
          <a:p>
            <a:pPr marL="0" indent="0" algn="ctr">
              <a:buNone/>
            </a:pPr>
            <a:r>
              <a:rPr lang="en-US" altLang="en-US" sz="1350" dirty="0">
                <a:solidFill>
                  <a:schemeClr val="bg1"/>
                </a:solidFill>
              </a:rPr>
              <a:t>Joann Zhou: Argonne</a:t>
            </a:r>
          </a:p>
        </p:txBody>
      </p:sp>
    </p:spTree>
    <p:extLst>
      <p:ext uri="{BB962C8B-B14F-4D97-AF65-F5344CB8AC3E}">
        <p14:creationId xmlns:p14="http://schemas.microsoft.com/office/powerpoint/2010/main" val="11017217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540094E-BB51-278F-E2DC-381802FE9592}"/>
              </a:ext>
            </a:extLst>
          </p:cNvPr>
          <p:cNvSpPr>
            <a:spLocks noGrp="1"/>
          </p:cNvSpPr>
          <p:nvPr>
            <p:ph type="sldNum" sz="quarter" idx="13"/>
          </p:nvPr>
        </p:nvSpPr>
        <p:spPr/>
        <p:txBody>
          <a:bodyPr/>
          <a:lstStyle/>
          <a:p>
            <a:fld id="{AEFAAC5A-9C4F-4278-920D-DF2BAB595749}" type="slidenum">
              <a:rPr lang="en-US" smtClean="0"/>
              <a:pPr/>
              <a:t>2</a:t>
            </a:fld>
            <a:endParaRPr lang="en-US" dirty="0"/>
          </a:p>
        </p:txBody>
      </p:sp>
      <p:pic>
        <p:nvPicPr>
          <p:cNvPr id="6" name="Picture 5">
            <a:extLst>
              <a:ext uri="{FF2B5EF4-FFF2-40B4-BE49-F238E27FC236}">
                <a16:creationId xmlns:a16="http://schemas.microsoft.com/office/drawing/2014/main" id="{A37C98F9-29A5-F547-4184-91D4301B5361}"/>
              </a:ext>
            </a:extLst>
          </p:cNvPr>
          <p:cNvPicPr>
            <a:picLocks noChangeAspect="1"/>
          </p:cNvPicPr>
          <p:nvPr/>
        </p:nvPicPr>
        <p:blipFill>
          <a:blip r:embed="rId3"/>
          <a:srcRect r="-731" b="-84"/>
          <a:stretch/>
        </p:blipFill>
        <p:spPr>
          <a:xfrm>
            <a:off x="841282" y="883431"/>
            <a:ext cx="7641276" cy="3903735"/>
          </a:xfrm>
          <a:prstGeom prst="rect">
            <a:avLst/>
          </a:prstGeom>
        </p:spPr>
      </p:pic>
      <p:sp>
        <p:nvSpPr>
          <p:cNvPr id="3" name="Title 3">
            <a:extLst>
              <a:ext uri="{FF2B5EF4-FFF2-40B4-BE49-F238E27FC236}">
                <a16:creationId xmlns:a16="http://schemas.microsoft.com/office/drawing/2014/main" id="{B4B4ABC8-441D-9821-C0A8-51B67C40E53E}"/>
              </a:ext>
            </a:extLst>
          </p:cNvPr>
          <p:cNvSpPr>
            <a:spLocks noGrp="1"/>
          </p:cNvSpPr>
          <p:nvPr>
            <p:ph type="title"/>
          </p:nvPr>
        </p:nvSpPr>
        <p:spPr>
          <a:xfrm>
            <a:off x="457200" y="148828"/>
            <a:ext cx="8229600" cy="422672"/>
          </a:xfrm>
        </p:spPr>
        <p:txBody>
          <a:bodyPr/>
          <a:lstStyle/>
          <a:p>
            <a:r>
              <a:rPr lang="en-US" sz="1800" dirty="0"/>
              <a:t>ARGONNE electrification &amp; DECARBONIZATION TOOLS</a:t>
            </a:r>
          </a:p>
        </p:txBody>
      </p:sp>
    </p:spTree>
    <p:extLst>
      <p:ext uri="{BB962C8B-B14F-4D97-AF65-F5344CB8AC3E}">
        <p14:creationId xmlns:p14="http://schemas.microsoft.com/office/powerpoint/2010/main" val="1768307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31690" y="685800"/>
            <a:ext cx="4491318" cy="4169482"/>
          </a:xfrm>
        </p:spPr>
        <p:txBody>
          <a:bodyPr/>
          <a:lstStyle/>
          <a:p>
            <a:r>
              <a:rPr lang="en-US" dirty="0"/>
              <a:t>Examines light-duty, heavy-duty, &amp; off-road vehicle:</a:t>
            </a:r>
          </a:p>
          <a:p>
            <a:pPr lvl="1"/>
            <a:r>
              <a:rPr lang="en-US" dirty="0"/>
              <a:t>Petroleum use</a:t>
            </a:r>
          </a:p>
          <a:p>
            <a:pPr lvl="1"/>
            <a:r>
              <a:rPr lang="en-US" dirty="0"/>
              <a:t>GHGs</a:t>
            </a:r>
          </a:p>
          <a:p>
            <a:pPr lvl="1"/>
            <a:r>
              <a:rPr lang="en-US" dirty="0"/>
              <a:t>Air pollutants</a:t>
            </a:r>
          </a:p>
          <a:p>
            <a:pPr lvl="1"/>
            <a:r>
              <a:rPr lang="en-US" dirty="0"/>
              <a:t>Cost of ownership</a:t>
            </a:r>
          </a:p>
          <a:p>
            <a:r>
              <a:rPr lang="en-US" dirty="0"/>
              <a:t>Contains 18 fuel/vehicle technologies</a:t>
            </a:r>
          </a:p>
          <a:p>
            <a:pPr lvl="1"/>
            <a:r>
              <a:rPr lang="en-US" dirty="0"/>
              <a:t>Conventional</a:t>
            </a:r>
          </a:p>
          <a:p>
            <a:pPr lvl="1"/>
            <a:r>
              <a:rPr lang="en-US" dirty="0"/>
              <a:t>Hybrids</a:t>
            </a:r>
          </a:p>
          <a:p>
            <a:pPr lvl="1"/>
            <a:r>
              <a:rPr lang="en-US" dirty="0"/>
              <a:t>Plug-in electrics</a:t>
            </a:r>
          </a:p>
          <a:p>
            <a:pPr lvl="1"/>
            <a:r>
              <a:rPr lang="en-US" dirty="0"/>
              <a:t>Alternative fuels: CNG, LNG, LPG, H</a:t>
            </a:r>
            <a:r>
              <a:rPr lang="en-US" baseline="-25000" dirty="0"/>
              <a:t>2</a:t>
            </a:r>
            <a:r>
              <a:rPr lang="en-US" dirty="0"/>
              <a:t>, ethanol, biodiesel, renewable diesel</a:t>
            </a:r>
            <a:endParaRPr lang="en-US" sz="400" dirty="0"/>
          </a:p>
          <a:p>
            <a:r>
              <a:rPr lang="en-US" dirty="0"/>
              <a:t>Suite of Tools: </a:t>
            </a:r>
            <a:r>
              <a:rPr lang="en-US" u="sng" dirty="0">
                <a:solidFill>
                  <a:schemeClr val="accent3">
                    <a:lumMod val="60000"/>
                    <a:lumOff val="40000"/>
                  </a:schemeClr>
                </a:solidFill>
              </a:rPr>
              <a:t>afleet.es.anl.gov</a:t>
            </a:r>
          </a:p>
          <a:p>
            <a:pPr lvl="1"/>
            <a:r>
              <a:rPr lang="en-US" dirty="0"/>
              <a:t>Newly developed EV Utility Rate, Charger TCO, and CFI calculators</a:t>
            </a:r>
            <a:endParaRPr lang="en-US" u="sng" dirty="0">
              <a:solidFill>
                <a:schemeClr val="accent3">
                  <a:lumMod val="60000"/>
                  <a:lumOff val="40000"/>
                </a:schemeClr>
              </a:solidFill>
            </a:endParaRPr>
          </a:p>
        </p:txBody>
      </p:sp>
      <p:sp>
        <p:nvSpPr>
          <p:cNvPr id="2" name="Slide Number Placeholder 1"/>
          <p:cNvSpPr>
            <a:spLocks noGrp="1"/>
          </p:cNvSpPr>
          <p:nvPr>
            <p:ph type="sldNum" sz="quarter" idx="13"/>
          </p:nvPr>
        </p:nvSpPr>
        <p:spPr/>
        <p:txBody>
          <a:bodyPr/>
          <a:lstStyle/>
          <a:p>
            <a:pPr>
              <a:defRPr/>
            </a:pPr>
            <a:fld id="{293B1A58-0FC0-4B0A-B4BD-9BE938A642AD}" type="slidenum">
              <a:rPr lang="en-US" smtClean="0"/>
              <a:pPr>
                <a:defRPr/>
              </a:pPr>
              <a:t>3</a:t>
            </a:fld>
            <a:endParaRPr lang="en-US" dirty="0"/>
          </a:p>
        </p:txBody>
      </p:sp>
      <p:sp>
        <p:nvSpPr>
          <p:cNvPr id="4" name="Title 3">
            <a:extLst>
              <a:ext uri="{FF2B5EF4-FFF2-40B4-BE49-F238E27FC236}">
                <a16:creationId xmlns:a16="http://schemas.microsoft.com/office/drawing/2014/main" id="{93C99BE5-D464-4846-B8CB-5FEF91009D0D}"/>
              </a:ext>
            </a:extLst>
          </p:cNvPr>
          <p:cNvSpPr>
            <a:spLocks noGrp="1"/>
          </p:cNvSpPr>
          <p:nvPr>
            <p:ph type="title"/>
          </p:nvPr>
        </p:nvSpPr>
        <p:spPr/>
        <p:txBody>
          <a:bodyPr/>
          <a:lstStyle/>
          <a:p>
            <a:r>
              <a:rPr lang="en-US" dirty="0"/>
              <a:t>“AFLEET” Tool To Examine Vehicle Emissions and Costs</a:t>
            </a:r>
          </a:p>
        </p:txBody>
      </p:sp>
      <p:pic>
        <p:nvPicPr>
          <p:cNvPr id="14" name="Picture 13">
            <a:extLst>
              <a:ext uri="{FF2B5EF4-FFF2-40B4-BE49-F238E27FC236}">
                <a16:creationId xmlns:a16="http://schemas.microsoft.com/office/drawing/2014/main" id="{B8C70754-3769-1636-F63E-BEE7A8518EB5}"/>
              </a:ext>
            </a:extLst>
          </p:cNvPr>
          <p:cNvPicPr>
            <a:picLocks noChangeAspect="1"/>
          </p:cNvPicPr>
          <p:nvPr/>
        </p:nvPicPr>
        <p:blipFill rotWithShape="1">
          <a:blip r:embed="rId3"/>
          <a:srcRect l="27329" t="10741" r="2788" b="2144"/>
          <a:stretch/>
        </p:blipFill>
        <p:spPr>
          <a:xfrm>
            <a:off x="4867833" y="874059"/>
            <a:ext cx="4219076" cy="2411812"/>
          </a:xfrm>
          <a:prstGeom prst="rect">
            <a:avLst/>
          </a:prstGeom>
        </p:spPr>
      </p:pic>
    </p:spTree>
    <p:extLst>
      <p:ext uri="{BB962C8B-B14F-4D97-AF65-F5344CB8AC3E}">
        <p14:creationId xmlns:p14="http://schemas.microsoft.com/office/powerpoint/2010/main" val="411309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0" end="1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aburnham\Desktop\GHG webinar 2016\carbon footprint 8253338213_beecff2da5_z.jpg"/>
          <p:cNvPicPr>
            <a:picLocks noChangeAspect="1" noChangeArrowheads="1"/>
          </p:cNvPicPr>
          <p:nvPr/>
        </p:nvPicPr>
        <p:blipFill rotWithShape="1">
          <a:blip r:embed="rId3">
            <a:extLst>
              <a:ext uri="{28A0092B-C50C-407E-A947-70E740481C1C}">
                <a14:useLocalDpi xmlns:a14="http://schemas.microsoft.com/office/drawing/2010/main" val="0"/>
              </a:ext>
            </a:extLst>
          </a:blip>
          <a:srcRect l="33311" r="33378"/>
          <a:stretch/>
        </p:blipFill>
        <p:spPr bwMode="auto">
          <a:xfrm>
            <a:off x="6863631" y="1207120"/>
            <a:ext cx="1571709" cy="314795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3"/>
          </p:nvPr>
        </p:nvSpPr>
        <p:spPr/>
        <p:txBody>
          <a:bodyPr/>
          <a:lstStyle/>
          <a:p>
            <a:pPr>
              <a:defRPr/>
            </a:pPr>
            <a:fld id="{293B1A58-0FC0-4B0A-B4BD-9BE938A642AD}" type="slidenum">
              <a:rPr lang="en-US" smtClean="0"/>
              <a:pPr>
                <a:defRPr/>
              </a:pPr>
              <a:t>4</a:t>
            </a:fld>
            <a:endParaRPr lang="en-US" dirty="0"/>
          </a:p>
        </p:txBody>
      </p:sp>
      <p:sp>
        <p:nvSpPr>
          <p:cNvPr id="7" name="Content Placeholder 2"/>
          <p:cNvSpPr>
            <a:spLocks noGrp="1"/>
          </p:cNvSpPr>
          <p:nvPr>
            <p:ph idx="1"/>
          </p:nvPr>
        </p:nvSpPr>
        <p:spPr>
          <a:xfrm>
            <a:off x="457200" y="859536"/>
            <a:ext cx="7978140" cy="3737372"/>
          </a:xfrm>
        </p:spPr>
        <p:txBody>
          <a:bodyPr/>
          <a:lstStyle/>
          <a:p>
            <a:pPr marL="342900" indent="-342900">
              <a:buFont typeface="+mj-lt"/>
              <a:buAutoNum type="arabicPeriod"/>
            </a:pPr>
            <a:r>
              <a:rPr lang="en-US" dirty="0"/>
              <a:t>Simple Payback Calculator</a:t>
            </a:r>
          </a:p>
          <a:p>
            <a:pPr marL="690562" lvl="1" indent="-342900"/>
            <a:r>
              <a:rPr lang="en-US" dirty="0"/>
              <a:t>On-Road</a:t>
            </a:r>
          </a:p>
          <a:p>
            <a:pPr marL="690562" lvl="1" indent="-342900"/>
            <a:r>
              <a:rPr lang="en-US" dirty="0"/>
              <a:t>Off-Road</a:t>
            </a:r>
          </a:p>
          <a:p>
            <a:pPr marL="342900" indent="-342900">
              <a:buFont typeface="+mj-lt"/>
              <a:buAutoNum type="arabicPeriod"/>
            </a:pPr>
            <a:r>
              <a:rPr lang="en-US" dirty="0"/>
              <a:t>Total Cost of Ownership Calculator</a:t>
            </a:r>
          </a:p>
          <a:p>
            <a:pPr marL="342900" indent="-342900">
              <a:buFont typeface="+mj-lt"/>
              <a:buAutoNum type="arabicPeriod"/>
            </a:pPr>
            <a:r>
              <a:rPr lang="en-US" dirty="0"/>
              <a:t>Idle Reduction Calculator</a:t>
            </a:r>
          </a:p>
          <a:p>
            <a:pPr marL="342900" indent="-342900">
              <a:buFont typeface="+mj-lt"/>
              <a:buAutoNum type="arabicPeriod"/>
            </a:pPr>
            <a:r>
              <a:rPr lang="en-US" dirty="0"/>
              <a:t>On-Road Fleet Footprint Calculator</a:t>
            </a:r>
          </a:p>
          <a:p>
            <a:pPr marL="342900" indent="-342900">
              <a:buFont typeface="+mj-lt"/>
              <a:buAutoNum type="arabicPeriod"/>
            </a:pPr>
            <a:r>
              <a:rPr lang="en-US" dirty="0"/>
              <a:t>Off-Road Fleet Footprint Calculator</a:t>
            </a:r>
          </a:p>
          <a:p>
            <a:pPr marL="342900" indent="-342900">
              <a:buFont typeface="+mj-lt"/>
              <a:buAutoNum type="arabicPeriod"/>
            </a:pPr>
            <a:r>
              <a:rPr lang="en-US" dirty="0"/>
              <a:t>EV Utility Rate Calculator</a:t>
            </a:r>
          </a:p>
          <a:p>
            <a:pPr marL="342900" indent="-342900">
              <a:buFont typeface="+mj-lt"/>
              <a:buAutoNum type="arabicPeriod"/>
            </a:pPr>
            <a:r>
              <a:rPr lang="en-US" dirty="0"/>
              <a:t>EV Charging Cost Calculator</a:t>
            </a:r>
          </a:p>
          <a:p>
            <a:pPr marL="342900" indent="-342900">
              <a:buFont typeface="+mj-lt"/>
              <a:buAutoNum type="arabicPeriod"/>
            </a:pPr>
            <a:r>
              <a:rPr lang="en-US" dirty="0"/>
              <a:t>Charging </a:t>
            </a:r>
            <a:r>
              <a:rPr lang="en-US"/>
              <a:t>and Fueling </a:t>
            </a:r>
            <a:r>
              <a:rPr lang="en-US" dirty="0"/>
              <a:t>Infrastructure Calculator</a:t>
            </a:r>
            <a:endParaRPr lang="en-US" sz="900" u="sng" dirty="0"/>
          </a:p>
        </p:txBody>
      </p:sp>
      <p:sp>
        <p:nvSpPr>
          <p:cNvPr id="2" name="Title 2">
            <a:extLst>
              <a:ext uri="{FF2B5EF4-FFF2-40B4-BE49-F238E27FC236}">
                <a16:creationId xmlns:a16="http://schemas.microsoft.com/office/drawing/2014/main" id="{3D07EBE2-77A5-4B14-0080-5C1B5403E9D6}"/>
              </a:ext>
            </a:extLst>
          </p:cNvPr>
          <p:cNvSpPr>
            <a:spLocks noGrp="1"/>
          </p:cNvSpPr>
          <p:nvPr>
            <p:ph type="title"/>
          </p:nvPr>
        </p:nvSpPr>
        <p:spPr>
          <a:xfrm>
            <a:off x="457200" y="148828"/>
            <a:ext cx="8229600" cy="422672"/>
          </a:xfrm>
        </p:spPr>
        <p:txBody>
          <a:bodyPr/>
          <a:lstStyle/>
          <a:p>
            <a:r>
              <a:rPr lang="en-US" dirty="0"/>
              <a:t>AFLEET Calculation METHODS (SPREADSHEET)</a:t>
            </a:r>
          </a:p>
        </p:txBody>
      </p:sp>
    </p:spTree>
    <p:extLst>
      <p:ext uri="{BB962C8B-B14F-4D97-AF65-F5344CB8AC3E}">
        <p14:creationId xmlns:p14="http://schemas.microsoft.com/office/powerpoint/2010/main" val="429307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0" end="0"/>
                                            </p:txEl>
                                          </p:spTgt>
                                        </p:tgtEl>
                                        <p:attrNameLst>
                                          <p:attrName>ppt_c</p:attrName>
                                        </p:attrNameLst>
                                      </p:cBhvr>
                                      <p:to>
                                        <a:srgbClr val="DDDDDD"/>
                                      </p:to>
                                    </p:animClr>
                                  </p:sub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1" end="1"/>
                                            </p:txEl>
                                          </p:spTgt>
                                        </p:tgtEl>
                                        <p:attrNameLst>
                                          <p:attrName>ppt_c</p:attrName>
                                        </p:attrNameLst>
                                      </p:cBhvr>
                                      <p:to>
                                        <a:srgbClr val="DDDDDD"/>
                                      </p:to>
                                    </p:animClr>
                                  </p:sub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2" end="2"/>
                                            </p:txEl>
                                          </p:spTgt>
                                        </p:tgtEl>
                                        <p:attrNameLst>
                                          <p:attrName>ppt_c</p:attrName>
                                        </p:attrNameLst>
                                      </p:cBhvr>
                                      <p:to>
                                        <a:srgbClr val="DDDDDD"/>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3" end="3"/>
                                            </p:txEl>
                                          </p:spTgt>
                                        </p:tgtEl>
                                        <p:attrNameLst>
                                          <p:attrName>ppt_c</p:attrName>
                                        </p:attrNameLst>
                                      </p:cBhvr>
                                      <p:to>
                                        <a:srgbClr val="DDDDDD"/>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4" end="4"/>
                                            </p:txEl>
                                          </p:spTgt>
                                        </p:tgtEl>
                                        <p:attrNameLst>
                                          <p:attrName>ppt_c</p:attrName>
                                        </p:attrNameLst>
                                      </p:cBhvr>
                                      <p:to>
                                        <a:srgbClr val="DDDDDD"/>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5" end="5"/>
                                            </p:txEl>
                                          </p:spTgt>
                                        </p:tgtEl>
                                        <p:attrNameLst>
                                          <p:attrName>ppt_c</p:attrName>
                                        </p:attrNameLst>
                                      </p:cBhvr>
                                      <p:to>
                                        <a:srgbClr val="DDDDDD"/>
                                      </p:to>
                                    </p:animClr>
                                  </p:subTnLst>
                                </p:cTn>
                              </p:par>
                              <p:par>
                                <p:cTn id="23" presetID="1" presetClass="entr" presetSubtype="0" fill="hold" grpId="0"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6" end="6"/>
                                            </p:txEl>
                                          </p:spTgt>
                                        </p:tgtEl>
                                        <p:attrNameLst>
                                          <p:attrName>ppt_c</p:attrName>
                                        </p:attrNameLst>
                                      </p:cBhvr>
                                      <p:to>
                                        <a:srgbClr val="DDDDDD"/>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7" end="7"/>
                                            </p:txEl>
                                          </p:spTgt>
                                        </p:tgtEl>
                                        <p:attrNameLst>
                                          <p:attrName>ppt_c</p:attrName>
                                        </p:attrNameLst>
                                      </p:cBhvr>
                                      <p:to>
                                        <a:srgbClr val="DDDDDD"/>
                                      </p:to>
                                    </p:animClr>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8" end="8"/>
                                            </p:txEl>
                                          </p:spTgt>
                                        </p:tgtEl>
                                        <p:attrNameLst>
                                          <p:attrName>ppt_c</p:attrName>
                                        </p:attrNameLst>
                                      </p:cBhvr>
                                      <p:to>
                                        <a:srgbClr val="DDDDDD"/>
                                      </p:to>
                                    </p:animClr>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9" end="9"/>
                                            </p:txEl>
                                          </p:spTgt>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548640" y="842837"/>
            <a:ext cx="4520565" cy="3872037"/>
          </a:xfrm>
        </p:spPr>
        <p:txBody>
          <a:bodyPr/>
          <a:lstStyle/>
          <a:p>
            <a:r>
              <a:rPr lang="en-US" dirty="0"/>
              <a:t>User friendly, web-based version replicates:</a:t>
            </a:r>
          </a:p>
          <a:p>
            <a:pPr lvl="1"/>
            <a:r>
              <a:rPr lang="en-US" dirty="0"/>
              <a:t>Simple Payback Calculator</a:t>
            </a:r>
          </a:p>
          <a:p>
            <a:pPr lvl="2"/>
            <a:r>
              <a:rPr lang="en-US" dirty="0"/>
              <a:t>On-Road</a:t>
            </a:r>
          </a:p>
          <a:p>
            <a:pPr lvl="2"/>
            <a:r>
              <a:rPr lang="en-US" dirty="0"/>
              <a:t>Off-Road</a:t>
            </a:r>
          </a:p>
          <a:p>
            <a:pPr lvl="1"/>
            <a:r>
              <a:rPr lang="en-US" dirty="0"/>
              <a:t>Total Cost of Ownership Calculator</a:t>
            </a:r>
          </a:p>
          <a:p>
            <a:pPr lvl="1"/>
            <a:endParaRPr lang="en-US" dirty="0"/>
          </a:p>
          <a:p>
            <a:r>
              <a:rPr lang="en-US" dirty="0"/>
              <a:t>Under development</a:t>
            </a:r>
          </a:p>
          <a:p>
            <a:pPr lvl="1"/>
            <a:r>
              <a:rPr lang="en-US" dirty="0"/>
              <a:t>EV Utility Rate Calculator</a:t>
            </a:r>
          </a:p>
          <a:p>
            <a:pPr lvl="1"/>
            <a:r>
              <a:rPr lang="en-US" dirty="0"/>
              <a:t>EV Charging Cost Calculator</a:t>
            </a:r>
          </a:p>
          <a:p>
            <a:pPr lvl="1"/>
            <a:endParaRPr lang="en-US" dirty="0"/>
          </a:p>
          <a:p>
            <a:r>
              <a:rPr lang="en-US" dirty="0"/>
              <a:t>AFLEET Online: </a:t>
            </a:r>
            <a:r>
              <a:rPr lang="en-US" u="sng" dirty="0">
                <a:solidFill>
                  <a:schemeClr val="accent3">
                    <a:lumMod val="60000"/>
                    <a:lumOff val="40000"/>
                  </a:schemeClr>
                </a:solidFill>
              </a:rPr>
              <a:t>afleet.es.anl.gov/afleet/</a:t>
            </a:r>
          </a:p>
          <a:p>
            <a:endParaRPr lang="en-US" dirty="0">
              <a:solidFill>
                <a:schemeClr val="accent3">
                  <a:lumMod val="60000"/>
                  <a:lumOff val="40000"/>
                </a:schemeClr>
              </a:solidFill>
            </a:endParaRPr>
          </a:p>
          <a:p>
            <a:endParaRPr lang="en-US" dirty="0"/>
          </a:p>
        </p:txBody>
      </p:sp>
      <p:sp>
        <p:nvSpPr>
          <p:cNvPr id="2" name="Slide Number Placeholder 1"/>
          <p:cNvSpPr>
            <a:spLocks noGrp="1"/>
          </p:cNvSpPr>
          <p:nvPr>
            <p:ph type="sldNum" sz="quarter" idx="13"/>
          </p:nvPr>
        </p:nvSpPr>
        <p:spPr/>
        <p:txBody>
          <a:bodyPr/>
          <a:lstStyle/>
          <a:p>
            <a:pPr>
              <a:defRPr/>
            </a:pPr>
            <a:fld id="{293B1A58-0FC0-4B0A-B4BD-9BE938A642AD}" type="slidenum">
              <a:rPr lang="en-US" smtClean="0"/>
              <a:pPr>
                <a:defRPr/>
              </a:pPr>
              <a:t>5</a:t>
            </a:fld>
            <a:endParaRPr lang="en-US" dirty="0"/>
          </a:p>
        </p:txBody>
      </p:sp>
      <p:sp>
        <p:nvSpPr>
          <p:cNvPr id="9" name="Title 8">
            <a:extLst>
              <a:ext uri="{FF2B5EF4-FFF2-40B4-BE49-F238E27FC236}">
                <a16:creationId xmlns:a16="http://schemas.microsoft.com/office/drawing/2014/main" id="{10369F3D-1760-4BEE-A2A5-DA6D137C1A5F}"/>
              </a:ext>
            </a:extLst>
          </p:cNvPr>
          <p:cNvSpPr>
            <a:spLocks noGrp="1"/>
          </p:cNvSpPr>
          <p:nvPr>
            <p:ph type="title"/>
          </p:nvPr>
        </p:nvSpPr>
        <p:spPr/>
        <p:txBody>
          <a:bodyPr/>
          <a:lstStyle/>
          <a:p>
            <a:r>
              <a:rPr lang="en-US" dirty="0"/>
              <a:t>AFLEET Online</a:t>
            </a:r>
          </a:p>
        </p:txBody>
      </p:sp>
      <p:pic>
        <p:nvPicPr>
          <p:cNvPr id="8" name="Picture 7">
            <a:extLst>
              <a:ext uri="{FF2B5EF4-FFF2-40B4-BE49-F238E27FC236}">
                <a16:creationId xmlns:a16="http://schemas.microsoft.com/office/drawing/2014/main" id="{EFE082CC-1D57-54DA-E94E-25E95E85F743}"/>
              </a:ext>
            </a:extLst>
          </p:cNvPr>
          <p:cNvPicPr>
            <a:picLocks noChangeAspect="1"/>
          </p:cNvPicPr>
          <p:nvPr/>
        </p:nvPicPr>
        <p:blipFill>
          <a:blip r:embed="rId3"/>
          <a:stretch>
            <a:fillRect/>
          </a:stretch>
        </p:blipFill>
        <p:spPr>
          <a:xfrm>
            <a:off x="4907478" y="571500"/>
            <a:ext cx="3992557" cy="3985656"/>
          </a:xfrm>
          <a:prstGeom prst="rect">
            <a:avLst/>
          </a:prstGeom>
        </p:spPr>
      </p:pic>
    </p:spTree>
    <p:extLst>
      <p:ext uri="{BB962C8B-B14F-4D97-AF65-F5344CB8AC3E}">
        <p14:creationId xmlns:p14="http://schemas.microsoft.com/office/powerpoint/2010/main" val="3928067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4020FF-0E0B-7C5D-2B34-F09A0E133E87}"/>
              </a:ext>
            </a:extLst>
          </p:cNvPr>
          <p:cNvSpPr>
            <a:spLocks noGrp="1"/>
          </p:cNvSpPr>
          <p:nvPr>
            <p:ph idx="1"/>
          </p:nvPr>
        </p:nvSpPr>
        <p:spPr>
          <a:xfrm>
            <a:off x="332071" y="796438"/>
            <a:ext cx="2463484" cy="3889405"/>
          </a:xfrm>
        </p:spPr>
        <p:txBody>
          <a:bodyPr/>
          <a:lstStyle/>
          <a:p>
            <a:r>
              <a:rPr lang="en-US" b="1" dirty="0"/>
              <a:t>Regional utility electricity rates for EV residential, public, and fleet charging</a:t>
            </a:r>
          </a:p>
          <a:p>
            <a:r>
              <a:rPr lang="en-US" b="1" dirty="0"/>
              <a:t>Energy, demand, and fixed charges</a:t>
            </a:r>
          </a:p>
          <a:p>
            <a:r>
              <a:rPr lang="en-US" b="1" dirty="0"/>
              <a:t>User testing for online version</a:t>
            </a:r>
          </a:p>
          <a:p>
            <a:pPr lvl="1"/>
            <a:r>
              <a:rPr lang="en-US" sz="1600" dirty="0"/>
              <a:t>Contact </a:t>
            </a:r>
            <a:r>
              <a:rPr lang="en-US" sz="1600" u="sng" dirty="0">
                <a:solidFill>
                  <a:srgbClr val="00609C"/>
                </a:solidFill>
              </a:rPr>
              <a:t>aburnham@anl.gov</a:t>
            </a:r>
          </a:p>
          <a:p>
            <a:endParaRPr lang="en-US" dirty="0"/>
          </a:p>
          <a:p>
            <a:pPr lvl="1"/>
            <a:endParaRPr lang="en-US" dirty="0"/>
          </a:p>
          <a:p>
            <a:endParaRPr lang="en-US" dirty="0"/>
          </a:p>
        </p:txBody>
      </p:sp>
      <p:pic>
        <p:nvPicPr>
          <p:cNvPr id="7" name="Picture 6">
            <a:extLst>
              <a:ext uri="{FF2B5EF4-FFF2-40B4-BE49-F238E27FC236}">
                <a16:creationId xmlns:a16="http://schemas.microsoft.com/office/drawing/2014/main" id="{612B8309-0E18-B671-222D-890F04A264F1}"/>
              </a:ext>
            </a:extLst>
          </p:cNvPr>
          <p:cNvPicPr>
            <a:picLocks noChangeAspect="1"/>
          </p:cNvPicPr>
          <p:nvPr/>
        </p:nvPicPr>
        <p:blipFill rotWithShape="1">
          <a:blip r:embed="rId3"/>
          <a:srcRect t="9291" r="3261"/>
          <a:stretch/>
        </p:blipFill>
        <p:spPr>
          <a:xfrm>
            <a:off x="2920685" y="796438"/>
            <a:ext cx="6147930" cy="3425771"/>
          </a:xfrm>
          <a:prstGeom prst="rect">
            <a:avLst/>
          </a:prstGeom>
        </p:spPr>
      </p:pic>
      <p:sp>
        <p:nvSpPr>
          <p:cNvPr id="6" name="Slide Number Placeholder 5">
            <a:extLst>
              <a:ext uri="{FF2B5EF4-FFF2-40B4-BE49-F238E27FC236}">
                <a16:creationId xmlns:a16="http://schemas.microsoft.com/office/drawing/2014/main" id="{04AC748B-78F4-F07F-27DD-296B1FBC288A}"/>
              </a:ext>
            </a:extLst>
          </p:cNvPr>
          <p:cNvSpPr>
            <a:spLocks noGrp="1"/>
          </p:cNvSpPr>
          <p:nvPr>
            <p:ph type="sldNum" sz="quarter" idx="13"/>
          </p:nvPr>
        </p:nvSpPr>
        <p:spPr/>
        <p:txBody>
          <a:bodyPr/>
          <a:lstStyle/>
          <a:p>
            <a:fld id="{AEFAAC5A-9C4F-4278-920D-DF2BAB595749}" type="slidenum">
              <a:rPr lang="en-US" smtClean="0"/>
              <a:pPr/>
              <a:t>6</a:t>
            </a:fld>
            <a:endParaRPr lang="en-US" dirty="0"/>
          </a:p>
        </p:txBody>
      </p:sp>
      <p:sp>
        <p:nvSpPr>
          <p:cNvPr id="13" name="Title 16">
            <a:extLst>
              <a:ext uri="{FF2B5EF4-FFF2-40B4-BE49-F238E27FC236}">
                <a16:creationId xmlns:a16="http://schemas.microsoft.com/office/drawing/2014/main" id="{4AF51BD9-BF0B-E2E0-61AF-4B9495D6C56A}"/>
              </a:ext>
            </a:extLst>
          </p:cNvPr>
          <p:cNvSpPr>
            <a:spLocks noGrp="1"/>
          </p:cNvSpPr>
          <p:nvPr>
            <p:ph type="title"/>
          </p:nvPr>
        </p:nvSpPr>
        <p:spPr>
          <a:xfrm>
            <a:off x="457200" y="148828"/>
            <a:ext cx="8229600" cy="422672"/>
          </a:xfrm>
        </p:spPr>
        <p:txBody>
          <a:bodyPr/>
          <a:lstStyle/>
          <a:p>
            <a:r>
              <a:rPr lang="en-US" sz="1800" dirty="0"/>
              <a:t>AFLEET EV Utility Rate Calculator</a:t>
            </a:r>
          </a:p>
        </p:txBody>
      </p:sp>
    </p:spTree>
    <p:extLst>
      <p:ext uri="{BB962C8B-B14F-4D97-AF65-F5344CB8AC3E}">
        <p14:creationId xmlns:p14="http://schemas.microsoft.com/office/powerpoint/2010/main" val="2404909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E121D4-22DC-0224-8F69-85504A5AE82C}"/>
              </a:ext>
            </a:extLst>
          </p:cNvPr>
          <p:cNvSpPr>
            <a:spLocks noGrp="1"/>
          </p:cNvSpPr>
          <p:nvPr>
            <p:ph type="title"/>
          </p:nvPr>
        </p:nvSpPr>
        <p:spPr>
          <a:xfrm>
            <a:off x="457199" y="84064"/>
            <a:ext cx="8551134" cy="621711"/>
          </a:xfrm>
        </p:spPr>
        <p:txBody>
          <a:bodyPr/>
          <a:lstStyle/>
          <a:p>
            <a:r>
              <a:rPr lang="en-US" sz="1800" dirty="0">
                <a:solidFill>
                  <a:schemeClr val="bg1"/>
                </a:solidFill>
              </a:rPr>
              <a:t>Local Fuel Savings Calculator</a:t>
            </a:r>
          </a:p>
        </p:txBody>
      </p:sp>
      <p:pic>
        <p:nvPicPr>
          <p:cNvPr id="13" name="Picture 12">
            <a:extLst>
              <a:ext uri="{FF2B5EF4-FFF2-40B4-BE49-F238E27FC236}">
                <a16:creationId xmlns:a16="http://schemas.microsoft.com/office/drawing/2014/main" id="{C3E6D209-CED2-5681-8C34-C757D8519FF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57199" y="1856488"/>
            <a:ext cx="3087584" cy="2715690"/>
          </a:xfrm>
          <a:prstGeom prst="rect">
            <a:avLst/>
          </a:prstGeom>
        </p:spPr>
      </p:pic>
      <p:pic>
        <p:nvPicPr>
          <p:cNvPr id="16" name="Picture 15">
            <a:extLst>
              <a:ext uri="{FF2B5EF4-FFF2-40B4-BE49-F238E27FC236}">
                <a16:creationId xmlns:a16="http://schemas.microsoft.com/office/drawing/2014/main" id="{2B8BD483-B8D8-529E-4971-FB51959E8ED4}"/>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212480" y="124470"/>
            <a:ext cx="1795853" cy="446852"/>
          </a:xfrm>
          <a:prstGeom prst="rect">
            <a:avLst/>
          </a:prstGeom>
        </p:spPr>
      </p:pic>
      <p:pic>
        <p:nvPicPr>
          <p:cNvPr id="2" name="Picture 1">
            <a:extLst>
              <a:ext uri="{FF2B5EF4-FFF2-40B4-BE49-F238E27FC236}">
                <a16:creationId xmlns:a16="http://schemas.microsoft.com/office/drawing/2014/main" id="{2999446C-7D02-07D0-DDDD-38E0C94DAB86}"/>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3715789" y="1854466"/>
            <a:ext cx="5114314" cy="2717712"/>
          </a:xfrm>
          <a:prstGeom prst="rect">
            <a:avLst/>
          </a:prstGeom>
        </p:spPr>
      </p:pic>
      <p:sp>
        <p:nvSpPr>
          <p:cNvPr id="9" name="Title 1">
            <a:extLst>
              <a:ext uri="{FF2B5EF4-FFF2-40B4-BE49-F238E27FC236}">
                <a16:creationId xmlns:a16="http://schemas.microsoft.com/office/drawing/2014/main" id="{04906940-7B67-3801-0246-0A5C03502684}"/>
              </a:ext>
            </a:extLst>
          </p:cNvPr>
          <p:cNvSpPr txBox="1">
            <a:spLocks/>
          </p:cNvSpPr>
          <p:nvPr/>
        </p:nvSpPr>
        <p:spPr>
          <a:xfrm>
            <a:off x="457202" y="890910"/>
            <a:ext cx="8372901" cy="621711"/>
          </a:xfrm>
          <a:prstGeom prst="rect">
            <a:avLst/>
          </a:prstGeom>
        </p:spPr>
        <p:txBody>
          <a:bodyPr vert="horz" lIns="0" tIns="0" rIns="0" bIns="0" rtlCol="0" anchor="b">
            <a:noAutofit/>
          </a:bodyPr>
          <a:lstStyle>
            <a:lvl1pPr algn="l" defTabSz="457200" rtl="0" eaLnBrk="1" latinLnBrk="0" hangingPunct="1">
              <a:lnSpc>
                <a:spcPct val="95000"/>
              </a:lnSpc>
              <a:spcBef>
                <a:spcPct val="0"/>
              </a:spcBef>
              <a:buNone/>
              <a:defRPr sz="2800" b="1" i="0" kern="1200" cap="all" baseline="0">
                <a:solidFill>
                  <a:schemeClr val="tx1">
                    <a:lumMod val="50000"/>
                  </a:schemeClr>
                </a:solidFill>
                <a:latin typeface="+mj-lt"/>
                <a:ea typeface="+mj-ea"/>
                <a:cs typeface="+mj-cs"/>
              </a:defRPr>
            </a:lvl1pPr>
          </a:lstStyle>
          <a:p>
            <a:pPr marL="285750" indent="-285750">
              <a:buFont typeface="Arial" panose="020B0604020202020204" pitchFamily="34" charset="0"/>
              <a:buChar char="•"/>
            </a:pPr>
            <a:r>
              <a:rPr lang="en-US" sz="1500" b="0" cap="none" dirty="0">
                <a:solidFill>
                  <a:srgbClr val="282B2E"/>
                </a:solidFill>
                <a:latin typeface="+mn-lt"/>
                <a:cs typeface="Arial"/>
              </a:rPr>
              <a:t>Fuel switching to a BEV yields net fuel savings throughout the U.S.</a:t>
            </a:r>
          </a:p>
          <a:p>
            <a:pPr marL="285750" indent="-285750">
              <a:buFont typeface="Arial" panose="020B0604020202020204" pitchFamily="34" charset="0"/>
              <a:buChar char="•"/>
            </a:pPr>
            <a:r>
              <a:rPr lang="en-US" sz="1500" b="0" cap="none" dirty="0">
                <a:solidFill>
                  <a:srgbClr val="282B2E"/>
                </a:solidFill>
                <a:latin typeface="+mn-lt"/>
                <a:cs typeface="Arial"/>
              </a:rPr>
              <a:t>The annual fuel saving could be over $2000 dollars </a:t>
            </a:r>
          </a:p>
          <a:p>
            <a:pPr marL="285750" indent="-285750">
              <a:buFont typeface="Arial" panose="020B0604020202020204" pitchFamily="34" charset="0"/>
              <a:buChar char="•"/>
            </a:pPr>
            <a:r>
              <a:rPr lang="en-US" sz="1500" b="0" cap="none" dirty="0">
                <a:solidFill>
                  <a:srgbClr val="282B2E"/>
                </a:solidFill>
                <a:latin typeface="+mn-lt"/>
                <a:cs typeface="Arial"/>
              </a:rPr>
              <a:t>Consider regional variations in travel, vehicle size preference and gasoline/electricity price</a:t>
            </a:r>
          </a:p>
        </p:txBody>
      </p:sp>
      <p:sp>
        <p:nvSpPr>
          <p:cNvPr id="3" name="Slide Number Placeholder 2">
            <a:extLst>
              <a:ext uri="{FF2B5EF4-FFF2-40B4-BE49-F238E27FC236}">
                <a16:creationId xmlns:a16="http://schemas.microsoft.com/office/drawing/2014/main" id="{D5D09DE2-9174-A3C0-4A68-BDA00E2E45AF}"/>
              </a:ext>
            </a:extLst>
          </p:cNvPr>
          <p:cNvSpPr>
            <a:spLocks noGrp="1"/>
          </p:cNvSpPr>
          <p:nvPr>
            <p:ph type="sldNum" sz="quarter" idx="13"/>
          </p:nvPr>
        </p:nvSpPr>
        <p:spPr/>
        <p:txBody>
          <a:bodyPr/>
          <a:lstStyle/>
          <a:p>
            <a:fld id="{AEFAAC5A-9C4F-4278-920D-DF2BAB595749}" type="slidenum">
              <a:rPr lang="en-US" smtClean="0"/>
              <a:pPr/>
              <a:t>7</a:t>
            </a:fld>
            <a:endParaRPr lang="en-US" dirty="0"/>
          </a:p>
        </p:txBody>
      </p:sp>
      <p:sp>
        <p:nvSpPr>
          <p:cNvPr id="6" name="TextBox 5">
            <a:extLst>
              <a:ext uri="{FF2B5EF4-FFF2-40B4-BE49-F238E27FC236}">
                <a16:creationId xmlns:a16="http://schemas.microsoft.com/office/drawing/2014/main" id="{6826611B-CBFB-6C54-47D2-0208B4A05D9E}"/>
              </a:ext>
            </a:extLst>
          </p:cNvPr>
          <p:cNvSpPr txBox="1"/>
          <p:nvPr/>
        </p:nvSpPr>
        <p:spPr>
          <a:xfrm>
            <a:off x="4800600" y="4717426"/>
            <a:ext cx="4595246" cy="307777"/>
          </a:xfrm>
          <a:prstGeom prst="rect">
            <a:avLst/>
          </a:prstGeom>
          <a:noFill/>
        </p:spPr>
        <p:txBody>
          <a:bodyPr wrap="square">
            <a:spAutoFit/>
          </a:bodyPr>
          <a:lstStyle/>
          <a:p>
            <a:r>
              <a:rPr lang="en-US" sz="1400" u="sng" dirty="0">
                <a:solidFill>
                  <a:srgbClr val="0082CA"/>
                </a:solidFill>
              </a:rPr>
              <a:t>energy.gov/local-fuel-savings</a:t>
            </a:r>
          </a:p>
        </p:txBody>
      </p:sp>
    </p:spTree>
    <p:extLst>
      <p:ext uri="{BB962C8B-B14F-4D97-AF65-F5344CB8AC3E}">
        <p14:creationId xmlns:p14="http://schemas.microsoft.com/office/powerpoint/2010/main" val="595044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9C225-C45D-8FCA-7BB2-A7A9EBA39BAA}"/>
              </a:ext>
            </a:extLst>
          </p:cNvPr>
          <p:cNvSpPr>
            <a:spLocks noGrp="1"/>
          </p:cNvSpPr>
          <p:nvPr>
            <p:ph type="title"/>
          </p:nvPr>
        </p:nvSpPr>
        <p:spPr>
          <a:xfrm>
            <a:off x="457200" y="206086"/>
            <a:ext cx="8229600" cy="379810"/>
          </a:xfrm>
        </p:spPr>
        <p:txBody>
          <a:bodyPr/>
          <a:lstStyle/>
          <a:p>
            <a:r>
              <a:rPr lang="en-US" u="sng" cap="none" dirty="0">
                <a:solidFill>
                  <a:srgbClr val="232325"/>
                </a:solidFill>
              </a:rPr>
              <a:t>G</a:t>
            </a:r>
            <a:r>
              <a:rPr lang="en-US" cap="none" dirty="0">
                <a:solidFill>
                  <a:srgbClr val="232325"/>
                </a:solidFill>
              </a:rPr>
              <a:t>EOSPATIAL </a:t>
            </a:r>
            <a:r>
              <a:rPr lang="en-US" u="sng" cap="none" dirty="0">
                <a:solidFill>
                  <a:srgbClr val="232325"/>
                </a:solidFill>
              </a:rPr>
              <a:t>E</a:t>
            </a:r>
            <a:r>
              <a:rPr lang="en-US" cap="none" dirty="0">
                <a:solidFill>
                  <a:srgbClr val="232325"/>
                </a:solidFill>
              </a:rPr>
              <a:t>NERGY </a:t>
            </a:r>
            <a:r>
              <a:rPr lang="en-US" u="sng" cap="none" dirty="0">
                <a:solidFill>
                  <a:srgbClr val="232325"/>
                </a:solidFill>
              </a:rPr>
              <a:t>M</a:t>
            </a:r>
            <a:r>
              <a:rPr lang="en-US" cap="none" dirty="0">
                <a:solidFill>
                  <a:srgbClr val="232325"/>
                </a:solidFill>
              </a:rPr>
              <a:t>APPER (GEM)</a:t>
            </a:r>
            <a:endParaRPr lang="en-US" cap="none" dirty="0">
              <a:solidFill>
                <a:srgbClr val="232325"/>
              </a:solidFill>
              <a:cs typeface="Arial"/>
            </a:endParaRPr>
          </a:p>
        </p:txBody>
      </p:sp>
      <p:pic>
        <p:nvPicPr>
          <p:cNvPr id="5" name="Picture 4">
            <a:extLst>
              <a:ext uri="{FF2B5EF4-FFF2-40B4-BE49-F238E27FC236}">
                <a16:creationId xmlns:a16="http://schemas.microsoft.com/office/drawing/2014/main" id="{F5BAEC09-4B0D-A614-24D8-55BAB4E41B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93" y="1062137"/>
            <a:ext cx="7124908" cy="1683869"/>
          </a:xfrm>
          <a:prstGeom prst="rect">
            <a:avLst/>
          </a:prstGeom>
        </p:spPr>
      </p:pic>
      <p:sp>
        <p:nvSpPr>
          <p:cNvPr id="6" name="Content Placeholder 2">
            <a:extLst>
              <a:ext uri="{FF2B5EF4-FFF2-40B4-BE49-F238E27FC236}">
                <a16:creationId xmlns:a16="http://schemas.microsoft.com/office/drawing/2014/main" id="{9BF490BF-1075-5749-53F4-6095A13A261A}"/>
              </a:ext>
            </a:extLst>
          </p:cNvPr>
          <p:cNvSpPr txBox="1">
            <a:spLocks noGrp="1"/>
          </p:cNvSpPr>
          <p:nvPr>
            <p:ph idx="1"/>
          </p:nvPr>
        </p:nvSpPr>
        <p:spPr>
          <a:xfrm>
            <a:off x="545893" y="4192419"/>
            <a:ext cx="2119108" cy="262440"/>
          </a:xfrm>
          <a:prstGeom prst="rect">
            <a:avLst/>
          </a:prstGeom>
        </p:spPr>
        <p:txBody>
          <a:bodyPr vert="horz" lIns="0" tIns="0" rIns="0" bIns="45720" rtlCol="0" anchor="t">
            <a:noAutofit/>
          </a:bodyPr>
          <a:lstStyle>
            <a:lvl1pPr marL="173038" indent="-173038" algn="l" defTabSz="457200" rtl="0" eaLnBrk="1" latinLnBrk="0" hangingPunct="1">
              <a:spcBef>
                <a:spcPts val="600"/>
              </a:spcBef>
              <a:spcAft>
                <a:spcPts val="0"/>
              </a:spcAft>
              <a:buFont typeface="Wingdings" pitchFamily="2" charset="2"/>
              <a:buChar char="§"/>
              <a:defRPr sz="1500" b="1" kern="1200" baseline="0">
                <a:solidFill>
                  <a:schemeClr val="tx1">
                    <a:lumMod val="50000"/>
                  </a:schemeClr>
                </a:solidFill>
                <a:latin typeface="+mn-lt"/>
                <a:ea typeface="+mn-ea"/>
                <a:cs typeface="+mn-cs"/>
              </a:defRPr>
            </a:lvl1pPr>
            <a:lvl2pPr marL="520700" indent="-236538" algn="l" defTabSz="457200" rtl="0" eaLnBrk="1" latinLnBrk="0" hangingPunct="1">
              <a:spcBef>
                <a:spcPts val="0"/>
              </a:spcBef>
              <a:spcAft>
                <a:spcPts val="0"/>
              </a:spcAft>
              <a:buFont typeface="Arial"/>
              <a:buChar char="–"/>
              <a:defRPr sz="1350" kern="1200">
                <a:solidFill>
                  <a:schemeClr val="tx1">
                    <a:lumMod val="50000"/>
                  </a:schemeClr>
                </a:solidFill>
                <a:latin typeface="+mn-lt"/>
                <a:ea typeface="+mn-ea"/>
                <a:cs typeface="+mn-cs"/>
              </a:defRPr>
            </a:lvl2pPr>
            <a:lvl3pPr marL="803275" indent="-187325" algn="l" defTabSz="457200" rtl="0" eaLnBrk="1" latinLnBrk="0" hangingPunct="1">
              <a:spcBef>
                <a:spcPts val="0"/>
              </a:spcBef>
              <a:spcAft>
                <a:spcPts val="0"/>
              </a:spcAft>
              <a:buFont typeface="Arial"/>
              <a:buChar char="•"/>
              <a:defRPr sz="1350" kern="1200">
                <a:solidFill>
                  <a:schemeClr val="tx1">
                    <a:lumMod val="50000"/>
                  </a:schemeClr>
                </a:solidFill>
                <a:latin typeface="+mn-lt"/>
                <a:ea typeface="+mn-ea"/>
                <a:cs typeface="+mn-cs"/>
              </a:defRPr>
            </a:lvl3pPr>
            <a:lvl4pPr marL="1087438" indent="-171450" algn="l" defTabSz="457200" rtl="0" eaLnBrk="1" latinLnBrk="0" hangingPunct="1">
              <a:spcBef>
                <a:spcPts val="0"/>
              </a:spcBef>
              <a:spcAft>
                <a:spcPts val="0"/>
              </a:spcAft>
              <a:buFont typeface="Arial"/>
              <a:buChar char="–"/>
              <a:defRPr sz="1350" kern="1200">
                <a:solidFill>
                  <a:schemeClr val="tx1">
                    <a:lumMod val="50000"/>
                  </a:schemeClr>
                </a:solidFill>
                <a:latin typeface="+mn-lt"/>
                <a:ea typeface="+mn-ea"/>
                <a:cs typeface="+mn-cs"/>
              </a:defRPr>
            </a:lvl4pPr>
            <a:lvl5pPr marL="1371600" indent="-171450" algn="l" defTabSz="457200" rtl="0" eaLnBrk="1" latinLnBrk="0" hangingPunct="1">
              <a:spcBef>
                <a:spcPts val="0"/>
              </a:spcBef>
              <a:spcAft>
                <a:spcPts val="0"/>
              </a:spcAft>
              <a:buFont typeface="Arial"/>
              <a:buChar char="»"/>
              <a:defRPr sz="1350" kern="1200">
                <a:solidFill>
                  <a:schemeClr val="tx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Wingdings" pitchFamily="2" charset="2"/>
              <a:buNone/>
            </a:pPr>
            <a:r>
              <a:rPr lang="en-US" sz="1400" b="0" dirty="0">
                <a:solidFill>
                  <a:srgbClr val="00609C"/>
                </a:solidFill>
                <a:hlinkClick r:id="rId5">
                  <a:extLst>
                    <a:ext uri="{A12FA001-AC4F-418D-AE19-62706E023703}">
                      <ahyp:hlinkClr xmlns:ahyp="http://schemas.microsoft.com/office/drawing/2018/hyperlinkcolor" val="tx"/>
                    </a:ext>
                  </a:extLst>
                </a:hlinkClick>
              </a:rPr>
              <a:t>gem.anl.gov</a:t>
            </a:r>
            <a:r>
              <a:rPr lang="en-US" sz="1400" b="0" dirty="0">
                <a:solidFill>
                  <a:srgbClr val="00609C"/>
                </a:solidFill>
              </a:rPr>
              <a:t> </a:t>
            </a:r>
          </a:p>
        </p:txBody>
      </p:sp>
      <p:grpSp>
        <p:nvGrpSpPr>
          <p:cNvPr id="13" name="Group 12">
            <a:extLst>
              <a:ext uri="{FF2B5EF4-FFF2-40B4-BE49-F238E27FC236}">
                <a16:creationId xmlns:a16="http://schemas.microsoft.com/office/drawing/2014/main" id="{BDB7DF7F-ADAA-F98D-0DE4-CD9993AA724B}"/>
              </a:ext>
            </a:extLst>
          </p:cNvPr>
          <p:cNvGrpSpPr/>
          <p:nvPr/>
        </p:nvGrpSpPr>
        <p:grpSpPr>
          <a:xfrm>
            <a:off x="457200" y="2790042"/>
            <a:ext cx="5064367" cy="1231106"/>
            <a:chOff x="457200" y="3028919"/>
            <a:chExt cx="5064367" cy="1231106"/>
          </a:xfrm>
        </p:grpSpPr>
        <p:sp>
          <p:nvSpPr>
            <p:cNvPr id="7" name="TextBox 6">
              <a:extLst>
                <a:ext uri="{FF2B5EF4-FFF2-40B4-BE49-F238E27FC236}">
                  <a16:creationId xmlns:a16="http://schemas.microsoft.com/office/drawing/2014/main" id="{68B5B552-FE1B-1628-B63E-FE7B3D425713}"/>
                </a:ext>
              </a:extLst>
            </p:cNvPr>
            <p:cNvSpPr txBox="1"/>
            <p:nvPr/>
          </p:nvSpPr>
          <p:spPr>
            <a:xfrm>
              <a:off x="457200" y="3028919"/>
              <a:ext cx="2969083" cy="1231106"/>
            </a:xfrm>
            <a:prstGeom prst="rect">
              <a:avLst/>
            </a:prstGeom>
            <a:noFill/>
          </p:spPr>
          <p:txBody>
            <a:bodyPr wrap="none" rtlCol="0">
              <a:spAutoFit/>
            </a:bodyPr>
            <a:lstStyle/>
            <a:p>
              <a:r>
                <a:rPr lang="en-US" sz="1400" b="1" dirty="0">
                  <a:solidFill>
                    <a:schemeClr val="tx1">
                      <a:lumMod val="50000"/>
                    </a:schemeClr>
                  </a:solidFill>
                </a:rPr>
                <a:t>Nine energy-resource categories</a:t>
              </a:r>
            </a:p>
            <a:p>
              <a:pPr marL="285750" indent="-285750">
                <a:buFont typeface="Arial" panose="020B0604020202020204" pitchFamily="34" charset="0"/>
                <a:buChar char="•"/>
              </a:pPr>
              <a:r>
                <a:rPr lang="en-US" sz="1200" dirty="0">
                  <a:solidFill>
                    <a:schemeClr val="tx1">
                      <a:lumMod val="50000"/>
                    </a:schemeClr>
                  </a:solidFill>
                </a:rPr>
                <a:t>Biomass</a:t>
              </a:r>
            </a:p>
            <a:p>
              <a:pPr marL="285750" indent="-285750">
                <a:buFont typeface="Arial" panose="020B0604020202020204" pitchFamily="34" charset="0"/>
                <a:buChar char="•"/>
              </a:pPr>
              <a:r>
                <a:rPr lang="en-US" sz="1200" dirty="0">
                  <a:solidFill>
                    <a:schemeClr val="tx1">
                      <a:lumMod val="50000"/>
                    </a:schemeClr>
                  </a:solidFill>
                </a:rPr>
                <a:t>Coal </a:t>
              </a:r>
            </a:p>
            <a:p>
              <a:pPr marL="285750" indent="-285750">
                <a:buFont typeface="Arial" panose="020B0604020202020204" pitchFamily="34" charset="0"/>
                <a:buChar char="•"/>
              </a:pPr>
              <a:r>
                <a:rPr lang="en-US" sz="1200" dirty="0">
                  <a:solidFill>
                    <a:schemeClr val="tx1">
                      <a:lumMod val="50000"/>
                    </a:schemeClr>
                  </a:solidFill>
                </a:rPr>
                <a:t>Geothermal</a:t>
              </a:r>
            </a:p>
            <a:p>
              <a:pPr marL="285750" indent="-285750">
                <a:buFont typeface="Arial" panose="020B0604020202020204" pitchFamily="34" charset="0"/>
                <a:buChar char="•"/>
              </a:pPr>
              <a:r>
                <a:rPr lang="en-US" sz="1200" dirty="0">
                  <a:solidFill>
                    <a:schemeClr val="tx1">
                      <a:lumMod val="50000"/>
                    </a:schemeClr>
                  </a:solidFill>
                </a:rPr>
                <a:t>Natural gas</a:t>
              </a:r>
            </a:p>
            <a:p>
              <a:pPr marL="285750" indent="-285750">
                <a:buFont typeface="Arial" panose="020B0604020202020204" pitchFamily="34" charset="0"/>
                <a:buChar char="•"/>
              </a:pPr>
              <a:r>
                <a:rPr lang="en-US" sz="1200" dirty="0">
                  <a:solidFill>
                    <a:schemeClr val="tx1">
                      <a:lumMod val="50000"/>
                    </a:schemeClr>
                  </a:solidFill>
                </a:rPr>
                <a:t>Nuclear</a:t>
              </a:r>
            </a:p>
          </p:txBody>
        </p:sp>
        <p:sp>
          <p:nvSpPr>
            <p:cNvPr id="12" name="TextBox 11">
              <a:extLst>
                <a:ext uri="{FF2B5EF4-FFF2-40B4-BE49-F238E27FC236}">
                  <a16:creationId xmlns:a16="http://schemas.microsoft.com/office/drawing/2014/main" id="{F34FA54B-3558-5053-2698-0794116AF3E5}"/>
                </a:ext>
              </a:extLst>
            </p:cNvPr>
            <p:cNvSpPr txBox="1"/>
            <p:nvPr/>
          </p:nvSpPr>
          <p:spPr>
            <a:xfrm>
              <a:off x="2145323" y="3293370"/>
              <a:ext cx="3376244" cy="830997"/>
            </a:xfrm>
            <a:prstGeom prst="rect">
              <a:avLst/>
            </a:prstGeom>
            <a:noFill/>
          </p:spPr>
          <p:txBody>
            <a:bodyPr wrap="square" rtlCol="0">
              <a:spAutoFit/>
            </a:bodyPr>
            <a:lstStyle/>
            <a:p>
              <a:pPr marL="285750" indent="-285750">
                <a:buFont typeface="Arial" panose="020B0604020202020204" pitchFamily="34" charset="0"/>
                <a:buChar char="•"/>
              </a:pPr>
              <a:r>
                <a:rPr lang="en-US" sz="1200" dirty="0"/>
                <a:t>Solar </a:t>
              </a:r>
            </a:p>
            <a:p>
              <a:pPr marL="285750" indent="-285750">
                <a:buFont typeface="Arial" panose="020B0604020202020204" pitchFamily="34" charset="0"/>
                <a:buChar char="•"/>
              </a:pPr>
              <a:r>
                <a:rPr lang="en-US" sz="1200" dirty="0"/>
                <a:t>Storage</a:t>
              </a:r>
            </a:p>
            <a:p>
              <a:pPr marL="285750" indent="-285750">
                <a:buFont typeface="Arial" panose="020B0604020202020204" pitchFamily="34" charset="0"/>
                <a:buChar char="•"/>
              </a:pPr>
              <a:r>
                <a:rPr lang="en-US" sz="1200" dirty="0">
                  <a:solidFill>
                    <a:schemeClr val="tx1">
                      <a:lumMod val="50000"/>
                    </a:schemeClr>
                  </a:solidFill>
                </a:rPr>
                <a:t>Water</a:t>
              </a:r>
            </a:p>
            <a:p>
              <a:pPr marL="285750" indent="-285750">
                <a:buFont typeface="Arial" panose="020B0604020202020204" pitchFamily="34" charset="0"/>
                <a:buChar char="•"/>
              </a:pPr>
              <a:r>
                <a:rPr lang="en-US" sz="1200" dirty="0"/>
                <a:t>Wind</a:t>
              </a:r>
            </a:p>
          </p:txBody>
        </p:sp>
      </p:grpSp>
      <p:sp>
        <p:nvSpPr>
          <p:cNvPr id="14" name="TextBox 13">
            <a:extLst>
              <a:ext uri="{FF2B5EF4-FFF2-40B4-BE49-F238E27FC236}">
                <a16:creationId xmlns:a16="http://schemas.microsoft.com/office/drawing/2014/main" id="{74179B12-4F49-77E1-85E0-127239F63A74}"/>
              </a:ext>
            </a:extLst>
          </p:cNvPr>
          <p:cNvSpPr txBox="1"/>
          <p:nvPr/>
        </p:nvSpPr>
        <p:spPr>
          <a:xfrm>
            <a:off x="3796088" y="2803072"/>
            <a:ext cx="5077748" cy="2031325"/>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sz="1400" dirty="0">
                <a:solidFill>
                  <a:schemeClr val="tx1">
                    <a:lumMod val="50000"/>
                  </a:schemeClr>
                </a:solidFill>
              </a:rPr>
              <a:t>Large mapping library (&gt; 250 layers including </a:t>
            </a:r>
            <a:r>
              <a:rPr lang="en-US" sz="1400" dirty="0">
                <a:solidFill>
                  <a:schemeClr val="accent2"/>
                </a:solidFill>
              </a:rPr>
              <a:t>EJ layers</a:t>
            </a:r>
            <a:r>
              <a:rPr lang="en-US" sz="1400" dirty="0">
                <a:solidFill>
                  <a:schemeClr val="tx1">
                    <a:lumMod val="50000"/>
                  </a:schemeClr>
                </a:solidFill>
              </a:rPr>
              <a:t>)</a:t>
            </a:r>
          </a:p>
          <a:p>
            <a:pPr marL="285750" indent="-285750">
              <a:buFont typeface="Wingdings" panose="05000000000000000000" pitchFamily="2" charset="2"/>
              <a:buChar char="§"/>
            </a:pPr>
            <a:r>
              <a:rPr lang="en-US" sz="1400" dirty="0">
                <a:solidFill>
                  <a:schemeClr val="tx1">
                    <a:lumMod val="50000"/>
                  </a:schemeClr>
                </a:solidFill>
              </a:rPr>
              <a:t>Suitability modeling tool with nearly 100 available siting factors</a:t>
            </a:r>
          </a:p>
          <a:p>
            <a:pPr marL="285750" indent="-285750">
              <a:buFont typeface="Wingdings" panose="05000000000000000000" pitchFamily="2" charset="2"/>
              <a:buChar char="§"/>
            </a:pPr>
            <a:r>
              <a:rPr lang="en-US" sz="1400" dirty="0">
                <a:solidFill>
                  <a:schemeClr val="tx1">
                    <a:lumMod val="50000"/>
                  </a:schemeClr>
                </a:solidFill>
              </a:rPr>
              <a:t>Doesn’t require registration or license</a:t>
            </a:r>
            <a:br>
              <a:rPr lang="en-US" sz="1400" dirty="0"/>
            </a:br>
            <a:endParaRPr lang="en-US" sz="1400" dirty="0"/>
          </a:p>
          <a:p>
            <a:pPr marL="285750" indent="-285750">
              <a:buFont typeface="Wingdings" panose="05000000000000000000" pitchFamily="2" charset="2"/>
              <a:buChar char="§"/>
            </a:pPr>
            <a:r>
              <a:rPr lang="en-US" sz="1400" b="1" i="1" dirty="0">
                <a:solidFill>
                  <a:schemeClr val="accent2"/>
                </a:solidFill>
                <a:effectLst/>
                <a:ea typeface="Times New Roman" panose="02020603050405020304" pitchFamily="18" charset="0"/>
              </a:rPr>
              <a:t>Coming Soon! </a:t>
            </a:r>
            <a:r>
              <a:rPr lang="en-US" sz="1400" dirty="0">
                <a:solidFill>
                  <a:schemeClr val="tx1">
                    <a:lumMod val="50000"/>
                  </a:schemeClr>
                </a:solidFill>
                <a:effectLst/>
                <a:ea typeface="Times New Roman" panose="02020603050405020304" pitchFamily="18" charset="0"/>
              </a:rPr>
              <a:t>New</a:t>
            </a:r>
            <a:r>
              <a:rPr lang="en-US" sz="1400" b="1" i="1" dirty="0">
                <a:solidFill>
                  <a:schemeClr val="tx1">
                    <a:lumMod val="50000"/>
                  </a:schemeClr>
                </a:solidFill>
                <a:effectLst/>
                <a:ea typeface="Times New Roman" panose="02020603050405020304" pitchFamily="18" charset="0"/>
              </a:rPr>
              <a:t> </a:t>
            </a:r>
            <a:r>
              <a:rPr lang="en-US" sz="1400" dirty="0">
                <a:solidFill>
                  <a:schemeClr val="tx1">
                    <a:lumMod val="50000"/>
                  </a:schemeClr>
                </a:solidFill>
                <a:effectLst/>
                <a:ea typeface="Times New Roman" panose="02020603050405020304" pitchFamily="18" charset="0"/>
              </a:rPr>
              <a:t>data useful for EVSE siting will be added, such as traffic levels, compatible businesses, Interstate exits, broadband coverage, and others based on identified opportunities </a:t>
            </a:r>
            <a:endParaRPr lang="en-US" sz="1400" dirty="0">
              <a:solidFill>
                <a:schemeClr val="tx1">
                  <a:lumMod val="50000"/>
                </a:schemeClr>
              </a:solidFill>
            </a:endParaRPr>
          </a:p>
        </p:txBody>
      </p:sp>
      <p:sp>
        <p:nvSpPr>
          <p:cNvPr id="3" name="Slide Number Placeholder 2">
            <a:extLst>
              <a:ext uri="{FF2B5EF4-FFF2-40B4-BE49-F238E27FC236}">
                <a16:creationId xmlns:a16="http://schemas.microsoft.com/office/drawing/2014/main" id="{E3296773-A97A-D787-79C5-F5F72444F885}"/>
              </a:ext>
            </a:extLst>
          </p:cNvPr>
          <p:cNvSpPr>
            <a:spLocks noGrp="1"/>
          </p:cNvSpPr>
          <p:nvPr>
            <p:ph type="sldNum" sz="quarter" idx="13"/>
          </p:nvPr>
        </p:nvSpPr>
        <p:spPr/>
        <p:txBody>
          <a:bodyPr/>
          <a:lstStyle/>
          <a:p>
            <a:pPr>
              <a:defRPr/>
            </a:pPr>
            <a:fld id="{293B1A58-0FC0-4B0A-B4BD-9BE938A642AD}" type="slidenum">
              <a:rPr lang="en-US" smtClean="0"/>
              <a:pPr>
                <a:defRPr/>
              </a:pPr>
              <a:t>8</a:t>
            </a:fld>
            <a:endParaRPr lang="en-US" dirty="0"/>
          </a:p>
        </p:txBody>
      </p:sp>
      <p:sp>
        <p:nvSpPr>
          <p:cNvPr id="8" name="Text Placeholder 3">
            <a:extLst>
              <a:ext uri="{FF2B5EF4-FFF2-40B4-BE49-F238E27FC236}">
                <a16:creationId xmlns:a16="http://schemas.microsoft.com/office/drawing/2014/main" id="{AA88C920-906B-E84A-BAC6-5A767E303C3A}"/>
              </a:ext>
            </a:extLst>
          </p:cNvPr>
          <p:cNvSpPr txBox="1">
            <a:spLocks/>
          </p:cNvSpPr>
          <p:nvPr/>
        </p:nvSpPr>
        <p:spPr>
          <a:xfrm>
            <a:off x="457201" y="608842"/>
            <a:ext cx="8372901" cy="374786"/>
          </a:xfr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00609C"/>
                </a:solidFill>
              </a:rPr>
              <a:t>For Infrastructure Planning &amp; Equitable Inclusion</a:t>
            </a:r>
            <a:endParaRPr lang="en-US" sz="2000" b="1" dirty="0">
              <a:solidFill>
                <a:srgbClr val="00609C"/>
              </a:solidFill>
              <a:cs typeface="Arial"/>
            </a:endParaRPr>
          </a:p>
          <a:p>
            <a:endParaRPr lang="en-US" sz="2000" b="1" dirty="0">
              <a:solidFill>
                <a:srgbClr val="00609C"/>
              </a:solidFill>
              <a:cs typeface="Arial"/>
            </a:endParaRPr>
          </a:p>
          <a:p>
            <a:endParaRPr lang="en-US" sz="2000" b="1" dirty="0">
              <a:solidFill>
                <a:srgbClr val="00609C"/>
              </a:solidFill>
              <a:cs typeface="Arial"/>
            </a:endParaRPr>
          </a:p>
        </p:txBody>
      </p:sp>
    </p:spTree>
    <p:custDataLst>
      <p:tags r:id="rId1"/>
    </p:custDataLst>
    <p:extLst>
      <p:ext uri="{BB962C8B-B14F-4D97-AF65-F5344CB8AC3E}">
        <p14:creationId xmlns:p14="http://schemas.microsoft.com/office/powerpoint/2010/main" val="4128093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1DE61-3059-55CD-70AB-6218F16180EA}"/>
              </a:ext>
            </a:extLst>
          </p:cNvPr>
          <p:cNvSpPr>
            <a:spLocks noGrp="1"/>
          </p:cNvSpPr>
          <p:nvPr>
            <p:ph type="title"/>
          </p:nvPr>
        </p:nvSpPr>
        <p:spPr>
          <a:xfrm>
            <a:off x="278608" y="173737"/>
            <a:ext cx="8865392" cy="621711"/>
          </a:xfrm>
        </p:spPr>
        <p:txBody>
          <a:bodyPr/>
          <a:lstStyle/>
          <a:p>
            <a:r>
              <a:rPr lang="en-US" cap="none" dirty="0">
                <a:solidFill>
                  <a:srgbClr val="232325"/>
                </a:solidFill>
                <a:latin typeface="Arial"/>
                <a:cs typeface="Arial"/>
              </a:rPr>
              <a:t>FEDERAL INCENTIVES FOR ALTERNATIVE FUELING INFRASTRUCTURE DEPLOYMENT IN LOW-INCOME &amp; NON-URBAN COMMUNITIES</a:t>
            </a:r>
          </a:p>
        </p:txBody>
      </p:sp>
      <p:sp>
        <p:nvSpPr>
          <p:cNvPr id="7" name="TextBox 6">
            <a:extLst>
              <a:ext uri="{FF2B5EF4-FFF2-40B4-BE49-F238E27FC236}">
                <a16:creationId xmlns:a16="http://schemas.microsoft.com/office/drawing/2014/main" id="{ABFE1A55-6179-2560-E07B-8EB3267E68B1}"/>
              </a:ext>
            </a:extLst>
          </p:cNvPr>
          <p:cNvSpPr txBox="1"/>
          <p:nvPr/>
        </p:nvSpPr>
        <p:spPr>
          <a:xfrm>
            <a:off x="3101115" y="969261"/>
            <a:ext cx="5492573" cy="52322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609C"/>
                </a:solidFill>
                <a:effectLst/>
                <a:uLnTx/>
                <a:uFillTx/>
                <a:latin typeface="Aptos Narrow"/>
              </a:rPr>
              <a:t>Census </a:t>
            </a:r>
            <a:r>
              <a:rPr lang="en-US" sz="1400" b="1" dirty="0">
                <a:solidFill>
                  <a:srgbClr val="00609C"/>
                </a:solidFill>
                <a:latin typeface="Aptos Narrow"/>
              </a:rPr>
              <a:t>Tracts</a:t>
            </a:r>
            <a:r>
              <a:rPr kumimoji="0" lang="en-US" sz="1400" b="1" i="0" u="none" strike="noStrike" kern="1200" cap="none" spc="0" normalizeH="0" baseline="0" noProof="0" dirty="0">
                <a:ln>
                  <a:noFill/>
                </a:ln>
                <a:solidFill>
                  <a:srgbClr val="00609C"/>
                </a:solidFill>
                <a:effectLst/>
                <a:uLnTx/>
                <a:uFillTx/>
                <a:latin typeface="Aptos Narrow"/>
              </a:rPr>
              <a:t> </a:t>
            </a:r>
            <a:r>
              <a:rPr lang="en-US" sz="1400" b="1" dirty="0">
                <a:solidFill>
                  <a:srgbClr val="00609C"/>
                </a:solidFill>
                <a:latin typeface="Aptos Narrow"/>
              </a:rPr>
              <a:t>Qualify</a:t>
            </a:r>
            <a:r>
              <a:rPr kumimoji="0" lang="en-US" sz="1400" b="1" i="0" u="none" strike="noStrike" kern="1200" cap="none" spc="0" normalizeH="0" baseline="0" noProof="0" dirty="0">
                <a:ln>
                  <a:noFill/>
                </a:ln>
                <a:solidFill>
                  <a:srgbClr val="00609C"/>
                </a:solidFill>
                <a:effectLst/>
                <a:uLnTx/>
                <a:uFillTx/>
                <a:latin typeface="Aptos Narrow"/>
              </a:rPr>
              <a:t> for IRA 30C </a:t>
            </a:r>
            <a:r>
              <a:rPr lang="en-US" sz="1400" b="1" dirty="0">
                <a:solidFill>
                  <a:srgbClr val="00609C"/>
                </a:solidFill>
                <a:latin typeface="Aptos Narrow"/>
              </a:rPr>
              <a:t>Infrastructure</a:t>
            </a:r>
            <a:r>
              <a:rPr kumimoji="0" lang="en-US" sz="1400" b="1" i="0" u="none" strike="noStrike" kern="1200" cap="none" spc="0" normalizeH="0" baseline="0" noProof="0" dirty="0">
                <a:ln>
                  <a:noFill/>
                </a:ln>
                <a:solidFill>
                  <a:srgbClr val="00609C"/>
                </a:solidFill>
                <a:effectLst/>
                <a:uLnTx/>
                <a:uFillTx/>
                <a:latin typeface="Aptos Narrow"/>
              </a:rPr>
              <a:t> </a:t>
            </a:r>
            <a:r>
              <a:rPr lang="en-US" sz="1400" b="1" dirty="0">
                <a:solidFill>
                  <a:srgbClr val="00609C"/>
                </a:solidFill>
                <a:latin typeface="Aptos Narrow"/>
              </a:rPr>
              <a:t>Deployment</a:t>
            </a:r>
            <a:r>
              <a:rPr kumimoji="0" lang="en-US" sz="1400" b="1" i="0" u="none" strike="noStrike" kern="1200" cap="none" spc="0" normalizeH="0" baseline="0" noProof="0" dirty="0">
                <a:ln>
                  <a:noFill/>
                </a:ln>
                <a:solidFill>
                  <a:srgbClr val="00609C"/>
                </a:solidFill>
                <a:effectLst/>
                <a:uLnTx/>
                <a:uFillTx/>
                <a:latin typeface="Aptos Narrow"/>
              </a:rPr>
              <a:t> </a:t>
            </a:r>
            <a:r>
              <a:rPr lang="en-US" sz="1400" b="1" dirty="0">
                <a:solidFill>
                  <a:srgbClr val="00609C"/>
                </a:solidFill>
                <a:latin typeface="Aptos Narrow"/>
              </a:rPr>
              <a:t>Incentives</a:t>
            </a:r>
            <a:endParaRPr lang="en-US" sz="1400" b="1" i="0" u="none" strike="noStrike" kern="1200" cap="none" spc="0" normalizeH="0" baseline="0" noProof="0" dirty="0">
              <a:ln>
                <a:noFill/>
              </a:ln>
              <a:solidFill>
                <a:srgbClr val="00609C"/>
              </a:solidFill>
              <a:effectLst/>
              <a:uLnTx/>
              <a:uFillTx/>
              <a:latin typeface="Aptos Narrow"/>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609C"/>
                </a:solidFill>
                <a:effectLst/>
                <a:uLnTx/>
                <a:uFillTx/>
                <a:latin typeface="Aptos Narrow"/>
              </a:rPr>
              <a:t>(Low </a:t>
            </a:r>
            <a:r>
              <a:rPr lang="en-US" sz="1400" b="1" dirty="0">
                <a:solidFill>
                  <a:srgbClr val="00609C"/>
                </a:solidFill>
                <a:latin typeface="Aptos Narrow"/>
              </a:rPr>
              <a:t>Income</a:t>
            </a:r>
            <a:r>
              <a:rPr kumimoji="0" lang="en-US" sz="1400" b="1" i="0" u="none" strike="noStrike" kern="1200" cap="none" spc="0" normalizeH="0" baseline="0" noProof="0" dirty="0">
                <a:ln>
                  <a:noFill/>
                </a:ln>
                <a:solidFill>
                  <a:srgbClr val="00609C"/>
                </a:solidFill>
                <a:effectLst/>
                <a:uLnTx/>
                <a:uFillTx/>
                <a:latin typeface="Aptos Narrow"/>
              </a:rPr>
              <a:t> &amp; </a:t>
            </a:r>
            <a:r>
              <a:rPr lang="en-US" sz="1400" b="1" dirty="0">
                <a:solidFill>
                  <a:srgbClr val="00609C"/>
                </a:solidFill>
                <a:latin typeface="Aptos Narrow"/>
              </a:rPr>
              <a:t>Non-urban</a:t>
            </a:r>
            <a:r>
              <a:rPr kumimoji="0" lang="en-US" sz="1400" b="1" i="0" u="none" strike="noStrike" kern="1200" cap="none" spc="0" normalizeH="0" baseline="0" noProof="0" dirty="0">
                <a:ln>
                  <a:noFill/>
                </a:ln>
                <a:solidFill>
                  <a:srgbClr val="00609C"/>
                </a:solidFill>
                <a:effectLst/>
                <a:uLnTx/>
                <a:uFillTx/>
                <a:latin typeface="Aptos Narrow"/>
              </a:rPr>
              <a:t>)</a:t>
            </a:r>
            <a:endParaRPr lang="en-US" sz="1400" b="1" i="0" u="none" strike="noStrike" kern="1200" cap="none" spc="0" normalizeH="0" baseline="0" noProof="0" dirty="0">
              <a:ln>
                <a:noFill/>
              </a:ln>
              <a:solidFill>
                <a:srgbClr val="00609C"/>
              </a:solidFill>
              <a:effectLst/>
              <a:uLnTx/>
              <a:uFillTx/>
              <a:latin typeface="Aptos Narrow"/>
            </a:endParaRPr>
          </a:p>
        </p:txBody>
      </p:sp>
      <p:pic>
        <p:nvPicPr>
          <p:cNvPr id="3" name="Picture 2">
            <a:extLst>
              <a:ext uri="{FF2B5EF4-FFF2-40B4-BE49-F238E27FC236}">
                <a16:creationId xmlns:a16="http://schemas.microsoft.com/office/drawing/2014/main" id="{E73E7358-425E-2F23-F9CC-C62523D86FB1}"/>
              </a:ext>
            </a:extLst>
          </p:cNvPr>
          <p:cNvPicPr>
            <a:picLocks noChangeAspect="1"/>
          </p:cNvPicPr>
          <p:nvPr/>
        </p:nvPicPr>
        <p:blipFill>
          <a:blip r:embed="rId4"/>
          <a:stretch>
            <a:fillRect/>
          </a:stretch>
        </p:blipFill>
        <p:spPr>
          <a:xfrm>
            <a:off x="3178954" y="1427959"/>
            <a:ext cx="5204286" cy="3250336"/>
          </a:xfrm>
          <a:prstGeom prst="rect">
            <a:avLst/>
          </a:prstGeom>
        </p:spPr>
      </p:pic>
      <p:sp>
        <p:nvSpPr>
          <p:cNvPr id="6" name="TextBox 5">
            <a:extLst>
              <a:ext uri="{FF2B5EF4-FFF2-40B4-BE49-F238E27FC236}">
                <a16:creationId xmlns:a16="http://schemas.microsoft.com/office/drawing/2014/main" id="{A8429050-F730-5F01-BB30-C3091E114D10}"/>
              </a:ext>
            </a:extLst>
          </p:cNvPr>
          <p:cNvSpPr txBox="1"/>
          <p:nvPr/>
        </p:nvSpPr>
        <p:spPr>
          <a:xfrm>
            <a:off x="3811240" y="4679867"/>
            <a:ext cx="4572000"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sng" strike="noStrike" kern="1200" cap="none" spc="0" normalizeH="0" baseline="0" noProof="0" dirty="0">
                <a:ln>
                  <a:noFill/>
                </a:ln>
                <a:solidFill>
                  <a:srgbClr val="0082CA"/>
                </a:solidFill>
                <a:effectLst/>
                <a:uLnTx/>
                <a:uFillTx/>
                <a:latin typeface="Arial"/>
                <a:ea typeface="+mn-ea"/>
                <a:cs typeface="+mn-cs"/>
                <a:hlinkClick r:id="rId5">
                  <a:extLst>
                    <a:ext uri="{A12FA001-AC4F-418D-AE19-62706E023703}">
                      <ahyp:hlinkClr xmlns:ahyp="http://schemas.microsoft.com/office/drawing/2018/hyperlinkcolor" val="tx"/>
                    </a:ext>
                  </a:extLst>
                </a:hlinkClick>
              </a:rPr>
              <a:t>www.anl.gov/esia/refueling-infrastructure-tax-credit</a:t>
            </a:r>
            <a:endParaRPr lang="en-US" sz="1400" i="0" u="sng" strike="noStrike" kern="1200" cap="none" spc="0" normalizeH="0" baseline="0" noProof="0" dirty="0">
              <a:ln>
                <a:noFill/>
              </a:ln>
              <a:solidFill>
                <a:srgbClr val="0082CA"/>
              </a:solidFill>
              <a:effectLst/>
              <a:uLnTx/>
              <a:uFillTx/>
              <a:latin typeface="Arial"/>
              <a:cs typeface="Arial"/>
            </a:endParaRPr>
          </a:p>
        </p:txBody>
      </p:sp>
      <p:sp>
        <p:nvSpPr>
          <p:cNvPr id="11" name="TextBox 10">
            <a:extLst>
              <a:ext uri="{FF2B5EF4-FFF2-40B4-BE49-F238E27FC236}">
                <a16:creationId xmlns:a16="http://schemas.microsoft.com/office/drawing/2014/main" id="{289A72D9-B20E-E235-75FC-D460C13AAD6B}"/>
              </a:ext>
            </a:extLst>
          </p:cNvPr>
          <p:cNvSpPr txBox="1"/>
          <p:nvPr/>
        </p:nvSpPr>
        <p:spPr>
          <a:xfrm>
            <a:off x="406898" y="1372974"/>
            <a:ext cx="2553890" cy="2246769"/>
          </a:xfrm>
          <a:prstGeom prst="rect">
            <a:avLst/>
          </a:prstGeom>
          <a:noFill/>
        </p:spPr>
        <p:txBody>
          <a:bodyPr wrap="square" lIns="91440" tIns="45720" rIns="91440" bIns="45720" anchor="t">
            <a:spAutoFit/>
          </a:bodyPr>
          <a:lstStyle/>
          <a:p>
            <a:pPr marL="285750" indent="-285750">
              <a:buFont typeface="Wingdings" panose="05000000000000000000" pitchFamily="2" charset="2"/>
              <a:buChar char="§"/>
            </a:pPr>
            <a:r>
              <a:rPr lang="en-US" sz="1600" dirty="0">
                <a:solidFill>
                  <a:schemeClr val="tx1">
                    <a:lumMod val="50000"/>
                  </a:schemeClr>
                </a:solidFill>
              </a:rPr>
              <a:t>62% of Americans (204+ million) live in Census tracts eligible for the 30C tax credit</a:t>
            </a:r>
          </a:p>
          <a:p>
            <a:pPr marL="285750" indent="-285750">
              <a:buFont typeface="Wingdings" panose="05000000000000000000" pitchFamily="2" charset="2"/>
              <a:buChar char="§"/>
            </a:pPr>
            <a:endParaRPr lang="en-US" sz="1600" dirty="0">
              <a:solidFill>
                <a:schemeClr val="tx1">
                  <a:lumMod val="50000"/>
                </a:schemeClr>
              </a:solidFill>
            </a:endParaRPr>
          </a:p>
          <a:p>
            <a:pPr marL="285750" indent="-285750">
              <a:buFont typeface="Wingdings" panose="05000000000000000000" pitchFamily="2" charset="2"/>
              <a:buChar char="§"/>
            </a:pPr>
            <a:r>
              <a:rPr lang="en-US" sz="1600" dirty="0">
                <a:solidFill>
                  <a:schemeClr val="tx1">
                    <a:lumMod val="50000"/>
                  </a:schemeClr>
                </a:solidFill>
              </a:rPr>
              <a:t>Eligible locations, mainly in rural areas:</a:t>
            </a:r>
            <a:endParaRPr lang="en-US" sz="1600" dirty="0">
              <a:solidFill>
                <a:schemeClr val="tx1">
                  <a:lumMod val="50000"/>
                </a:schemeClr>
              </a:solidFill>
              <a:cs typeface="Arial"/>
            </a:endParaRPr>
          </a:p>
          <a:p>
            <a:pPr marL="457200" lvl="2" indent="-285750">
              <a:buFont typeface="Wingdings" panose="05000000000000000000" pitchFamily="2" charset="2"/>
              <a:buChar char="§"/>
            </a:pPr>
            <a:r>
              <a:rPr lang="en-US" sz="1400" dirty="0">
                <a:solidFill>
                  <a:schemeClr val="tx1">
                    <a:lumMod val="50000"/>
                  </a:schemeClr>
                </a:solidFill>
                <a:cs typeface="Arial"/>
              </a:rPr>
              <a:t>94% of truck stops</a:t>
            </a:r>
          </a:p>
          <a:p>
            <a:pPr marL="457200" lvl="2" indent="-285750">
              <a:buFont typeface="Wingdings" panose="05000000000000000000" pitchFamily="2" charset="2"/>
              <a:buChar char="§"/>
            </a:pPr>
            <a:r>
              <a:rPr lang="en-US" sz="1400" dirty="0">
                <a:solidFill>
                  <a:schemeClr val="tx1">
                    <a:lumMod val="50000"/>
                  </a:schemeClr>
                </a:solidFill>
                <a:cs typeface="Arial"/>
              </a:rPr>
              <a:t>89% corridor miles </a:t>
            </a:r>
          </a:p>
        </p:txBody>
      </p:sp>
    </p:spTree>
    <p:extLst>
      <p:ext uri="{BB962C8B-B14F-4D97-AF65-F5344CB8AC3E}">
        <p14:creationId xmlns:p14="http://schemas.microsoft.com/office/powerpoint/2010/main" val="4213577935"/>
      </p:ext>
    </p:extLst>
  </p:cSld>
  <p:clrMapOvr>
    <a:masterClrMapping/>
  </p:clrMapOvr>
  <p:extLst>
    <p:ext uri="{6950BFC3-D8DA-4A85-94F7-54DA5524770B}">
      <p188:commentRel xmlns:p188="http://schemas.microsoft.com/office/powerpoint/2018/8/main" r:id="rId3"/>
    </p:ext>
  </p:extLs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3"/>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esentation_16x9">
  <a:themeElements>
    <a:clrScheme name="Argonne General Purpose Template">
      <a:dk1>
        <a:srgbClr val="47484A"/>
      </a:dk1>
      <a:lt1>
        <a:srgbClr val="FFFFFF"/>
      </a:lt1>
      <a:dk2>
        <a:srgbClr val="0082CA"/>
      </a:dk2>
      <a:lt2>
        <a:srgbClr val="ECAA00"/>
      </a:lt2>
      <a:accent1>
        <a:srgbClr val="7AB800"/>
      </a:accent1>
      <a:accent2>
        <a:srgbClr val="00609C"/>
      </a:accent2>
      <a:accent3>
        <a:srgbClr val="4D008C"/>
      </a:accent3>
      <a:accent4>
        <a:srgbClr val="FF7900"/>
      </a:accent4>
      <a:accent5>
        <a:srgbClr val="00A19C"/>
      </a:accent5>
      <a:accent6>
        <a:srgbClr val="CD202C"/>
      </a:accent6>
      <a:hlink>
        <a:srgbClr val="000000"/>
      </a:hlink>
      <a:folHlink>
        <a:srgbClr val="7677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6977731-C412-3943-B741-04857B423370}" vid="{1CB93506-B23E-0946-9F6E-16BB195DC344}"/>
    </a:ext>
  </a:extLst>
</a:theme>
</file>

<file path=ppt/theme/theme2.xml><?xml version="1.0" encoding="utf-8"?>
<a:theme xmlns:a="http://schemas.openxmlformats.org/drawingml/2006/main" name="1_presentation_16x9">
  <a:themeElements>
    <a:clrScheme name="Argonne General Purpose Template">
      <a:dk1>
        <a:srgbClr val="47484A"/>
      </a:dk1>
      <a:lt1>
        <a:srgbClr val="FFFFFF"/>
      </a:lt1>
      <a:dk2>
        <a:srgbClr val="0082CA"/>
      </a:dk2>
      <a:lt2>
        <a:srgbClr val="ECAA00"/>
      </a:lt2>
      <a:accent1>
        <a:srgbClr val="7AB800"/>
      </a:accent1>
      <a:accent2>
        <a:srgbClr val="00609C"/>
      </a:accent2>
      <a:accent3>
        <a:srgbClr val="4D008C"/>
      </a:accent3>
      <a:accent4>
        <a:srgbClr val="FF7900"/>
      </a:accent4>
      <a:accent5>
        <a:srgbClr val="00A19C"/>
      </a:accent5>
      <a:accent6>
        <a:srgbClr val="CD202C"/>
      </a:accent6>
      <a:hlink>
        <a:srgbClr val="000000"/>
      </a:hlink>
      <a:folHlink>
        <a:srgbClr val="7677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Contains xmlns="40a25be5-d9e6-4232-be9d-b2eec9e5cf02" xsi:nil="true"/>
    <lcf76f155ced4ddcb4097134ff3c332f xmlns="40a25be5-d9e6-4232-be9d-b2eec9e5cf0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954693A-735A-4A9E-85DA-B54D7F69D640}"/>
</file>

<file path=customXml/itemProps2.xml><?xml version="1.0" encoding="utf-8"?>
<ds:datastoreItem xmlns:ds="http://schemas.openxmlformats.org/officeDocument/2006/customXml" ds:itemID="{7EB63D07-23BA-45D4-900F-D9F7A5203AF9}">
  <ds:schemaRefs>
    <ds:schemaRef ds:uri="http://schemas.microsoft.com/sharepoint/v3/contenttype/forms"/>
  </ds:schemaRefs>
</ds:datastoreItem>
</file>

<file path=customXml/itemProps3.xml><?xml version="1.0" encoding="utf-8"?>
<ds:datastoreItem xmlns:ds="http://schemas.openxmlformats.org/officeDocument/2006/customXml" ds:itemID="{E8FAB807-F9B9-4DE7-9D12-812559814EA3}">
  <ds:schemaRefs>
    <ds:schemaRef ds:uri="http://schemas.microsoft.com/office/infopath/2007/PartnerControls"/>
    <ds:schemaRef ds:uri="http://purl.org/dc/elements/1.1/"/>
    <ds:schemaRef ds:uri="http://schemas.microsoft.com/office/2006/documentManagement/types"/>
    <ds:schemaRef ds:uri="0d86044e-3c3a-4e91-8129-958b0c83b454"/>
    <ds:schemaRef ds:uri="http://www.w3.org/XML/1998/namespace"/>
    <ds:schemaRef ds:uri="http://schemas.microsoft.com/office/2006/metadata/properties"/>
    <ds:schemaRef ds:uri="http://schemas.openxmlformats.org/package/2006/metadata/core-properties"/>
    <ds:schemaRef ds:uri="ecafc828-384e-4b6c-82fa-ed37282f78d9"/>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Argonne presentation_16x9</Template>
  <TotalTime>7936</TotalTime>
  <Words>1603</Words>
  <Application>Microsoft Office PowerPoint</Application>
  <PresentationFormat>On-screen Show (16:9)</PresentationFormat>
  <Paragraphs>234</Paragraphs>
  <Slides>12</Slides>
  <Notes>12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Aptos</vt:lpstr>
      <vt:lpstr>Aptos Narrow</vt:lpstr>
      <vt:lpstr>Arial</vt:lpstr>
      <vt:lpstr>Arial Regular</vt:lpstr>
      <vt:lpstr>Calibri</vt:lpstr>
      <vt:lpstr>proxima-nova</vt:lpstr>
      <vt:lpstr>Times New Roman</vt:lpstr>
      <vt:lpstr>Wingdings</vt:lpstr>
      <vt:lpstr>presentation_16x9</vt:lpstr>
      <vt:lpstr>1_presentation_16x9</vt:lpstr>
      <vt:lpstr>Argonne Tools for Electric and Alternative Fuel Vehicles</vt:lpstr>
      <vt:lpstr>ARGONNE electrification &amp; DECARBONIZATION TOOLS</vt:lpstr>
      <vt:lpstr>“AFLEET” Tool To Examine Vehicle Emissions and Costs</vt:lpstr>
      <vt:lpstr>AFLEET Calculation METHODS (SPREADSHEET)</vt:lpstr>
      <vt:lpstr>AFLEET Online</vt:lpstr>
      <vt:lpstr>AFLEET EV Utility Rate Calculator</vt:lpstr>
      <vt:lpstr>Local Fuel Savings Calculator</vt:lpstr>
      <vt:lpstr>GEOSPATIAL ENERGY MAPPER (GEM)</vt:lpstr>
      <vt:lpstr>FEDERAL INCENTIVES FOR ALTERNATIVE FUELING INFRASTRUCTURE DEPLOYMENT IN LOW-INCOME &amp; NON-URBAN COMMUNITIES</vt:lpstr>
      <vt:lpstr>INFRASTRUCTURE TOOLS FOR FLEETS &amp; EV CHARGING-HUB OPERATORS</vt:lpstr>
      <vt:lpstr>JOBS TOOLS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Burnham, Andrew J.</cp:lastModifiedBy>
  <cp:revision>3356</cp:revision>
  <cp:lastPrinted>2024-08-05T15:47:00Z</cp:lastPrinted>
  <dcterms:created xsi:type="dcterms:W3CDTF">2018-07-03T17:34:09Z</dcterms:created>
  <dcterms:modified xsi:type="dcterms:W3CDTF">2024-12-09T16:30:07Z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0x010100DDBB6AD4748C674297229F86C23A5291</vt:lpwstr>
  </property>
  <property fmtid="{D5CDD505-2E9C-101B-9397-08002B2CF9AE}" pid="3" name="ArticulateGUID">
    <vt:lpwstr>2C8E21D0-D5CE-46A8-8EA5-8FC6C870216C</vt:lpwstr>
  </property>
  <property fmtid="{D5CDD505-2E9C-101B-9397-08002B2CF9AE}" pid="4" name="ArticulatePath">
    <vt:lpwstr>https://weavequest-my.sharepoint.com/personal/swilliams_weavequest_com/Documents/Draft 2023 CC 101 ANL slide deck 6-20-23 PW_MR_SW</vt:lpwstr>
  </property>
</Properties>
</file>