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3.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4.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5.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6.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theme/theme7.xml" ContentType="application/vnd.openxmlformats-officedocument.theme+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theme/theme8.xml" ContentType="application/vnd.openxmlformats-officedocument.theme+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theme/theme9.xml" ContentType="application/vnd.openxmlformats-officedocument.theme+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theme/theme10.xml" ContentType="application/vnd.openxmlformats-officedocument.theme+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6" r:id="rId4"/>
    <p:sldMasterId id="2147483831" r:id="rId5"/>
    <p:sldMasterId id="2147483848" r:id="rId6"/>
    <p:sldMasterId id="2147483861" r:id="rId7"/>
    <p:sldMasterId id="2147483965" r:id="rId8"/>
    <p:sldMasterId id="2147483997" r:id="rId9"/>
    <p:sldMasterId id="2147484139" r:id="rId10"/>
    <p:sldMasterId id="2147484182" r:id="rId11"/>
    <p:sldMasterId id="2147484225" r:id="rId12"/>
    <p:sldMasterId id="2147484264" r:id="rId13"/>
    <p:sldMasterId id="2147484307" r:id="rId14"/>
  </p:sldMasterIdLst>
  <p:notesMasterIdLst>
    <p:notesMasterId r:id="rId59"/>
  </p:notesMasterIdLst>
  <p:handoutMasterIdLst>
    <p:handoutMasterId r:id="rId60"/>
  </p:handoutMasterIdLst>
  <p:sldIdLst>
    <p:sldId id="2147480275" r:id="rId15"/>
    <p:sldId id="2147480157" r:id="rId16"/>
    <p:sldId id="2147480156" r:id="rId17"/>
    <p:sldId id="2147479706" r:id="rId18"/>
    <p:sldId id="2147480184" r:id="rId19"/>
    <p:sldId id="2128752505" r:id="rId20"/>
    <p:sldId id="2147309445" r:id="rId21"/>
    <p:sldId id="2147480289" r:id="rId22"/>
    <p:sldId id="2147480330" r:id="rId23"/>
    <p:sldId id="2147480276" r:id="rId24"/>
    <p:sldId id="2147480292" r:id="rId25"/>
    <p:sldId id="2147480329" r:id="rId26"/>
    <p:sldId id="2147309446" r:id="rId27"/>
    <p:sldId id="2147480290" r:id="rId28"/>
    <p:sldId id="281" r:id="rId29"/>
    <p:sldId id="2147480202" r:id="rId30"/>
    <p:sldId id="2147480335" r:id="rId31"/>
    <p:sldId id="2147480187" r:id="rId32"/>
    <p:sldId id="2147480189" r:id="rId33"/>
    <p:sldId id="2147480331" r:id="rId34"/>
    <p:sldId id="2147480333" r:id="rId35"/>
    <p:sldId id="2147480334" r:id="rId36"/>
    <p:sldId id="2147480218" r:id="rId37"/>
    <p:sldId id="336" r:id="rId38"/>
    <p:sldId id="338" r:id="rId39"/>
    <p:sldId id="343" r:id="rId40"/>
    <p:sldId id="348" r:id="rId41"/>
    <p:sldId id="2147480278" r:id="rId42"/>
    <p:sldId id="2147480279" r:id="rId43"/>
    <p:sldId id="2147480280" r:id="rId44"/>
    <p:sldId id="2147480281" r:id="rId45"/>
    <p:sldId id="2147480283" r:id="rId46"/>
    <p:sldId id="2147480332" r:id="rId47"/>
    <p:sldId id="2147480282" r:id="rId48"/>
    <p:sldId id="2147480284" r:id="rId49"/>
    <p:sldId id="2147480256" r:id="rId50"/>
    <p:sldId id="2147480230" r:id="rId51"/>
    <p:sldId id="2147480257" r:id="rId52"/>
    <p:sldId id="2147480271" r:id="rId53"/>
    <p:sldId id="2147480258" r:id="rId54"/>
    <p:sldId id="2147480259" r:id="rId55"/>
    <p:sldId id="2147480260" r:id="rId56"/>
    <p:sldId id="2147480261" r:id="rId57"/>
    <p:sldId id="2147480262" r:id="rId58"/>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3336"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DA75602-F2AE-401F-17B1-BE6295B22723}" name="Putzig, Mollie" initials="PM" userId="S::mputzig@nrel.gov::f98a0c9f-d707-42ba-a0f7-ade00aa25105" providerId="AD"/>
  <p188:author id="{CBFE9413-82BD-6756-EBBA-7F50BA6CA26D}" name="Krishnamoorthy, Aishwarya" initials="AK" userId="S::akrishna@nrel.gov::d73d8435-50e1-4460-a033-8cb639832b97" providerId="AD"/>
  <p188:author id="{DFC9F02E-43CD-B212-DD1F-8E5CF773D1CD}" name="Laughlin, Michael" initials="ML" userId="S::michael.laughlin@ee.doe.gov::accecc82-73d9-4ca1-8957-2498928fdebd" providerId="AD"/>
  <p188:author id="{C75BAB3B-BEC6-BD85-1C20-3A20D1826D00}" name="Foster, Jordan L." initials="FL" userId="S::jordan.foster_netl.doe.gov#ext#@usdoe.onmicrosoft.com::f6eb517e-f55a-4501-adeb-ac9ccb0186b5" providerId="AD"/>
  <p188:author id="{884BD566-7D7D-20F5-DBDF-EE34A4EB9FD9}" name="Laughlin, Michael" initials="" userId="S::Michael.Laughlin@ee.doe.gov::accecc82-73d9-4ca1-8957-2498928fdebd" providerId="AD"/>
  <p188:author id="{C8947491-455F-63FC-8680-4234F008D856}" name="McGinnis, Grace" initials="MG" userId="S::grace.mcginnis@ee.doe.gov::83ec21bc-1f72-46da-a606-2e4fc1366899" providerId="AD"/>
  <p188:author id="{CFB274B0-BC26-BEC6-354A-45BCBA2D530C}" name="Smith, Margaret" initials="MS" userId="S::Margaret.Smith@ee.doe.gov::839cb177-2cf9-4b87-bead-e345ba0481a4" providerId="AD"/>
  <p188:author id="{7966A2BE-595A-A408-D624-E44FE6F2C6B6}" name="Lester, Tameka (CONTR)" initials="TL" userId="S::tameka.lester@ee.doe.gov::e708fb65-e60e-424b-b223-784e07136942" providerId="AD"/>
  <p188:author id="{F95531CB-08EC-728C-A224-D6507C4E7B83}" name="Allerhand, Joanna" initials="JA" userId="S::jallerha@nrel.gov::5f71c675-f37e-4f89-8355-3330e53cc3f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1C9F3"/>
    <a:srgbClr val="FFD600"/>
    <a:srgbClr val="8DC63F"/>
    <a:srgbClr val="F18027"/>
    <a:srgbClr val="FBAD2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97C38F5-2095-4827-864A-D15D6048F6AD}" v="21" dt="2024-12-09T20:34:09.22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212" autoAdjust="0"/>
    <p:restoredTop sz="62153" autoAdjust="0"/>
  </p:normalViewPr>
  <p:slideViewPr>
    <p:cSldViewPr snapToGrid="0">
      <p:cViewPr varScale="1">
        <p:scale>
          <a:sx n="53" d="100"/>
          <a:sy n="53" d="100"/>
        </p:scale>
        <p:origin x="1444" y="32"/>
      </p:cViewPr>
      <p:guideLst>
        <p:guide orient="horz" pos="1620"/>
        <p:guide pos="3336"/>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2.xml"/><Relationship Id="rId21" Type="http://schemas.openxmlformats.org/officeDocument/2006/relationships/slide" Target="slides/slide7.xml"/><Relationship Id="rId34" Type="http://schemas.openxmlformats.org/officeDocument/2006/relationships/slide" Target="slides/slide20.xml"/><Relationship Id="rId42" Type="http://schemas.openxmlformats.org/officeDocument/2006/relationships/slide" Target="slides/slide28.xml"/><Relationship Id="rId47" Type="http://schemas.openxmlformats.org/officeDocument/2006/relationships/slide" Target="slides/slide33.xml"/><Relationship Id="rId50" Type="http://schemas.openxmlformats.org/officeDocument/2006/relationships/slide" Target="slides/slide36.xml"/><Relationship Id="rId55" Type="http://schemas.openxmlformats.org/officeDocument/2006/relationships/slide" Target="slides/slide41.xml"/><Relationship Id="rId63"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2.xml"/><Relationship Id="rId29" Type="http://schemas.openxmlformats.org/officeDocument/2006/relationships/slide" Target="slides/slide15.xml"/><Relationship Id="rId11" Type="http://schemas.openxmlformats.org/officeDocument/2006/relationships/slideMaster" Target="slideMasters/slideMaster8.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slide" Target="slides/slide23.xml"/><Relationship Id="rId40" Type="http://schemas.openxmlformats.org/officeDocument/2006/relationships/slide" Target="slides/slide26.xml"/><Relationship Id="rId45" Type="http://schemas.openxmlformats.org/officeDocument/2006/relationships/slide" Target="slides/slide31.xml"/><Relationship Id="rId53" Type="http://schemas.openxmlformats.org/officeDocument/2006/relationships/slide" Target="slides/slide39.xml"/><Relationship Id="rId58" Type="http://schemas.openxmlformats.org/officeDocument/2006/relationships/slide" Target="slides/slide44.xml"/><Relationship Id="rId66" Type="http://schemas.microsoft.com/office/2015/10/relationships/revisionInfo" Target="revisionInfo.xml"/><Relationship Id="rId5" Type="http://schemas.openxmlformats.org/officeDocument/2006/relationships/slideMaster" Target="slideMasters/slideMaster2.xml"/><Relationship Id="rId61" Type="http://schemas.openxmlformats.org/officeDocument/2006/relationships/presProps" Target="presProps.xml"/><Relationship Id="rId19" Type="http://schemas.openxmlformats.org/officeDocument/2006/relationships/slide" Target="slides/slide5.xml"/><Relationship Id="rId14" Type="http://schemas.openxmlformats.org/officeDocument/2006/relationships/slideMaster" Target="slideMasters/slideMaster11.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slide" Target="slides/slide21.xml"/><Relationship Id="rId43" Type="http://schemas.openxmlformats.org/officeDocument/2006/relationships/slide" Target="slides/slide29.xml"/><Relationship Id="rId48" Type="http://schemas.openxmlformats.org/officeDocument/2006/relationships/slide" Target="slides/slide34.xml"/><Relationship Id="rId56" Type="http://schemas.openxmlformats.org/officeDocument/2006/relationships/slide" Target="slides/slide42.xml"/><Relationship Id="rId64" Type="http://schemas.openxmlformats.org/officeDocument/2006/relationships/tableStyles" Target="tableStyles.xml"/><Relationship Id="rId8" Type="http://schemas.openxmlformats.org/officeDocument/2006/relationships/slideMaster" Target="slideMasters/slideMaster5.xml"/><Relationship Id="rId51" Type="http://schemas.openxmlformats.org/officeDocument/2006/relationships/slide" Target="slides/slide37.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slide" Target="slides/slide24.xml"/><Relationship Id="rId46" Type="http://schemas.openxmlformats.org/officeDocument/2006/relationships/slide" Target="slides/slide32.xml"/><Relationship Id="rId59" Type="http://schemas.openxmlformats.org/officeDocument/2006/relationships/notesMaster" Target="notesMasters/notesMaster1.xml"/><Relationship Id="rId67" Type="http://schemas.microsoft.com/office/2018/10/relationships/authors" Target="authors.xml"/><Relationship Id="rId20" Type="http://schemas.openxmlformats.org/officeDocument/2006/relationships/slide" Target="slides/slide6.xml"/><Relationship Id="rId41" Type="http://schemas.openxmlformats.org/officeDocument/2006/relationships/slide" Target="slides/slide27.xml"/><Relationship Id="rId54" Type="http://schemas.openxmlformats.org/officeDocument/2006/relationships/slide" Target="slides/slide40.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49" Type="http://schemas.openxmlformats.org/officeDocument/2006/relationships/slide" Target="slides/slide35.xml"/><Relationship Id="rId57" Type="http://schemas.openxmlformats.org/officeDocument/2006/relationships/slide" Target="slides/slide43.xml"/><Relationship Id="rId10" Type="http://schemas.openxmlformats.org/officeDocument/2006/relationships/slideMaster" Target="slideMasters/slideMaster7.xml"/><Relationship Id="rId31" Type="http://schemas.openxmlformats.org/officeDocument/2006/relationships/slide" Target="slides/slide17.xml"/><Relationship Id="rId44" Type="http://schemas.openxmlformats.org/officeDocument/2006/relationships/slide" Target="slides/slide30.xml"/><Relationship Id="rId52" Type="http://schemas.openxmlformats.org/officeDocument/2006/relationships/slide" Target="slides/slide38.xml"/><Relationship Id="rId60" Type="http://schemas.openxmlformats.org/officeDocument/2006/relationships/handoutMaster" Target="handoutMasters/handoutMaster1.xml"/><Relationship Id="rId65"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Master" Target="slideMasters/slideMaster10.xml"/><Relationship Id="rId18" Type="http://schemas.openxmlformats.org/officeDocument/2006/relationships/slide" Target="slides/slide4.xml"/><Relationship Id="rId39" Type="http://schemas.openxmlformats.org/officeDocument/2006/relationships/slide" Target="slides/slide2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mith, Margaret" userId="839cb177-2cf9-4b87-bead-e345ba0481a4" providerId="ADAL" clId="{9EDBC494-2635-4F3A-B58C-D4E9C2880649}"/>
    <pc:docChg chg="undo custSel addSld delSld modSld delMainMaster">
      <pc:chgData name="Smith, Margaret" userId="839cb177-2cf9-4b87-bead-e345ba0481a4" providerId="ADAL" clId="{9EDBC494-2635-4F3A-B58C-D4E9C2880649}" dt="2024-09-06T16:03:06.394" v="720" actId="6549"/>
      <pc:docMkLst>
        <pc:docMk/>
      </pc:docMkLst>
      <pc:sldChg chg="addSp delSp mod modNotesTx">
        <pc:chgData name="Smith, Margaret" userId="839cb177-2cf9-4b87-bead-e345ba0481a4" providerId="ADAL" clId="{9EDBC494-2635-4F3A-B58C-D4E9C2880649}" dt="2024-09-06T16:00:43.682" v="677" actId="22"/>
        <pc:sldMkLst>
          <pc:docMk/>
          <pc:sldMk cId="609495494" sldId="2147309446"/>
        </pc:sldMkLst>
        <pc:spChg chg="add del">
          <ac:chgData name="Smith, Margaret" userId="839cb177-2cf9-4b87-bead-e345ba0481a4" providerId="ADAL" clId="{9EDBC494-2635-4F3A-B58C-D4E9C2880649}" dt="2024-09-06T16:00:43.682" v="677" actId="22"/>
          <ac:spMkLst>
            <pc:docMk/>
            <pc:sldMk cId="609495494" sldId="2147309446"/>
            <ac:spMk id="4" creationId="{43B4E0AD-D5D9-DA96-8023-0E35B73F868E}"/>
          </ac:spMkLst>
        </pc:spChg>
      </pc:sldChg>
      <pc:sldChg chg="del">
        <pc:chgData name="Smith, Margaret" userId="839cb177-2cf9-4b87-bead-e345ba0481a4" providerId="ADAL" clId="{9EDBC494-2635-4F3A-B58C-D4E9C2880649}" dt="2024-09-06T14:26:33.827" v="624" actId="47"/>
        <pc:sldMkLst>
          <pc:docMk/>
          <pc:sldMk cId="2963250601" sldId="2147480165"/>
        </pc:sldMkLst>
      </pc:sldChg>
      <pc:sldChg chg="modSp mod">
        <pc:chgData name="Smith, Margaret" userId="839cb177-2cf9-4b87-bead-e345ba0481a4" providerId="ADAL" clId="{9EDBC494-2635-4F3A-B58C-D4E9C2880649}" dt="2024-09-06T16:02:03.143" v="683" actId="14100"/>
        <pc:sldMkLst>
          <pc:docMk/>
          <pc:sldMk cId="4057544724" sldId="2147480237"/>
        </pc:sldMkLst>
        <pc:spChg chg="mod">
          <ac:chgData name="Smith, Margaret" userId="839cb177-2cf9-4b87-bead-e345ba0481a4" providerId="ADAL" clId="{9EDBC494-2635-4F3A-B58C-D4E9C2880649}" dt="2024-09-06T16:02:03.143" v="683" actId="14100"/>
          <ac:spMkLst>
            <pc:docMk/>
            <pc:sldMk cId="4057544724" sldId="2147480237"/>
            <ac:spMk id="3" creationId="{15BC7A4F-A3A7-A19D-1F2F-DFD6A63A2D83}"/>
          </ac:spMkLst>
        </pc:spChg>
      </pc:sldChg>
      <pc:sldChg chg="modNotesTx">
        <pc:chgData name="Smith, Margaret" userId="839cb177-2cf9-4b87-bead-e345ba0481a4" providerId="ADAL" clId="{9EDBC494-2635-4F3A-B58C-D4E9C2880649}" dt="2024-09-06T15:59:19.055" v="671"/>
        <pc:sldMkLst>
          <pc:docMk/>
          <pc:sldMk cId="997879398" sldId="2147480239"/>
        </pc:sldMkLst>
      </pc:sldChg>
      <pc:sldChg chg="modSp modNotesTx">
        <pc:chgData name="Smith, Margaret" userId="839cb177-2cf9-4b87-bead-e345ba0481a4" providerId="ADAL" clId="{9EDBC494-2635-4F3A-B58C-D4E9C2880649}" dt="2024-09-06T15:59:33.848" v="673"/>
        <pc:sldMkLst>
          <pc:docMk/>
          <pc:sldMk cId="10566799" sldId="2147480241"/>
        </pc:sldMkLst>
        <pc:graphicFrameChg chg="mod">
          <ac:chgData name="Smith, Margaret" userId="839cb177-2cf9-4b87-bead-e345ba0481a4" providerId="ADAL" clId="{9EDBC494-2635-4F3A-B58C-D4E9C2880649}" dt="2024-09-06T15:17:24.810" v="663" actId="20577"/>
          <ac:graphicFrameMkLst>
            <pc:docMk/>
            <pc:sldMk cId="10566799" sldId="2147480241"/>
            <ac:graphicFrameMk id="6" creationId="{978E6546-02C3-E4C2-E05D-24101514AE56}"/>
          </ac:graphicFrameMkLst>
        </pc:graphicFrameChg>
      </pc:sldChg>
      <pc:sldChg chg="del">
        <pc:chgData name="Smith, Margaret" userId="839cb177-2cf9-4b87-bead-e345ba0481a4" providerId="ADAL" clId="{9EDBC494-2635-4F3A-B58C-D4E9C2880649}" dt="2024-09-06T16:01:20.339" v="680" actId="47"/>
        <pc:sldMkLst>
          <pc:docMk/>
          <pc:sldMk cId="3760585421" sldId="2147480270"/>
        </pc:sldMkLst>
      </pc:sldChg>
      <pc:sldChg chg="modNotesTx">
        <pc:chgData name="Smith, Margaret" userId="839cb177-2cf9-4b87-bead-e345ba0481a4" providerId="ADAL" clId="{9EDBC494-2635-4F3A-B58C-D4E9C2880649}" dt="2024-09-06T15:59:45.627" v="674"/>
        <pc:sldMkLst>
          <pc:docMk/>
          <pc:sldMk cId="2662654308" sldId="2147480273"/>
        </pc:sldMkLst>
      </pc:sldChg>
      <pc:sldChg chg="modSp mod modNotesTx">
        <pc:chgData name="Smith, Margaret" userId="839cb177-2cf9-4b87-bead-e345ba0481a4" providerId="ADAL" clId="{9EDBC494-2635-4F3A-B58C-D4E9C2880649}" dt="2024-09-06T15:59:25.926" v="672"/>
        <pc:sldMkLst>
          <pc:docMk/>
          <pc:sldMk cId="276290182" sldId="2147480276"/>
        </pc:sldMkLst>
        <pc:spChg chg="mod">
          <ac:chgData name="Smith, Margaret" userId="839cb177-2cf9-4b87-bead-e345ba0481a4" providerId="ADAL" clId="{9EDBC494-2635-4F3A-B58C-D4E9C2880649}" dt="2024-09-06T13:44:00.414" v="8" actId="20577"/>
          <ac:spMkLst>
            <pc:docMk/>
            <pc:sldMk cId="276290182" sldId="2147480276"/>
            <ac:spMk id="41" creationId="{5E5A3C9A-B38B-6900-B5BD-144806410E0E}"/>
          </ac:spMkLst>
        </pc:spChg>
      </pc:sldChg>
      <pc:sldChg chg="del">
        <pc:chgData name="Smith, Margaret" userId="839cb177-2cf9-4b87-bead-e345ba0481a4" providerId="ADAL" clId="{9EDBC494-2635-4F3A-B58C-D4E9C2880649}" dt="2024-09-06T16:00:57.724" v="679" actId="47"/>
        <pc:sldMkLst>
          <pc:docMk/>
          <pc:sldMk cId="1610204435" sldId="2147480277"/>
        </pc:sldMkLst>
      </pc:sldChg>
      <pc:sldChg chg="modSp mod modNotesTx">
        <pc:chgData name="Smith, Margaret" userId="839cb177-2cf9-4b87-bead-e345ba0481a4" providerId="ADAL" clId="{9EDBC494-2635-4F3A-B58C-D4E9C2880649}" dt="2024-09-06T16:01:29.345" v="681"/>
        <pc:sldMkLst>
          <pc:docMk/>
          <pc:sldMk cId="2268769690" sldId="2147480288"/>
        </pc:sldMkLst>
        <pc:spChg chg="mod">
          <ac:chgData name="Smith, Margaret" userId="839cb177-2cf9-4b87-bead-e345ba0481a4" providerId="ADAL" clId="{9EDBC494-2635-4F3A-B58C-D4E9C2880649}" dt="2024-09-06T15:22:24.515" v="670" actId="20577"/>
          <ac:spMkLst>
            <pc:docMk/>
            <pc:sldMk cId="2268769690" sldId="2147480288"/>
            <ac:spMk id="10" creationId="{0A014679-09A9-2C05-1BD5-474F4D6EB211}"/>
          </ac:spMkLst>
        </pc:spChg>
      </pc:sldChg>
      <pc:sldChg chg="modSp add mod">
        <pc:chgData name="Smith, Margaret" userId="839cb177-2cf9-4b87-bead-e345ba0481a4" providerId="ADAL" clId="{9EDBC494-2635-4F3A-B58C-D4E9C2880649}" dt="2024-09-06T14:43:22.120" v="660" actId="20577"/>
        <pc:sldMkLst>
          <pc:docMk/>
          <pc:sldMk cId="3093290957" sldId="2147480289"/>
        </pc:sldMkLst>
        <pc:spChg chg="mod">
          <ac:chgData name="Smith, Margaret" userId="839cb177-2cf9-4b87-bead-e345ba0481a4" providerId="ADAL" clId="{9EDBC494-2635-4F3A-B58C-D4E9C2880649}" dt="2024-09-06T14:22:58.293" v="450" actId="1076"/>
          <ac:spMkLst>
            <pc:docMk/>
            <pc:sldMk cId="3093290957" sldId="2147480289"/>
            <ac:spMk id="7" creationId="{7346A5F7-54B6-7DD9-A1F1-9E2E0D300CE6}"/>
          </ac:spMkLst>
        </pc:spChg>
        <pc:spChg chg="mod">
          <ac:chgData name="Smith, Margaret" userId="839cb177-2cf9-4b87-bead-e345ba0481a4" providerId="ADAL" clId="{9EDBC494-2635-4F3A-B58C-D4E9C2880649}" dt="2024-09-06T14:43:22.120" v="660" actId="20577"/>
          <ac:spMkLst>
            <pc:docMk/>
            <pc:sldMk cId="3093290957" sldId="2147480289"/>
            <ac:spMk id="9" creationId="{F4F20FB7-C70A-A1AA-BB92-D88CAAE9ECA1}"/>
          </ac:spMkLst>
        </pc:spChg>
      </pc:sldChg>
      <pc:sldChg chg="modSp mod delCm modNotesTx">
        <pc:chgData name="Smith, Margaret" userId="839cb177-2cf9-4b87-bead-e345ba0481a4" providerId="ADAL" clId="{9EDBC494-2635-4F3A-B58C-D4E9C2880649}" dt="2024-09-06T16:03:06.394" v="720" actId="6549"/>
        <pc:sldMkLst>
          <pc:docMk/>
          <pc:sldMk cId="2527524241" sldId="2147480290"/>
        </pc:sldMkLst>
        <pc:spChg chg="mod">
          <ac:chgData name="Smith, Margaret" userId="839cb177-2cf9-4b87-bead-e345ba0481a4" providerId="ADAL" clId="{9EDBC494-2635-4F3A-B58C-D4E9C2880649}" dt="2024-09-06T16:03:06.394" v="720" actId="6549"/>
          <ac:spMkLst>
            <pc:docMk/>
            <pc:sldMk cId="2527524241" sldId="2147480290"/>
            <ac:spMk id="2" creationId="{7AD14298-379D-269D-96D3-E44F5CA6644F}"/>
          </ac:spMkLst>
        </pc:spChg>
        <pc:extLst>
          <p:ext xmlns:p="http://schemas.openxmlformats.org/presentationml/2006/main" uri="{D6D511B9-2390-475A-947B-AFAB55BFBCF1}">
            <pc226:cmChg xmlns:pc226="http://schemas.microsoft.com/office/powerpoint/2022/06/main/command" chg="del">
              <pc226:chgData name="Smith, Margaret" userId="839cb177-2cf9-4b87-bead-e345ba0481a4" providerId="ADAL" clId="{9EDBC494-2635-4F3A-B58C-D4E9C2880649}" dt="2024-09-06T16:00:54.125" v="678"/>
              <pc2:cmMkLst xmlns:pc2="http://schemas.microsoft.com/office/powerpoint/2019/9/main/command">
                <pc:docMk/>
                <pc:sldMk cId="2527524241" sldId="2147480290"/>
                <pc2:cmMk id="{F8609495-7A6B-4C74-AA01-816999BD3A9E}"/>
              </pc2:cmMkLst>
            </pc226:cmChg>
          </p:ext>
        </pc:extLst>
      </pc:sldChg>
      <pc:sldMasterChg chg="del delSldLayout">
        <pc:chgData name="Smith, Margaret" userId="839cb177-2cf9-4b87-bead-e345ba0481a4" providerId="ADAL" clId="{9EDBC494-2635-4F3A-B58C-D4E9C2880649}" dt="2024-09-06T16:01:20.339" v="680" actId="47"/>
        <pc:sldMasterMkLst>
          <pc:docMk/>
          <pc:sldMasterMk cId="4038652552" sldId="2147484097"/>
        </pc:sldMasterMkLst>
        <pc:sldLayoutChg chg="del">
          <pc:chgData name="Smith, Margaret" userId="839cb177-2cf9-4b87-bead-e345ba0481a4" providerId="ADAL" clId="{9EDBC494-2635-4F3A-B58C-D4E9C2880649}" dt="2024-09-06T16:01:20.339" v="680" actId="47"/>
          <pc:sldLayoutMkLst>
            <pc:docMk/>
            <pc:sldMasterMk cId="4038652552" sldId="2147484097"/>
            <pc:sldLayoutMk cId="3364965388" sldId="2147484098"/>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1771017264" sldId="2147484099"/>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976303182" sldId="2147484100"/>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895711862" sldId="2147484101"/>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3398356284" sldId="2147484102"/>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3417534768" sldId="2147484103"/>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2781053282" sldId="2147484104"/>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849909264" sldId="2147484105"/>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1864395226" sldId="2147484106"/>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1867417021" sldId="2147484107"/>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1890553439" sldId="2147484108"/>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3087672914" sldId="2147484109"/>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2918602664" sldId="2147484110"/>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1664166594" sldId="2147484111"/>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2419928315" sldId="2147484112"/>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4177211433" sldId="2147484113"/>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1611315945" sldId="2147484114"/>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3228242694" sldId="2147484115"/>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1076193036" sldId="2147484116"/>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300498706" sldId="2147484117"/>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446600424" sldId="2147484118"/>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1371096680" sldId="2147484119"/>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1773047037" sldId="2147484120"/>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2670964438" sldId="2147484121"/>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2808918272" sldId="2147484122"/>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3081173044" sldId="2147484123"/>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620100385" sldId="2147484124"/>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1987287496" sldId="2147484125"/>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4045817702" sldId="2147484126"/>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600640968" sldId="2147484127"/>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1527674600" sldId="2147484128"/>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2992464266" sldId="2147484129"/>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1266045609" sldId="2147484130"/>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3408437449" sldId="2147484131"/>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1120487678" sldId="2147484132"/>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4216024965" sldId="2147484133"/>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2732059397" sldId="2147484134"/>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4135600106" sldId="2147484135"/>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2694072351" sldId="2147484136"/>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3723183458" sldId="2147484137"/>
          </pc:sldLayoutMkLst>
        </pc:sldLayoutChg>
        <pc:sldLayoutChg chg="del">
          <pc:chgData name="Smith, Margaret" userId="839cb177-2cf9-4b87-bead-e345ba0481a4" providerId="ADAL" clId="{9EDBC494-2635-4F3A-B58C-D4E9C2880649}" dt="2024-09-06T16:01:20.339" v="680" actId="47"/>
          <pc:sldLayoutMkLst>
            <pc:docMk/>
            <pc:sldMasterMk cId="4038652552" sldId="2147484097"/>
            <pc:sldLayoutMk cId="3673350412" sldId="2147484138"/>
          </pc:sldLayoutMkLst>
        </pc:sldLayoutChg>
      </pc:sldMasterChg>
    </pc:docChg>
  </pc:docChgLst>
  <pc:docChgLst>
    <pc:chgData name="Russell-Story, Erin L." userId="S::erin.russell-story_netl.doe.gov#ext#@usdoe.onmicrosoft.com::017c1902-d8fe-48d2-972e-12ffaddd667b" providerId="AD" clId="Web-{253481B9-3E7D-C94C-B35C-EC015CFE71C9}"/>
    <pc:docChg chg="modSld">
      <pc:chgData name="Russell-Story, Erin L." userId="S::erin.russell-story_netl.doe.gov#ext#@usdoe.onmicrosoft.com::017c1902-d8fe-48d2-972e-12ffaddd667b" providerId="AD" clId="Web-{253481B9-3E7D-C94C-B35C-EC015CFE71C9}" dt="2024-09-06T14:44:43.485" v="167"/>
      <pc:docMkLst>
        <pc:docMk/>
      </pc:docMkLst>
      <pc:sldChg chg="modNotes">
        <pc:chgData name="Russell-Story, Erin L." userId="S::erin.russell-story_netl.doe.gov#ext#@usdoe.onmicrosoft.com::017c1902-d8fe-48d2-972e-12ffaddd667b" providerId="AD" clId="Web-{253481B9-3E7D-C94C-B35C-EC015CFE71C9}" dt="2024-09-06T14:44:04.673" v="161"/>
        <pc:sldMkLst>
          <pc:docMk/>
          <pc:sldMk cId="1343190618" sldId="335"/>
        </pc:sldMkLst>
      </pc:sldChg>
      <pc:sldChg chg="modNotes">
        <pc:chgData name="Russell-Story, Erin L." userId="S::erin.russell-story_netl.doe.gov#ext#@usdoe.onmicrosoft.com::017c1902-d8fe-48d2-972e-12ffaddd667b" providerId="AD" clId="Web-{253481B9-3E7D-C94C-B35C-EC015CFE71C9}" dt="2024-09-06T14:44:12.642" v="162"/>
        <pc:sldMkLst>
          <pc:docMk/>
          <pc:sldMk cId="1244214827" sldId="337"/>
        </pc:sldMkLst>
      </pc:sldChg>
      <pc:sldChg chg="modNotes">
        <pc:chgData name="Russell-Story, Erin L." userId="S::erin.russell-story_netl.doe.gov#ext#@usdoe.onmicrosoft.com::017c1902-d8fe-48d2-972e-12ffaddd667b" providerId="AD" clId="Web-{253481B9-3E7D-C94C-B35C-EC015CFE71C9}" dt="2024-09-06T14:40:44.097" v="5"/>
        <pc:sldMkLst>
          <pc:docMk/>
          <pc:sldMk cId="3159866580" sldId="2147480202"/>
        </pc:sldMkLst>
      </pc:sldChg>
      <pc:sldChg chg="modNotes">
        <pc:chgData name="Russell-Story, Erin L." userId="S::erin.russell-story_netl.doe.gov#ext#@usdoe.onmicrosoft.com::017c1902-d8fe-48d2-972e-12ffaddd667b" providerId="AD" clId="Web-{253481B9-3E7D-C94C-B35C-EC015CFE71C9}" dt="2024-09-06T14:40:26.269" v="2"/>
        <pc:sldMkLst>
          <pc:docMk/>
          <pc:sldMk cId="341782254" sldId="2147480204"/>
        </pc:sldMkLst>
      </pc:sldChg>
      <pc:sldChg chg="modNotes">
        <pc:chgData name="Russell-Story, Erin L." userId="S::erin.russell-story_netl.doe.gov#ext#@usdoe.onmicrosoft.com::017c1902-d8fe-48d2-972e-12ffaddd667b" providerId="AD" clId="Web-{253481B9-3E7D-C94C-B35C-EC015CFE71C9}" dt="2024-09-06T14:44:43.485" v="167"/>
        <pc:sldMkLst>
          <pc:docMk/>
          <pc:sldMk cId="222744729" sldId="2147480263"/>
        </pc:sldMkLst>
      </pc:sldChg>
      <pc:sldChg chg="modNotes">
        <pc:chgData name="Russell-Story, Erin L." userId="S::erin.russell-story_netl.doe.gov#ext#@usdoe.onmicrosoft.com::017c1902-d8fe-48d2-972e-12ffaddd667b" providerId="AD" clId="Web-{253481B9-3E7D-C94C-B35C-EC015CFE71C9}" dt="2024-09-06T14:43:43.626" v="159"/>
        <pc:sldMkLst>
          <pc:docMk/>
          <pc:sldMk cId="676714537" sldId="2147480265"/>
        </pc:sldMkLst>
      </pc:sldChg>
    </pc:docChg>
  </pc:docChgLst>
  <pc:docChgLst>
    <pc:chgData name="Foster, Jordan L." userId="d2551606-a9ab-4822-901f-41895a9bf11c" providerId="ADAL" clId="{48F88575-1002-4B35-977A-160022906416}"/>
    <pc:docChg chg="undo redo custSel modSld">
      <pc:chgData name="Foster, Jordan L." userId="d2551606-a9ab-4822-901f-41895a9bf11c" providerId="ADAL" clId="{48F88575-1002-4B35-977A-160022906416}" dt="2024-09-06T15:23:12.745" v="4341" actId="20577"/>
      <pc:docMkLst>
        <pc:docMk/>
      </pc:docMkLst>
      <pc:sldChg chg="modNotesTx">
        <pc:chgData name="Foster, Jordan L." userId="d2551606-a9ab-4822-901f-41895a9bf11c" providerId="ADAL" clId="{48F88575-1002-4B35-977A-160022906416}" dt="2024-09-06T15:22:58.555" v="4337" actId="5793"/>
        <pc:sldMkLst>
          <pc:docMk/>
          <pc:sldMk cId="3508652372" sldId="330"/>
        </pc:sldMkLst>
      </pc:sldChg>
      <pc:sldChg chg="addSp modSp mod modNotesTx">
        <pc:chgData name="Foster, Jordan L." userId="d2551606-a9ab-4822-901f-41895a9bf11c" providerId="ADAL" clId="{48F88575-1002-4B35-977A-160022906416}" dt="2024-09-06T14:12:41.421" v="14"/>
        <pc:sldMkLst>
          <pc:docMk/>
          <pc:sldMk cId="2583292884" sldId="2147480244"/>
        </pc:sldMkLst>
        <pc:spChg chg="add mod">
          <ac:chgData name="Foster, Jordan L." userId="d2551606-a9ab-4822-901f-41895a9bf11c" providerId="ADAL" clId="{48F88575-1002-4B35-977A-160022906416}" dt="2024-09-06T14:11:31.139" v="3"/>
          <ac:spMkLst>
            <pc:docMk/>
            <pc:sldMk cId="2583292884" sldId="2147480244"/>
            <ac:spMk id="7" creationId="{97F34903-D474-0AA0-E71F-283817B30217}"/>
          </ac:spMkLst>
        </pc:spChg>
        <pc:spChg chg="add mod">
          <ac:chgData name="Foster, Jordan L." userId="d2551606-a9ab-4822-901f-41895a9bf11c" providerId="ADAL" clId="{48F88575-1002-4B35-977A-160022906416}" dt="2024-09-06T14:11:31.139" v="3"/>
          <ac:spMkLst>
            <pc:docMk/>
            <pc:sldMk cId="2583292884" sldId="2147480244"/>
            <ac:spMk id="8" creationId="{9E540AEC-FDE6-B490-D55F-11B4B0B4AC89}"/>
          </ac:spMkLst>
        </pc:spChg>
        <pc:grpChg chg="add mod">
          <ac:chgData name="Foster, Jordan L." userId="d2551606-a9ab-4822-901f-41895a9bf11c" providerId="ADAL" clId="{48F88575-1002-4B35-977A-160022906416}" dt="2024-09-06T14:11:31.139" v="3"/>
          <ac:grpSpMkLst>
            <pc:docMk/>
            <pc:sldMk cId="2583292884" sldId="2147480244"/>
            <ac:grpSpMk id="3" creationId="{280ECF37-8F95-1055-744C-680767A0BD11}"/>
          </ac:grpSpMkLst>
        </pc:grpChg>
        <pc:graphicFrameChg chg="mod">
          <ac:chgData name="Foster, Jordan L." userId="d2551606-a9ab-4822-901f-41895a9bf11c" providerId="ADAL" clId="{48F88575-1002-4B35-977A-160022906416}" dt="2024-09-06T14:11:41.994" v="4"/>
          <ac:graphicFrameMkLst>
            <pc:docMk/>
            <pc:sldMk cId="2583292884" sldId="2147480244"/>
            <ac:graphicFrameMk id="14" creationId="{07A42FE5-2BA5-7CF4-E327-8AE5374A46D5}"/>
          </ac:graphicFrameMkLst>
        </pc:graphicFrameChg>
        <pc:graphicFrameChg chg="mod">
          <ac:chgData name="Foster, Jordan L." userId="d2551606-a9ab-4822-901f-41895a9bf11c" providerId="ADAL" clId="{48F88575-1002-4B35-977A-160022906416}" dt="2024-09-06T14:12:25.366" v="13"/>
          <ac:graphicFrameMkLst>
            <pc:docMk/>
            <pc:sldMk cId="2583292884" sldId="2147480244"/>
            <ac:graphicFrameMk id="16" creationId="{4895B47A-FDDC-BC78-53F8-B7663359AF2E}"/>
          </ac:graphicFrameMkLst>
        </pc:graphicFrameChg>
        <pc:picChg chg="mod">
          <ac:chgData name="Foster, Jordan L." userId="d2551606-a9ab-4822-901f-41895a9bf11c" providerId="ADAL" clId="{48F88575-1002-4B35-977A-160022906416}" dt="2024-09-06T14:12:16.339" v="12" actId="14100"/>
          <ac:picMkLst>
            <pc:docMk/>
            <pc:sldMk cId="2583292884" sldId="2147480244"/>
            <ac:picMk id="6" creationId="{0EBD339B-5D48-D1F8-36F0-CDC2F2464A0F}"/>
          </ac:picMkLst>
        </pc:picChg>
        <pc:picChg chg="mod">
          <ac:chgData name="Foster, Jordan L." userId="d2551606-a9ab-4822-901f-41895a9bf11c" providerId="ADAL" clId="{48F88575-1002-4B35-977A-160022906416}" dt="2024-09-06T14:12:06.409" v="9" actId="14100"/>
          <ac:picMkLst>
            <pc:docMk/>
            <pc:sldMk cId="2583292884" sldId="2147480244"/>
            <ac:picMk id="10" creationId="{8DD9897C-4662-5F44-49F0-7726FB70089D}"/>
          </ac:picMkLst>
        </pc:picChg>
      </pc:sldChg>
      <pc:sldChg chg="modNotesTx">
        <pc:chgData name="Foster, Jordan L." userId="d2551606-a9ab-4822-901f-41895a9bf11c" providerId="ADAL" clId="{48F88575-1002-4B35-977A-160022906416}" dt="2024-09-06T15:23:12.745" v="4341" actId="20577"/>
        <pc:sldMkLst>
          <pc:docMk/>
          <pc:sldMk cId="2143628864" sldId="2147480245"/>
        </pc:sldMkLst>
      </pc:sldChg>
      <pc:sldChg chg="modNotesTx">
        <pc:chgData name="Foster, Jordan L." userId="d2551606-a9ab-4822-901f-41895a9bf11c" providerId="ADAL" clId="{48F88575-1002-4B35-977A-160022906416}" dt="2024-09-06T15:21:36.467" v="4309" actId="20577"/>
        <pc:sldMkLst>
          <pc:docMk/>
          <pc:sldMk cId="1991556869" sldId="2147480251"/>
        </pc:sldMkLst>
      </pc:sldChg>
      <pc:sldChg chg="modNotesTx">
        <pc:chgData name="Foster, Jordan L." userId="d2551606-a9ab-4822-901f-41895a9bf11c" providerId="ADAL" clId="{48F88575-1002-4B35-977A-160022906416}" dt="2024-09-06T15:22:40.138" v="4335" actId="20577"/>
        <pc:sldMkLst>
          <pc:docMk/>
          <pc:sldMk cId="2431815711" sldId="2147480252"/>
        </pc:sldMkLst>
      </pc:sldChg>
      <pc:sldChg chg="modSp mod modNotesTx">
        <pc:chgData name="Foster, Jordan L." userId="d2551606-a9ab-4822-901f-41895a9bf11c" providerId="ADAL" clId="{48F88575-1002-4B35-977A-160022906416}" dt="2024-09-06T15:23:03.611" v="4338" actId="6549"/>
        <pc:sldMkLst>
          <pc:docMk/>
          <pc:sldMk cId="305340841" sldId="2147480254"/>
        </pc:sldMkLst>
        <pc:spChg chg="mod">
          <ac:chgData name="Foster, Jordan L." userId="d2551606-a9ab-4822-901f-41895a9bf11c" providerId="ADAL" clId="{48F88575-1002-4B35-977A-160022906416}" dt="2024-09-06T14:35:26.110" v="1955" actId="20577"/>
          <ac:spMkLst>
            <pc:docMk/>
            <pc:sldMk cId="305340841" sldId="2147480254"/>
            <ac:spMk id="12" creationId="{A37C0B4E-46CB-626C-3F0A-D838F67D1A29}"/>
          </ac:spMkLst>
        </pc:spChg>
      </pc:sldChg>
      <pc:sldChg chg="modSp mod modNotesTx">
        <pc:chgData name="Foster, Jordan L." userId="d2551606-a9ab-4822-901f-41895a9bf11c" providerId="ADAL" clId="{48F88575-1002-4B35-977A-160022906416}" dt="2024-09-06T14:56:38.080" v="2436" actId="20577"/>
        <pc:sldMkLst>
          <pc:docMk/>
          <pc:sldMk cId="1638235064" sldId="2147480255"/>
        </pc:sldMkLst>
        <pc:spChg chg="mod">
          <ac:chgData name="Foster, Jordan L." userId="d2551606-a9ab-4822-901f-41895a9bf11c" providerId="ADAL" clId="{48F88575-1002-4B35-977A-160022906416}" dt="2024-09-06T14:16:33.285" v="38" actId="14100"/>
          <ac:spMkLst>
            <pc:docMk/>
            <pc:sldMk cId="1638235064" sldId="2147480255"/>
            <ac:spMk id="7" creationId="{0287F2EA-C73B-1DCE-D231-9233B357FF0A}"/>
          </ac:spMkLst>
        </pc:spChg>
        <pc:spChg chg="mod">
          <ac:chgData name="Foster, Jordan L." userId="d2551606-a9ab-4822-901f-41895a9bf11c" providerId="ADAL" clId="{48F88575-1002-4B35-977A-160022906416}" dt="2024-09-06T14:16:38.365" v="45" actId="20577"/>
          <ac:spMkLst>
            <pc:docMk/>
            <pc:sldMk cId="1638235064" sldId="2147480255"/>
            <ac:spMk id="16" creationId="{CC7BCFB0-06EC-B934-2F68-751B501158C1}"/>
          </ac:spMkLst>
        </pc:spChg>
      </pc:sldChg>
    </pc:docChg>
  </pc:docChgLst>
  <pc:docChgLst>
    <pc:chgData name="Smith, Margaret" userId="839cb177-2cf9-4b87-bead-e345ba0481a4" providerId="ADAL" clId="{497C38F5-2095-4827-864A-D15D6048F6AD}"/>
    <pc:docChg chg="undo custSel addSld delSld modSld delMainMaster">
      <pc:chgData name="Smith, Margaret" userId="839cb177-2cf9-4b87-bead-e345ba0481a4" providerId="ADAL" clId="{497C38F5-2095-4827-864A-D15D6048F6AD}" dt="2024-12-09T20:34:21.841" v="359" actId="122"/>
      <pc:docMkLst>
        <pc:docMk/>
      </pc:docMkLst>
      <pc:sldChg chg="del">
        <pc:chgData name="Smith, Margaret" userId="839cb177-2cf9-4b87-bead-e345ba0481a4" providerId="ADAL" clId="{497C38F5-2095-4827-864A-D15D6048F6AD}" dt="2024-12-09T20:25:39.237" v="118" actId="47"/>
        <pc:sldMkLst>
          <pc:docMk/>
          <pc:sldMk cId="850322129" sldId="278"/>
        </pc:sldMkLst>
      </pc:sldChg>
      <pc:sldChg chg="del">
        <pc:chgData name="Smith, Margaret" userId="839cb177-2cf9-4b87-bead-e345ba0481a4" providerId="ADAL" clId="{497C38F5-2095-4827-864A-D15D6048F6AD}" dt="2024-12-09T20:25:39.237" v="118" actId="47"/>
        <pc:sldMkLst>
          <pc:docMk/>
          <pc:sldMk cId="3361680800" sldId="304"/>
        </pc:sldMkLst>
      </pc:sldChg>
      <pc:sldChg chg="del">
        <pc:chgData name="Smith, Margaret" userId="839cb177-2cf9-4b87-bead-e345ba0481a4" providerId="ADAL" clId="{497C38F5-2095-4827-864A-D15D6048F6AD}" dt="2024-12-09T20:25:39.237" v="118" actId="47"/>
        <pc:sldMkLst>
          <pc:docMk/>
          <pc:sldMk cId="700099408" sldId="322"/>
        </pc:sldMkLst>
      </pc:sldChg>
      <pc:sldChg chg="del">
        <pc:chgData name="Smith, Margaret" userId="839cb177-2cf9-4b87-bead-e345ba0481a4" providerId="ADAL" clId="{497C38F5-2095-4827-864A-D15D6048F6AD}" dt="2024-12-09T20:26:27.017" v="123" actId="47"/>
        <pc:sldMkLst>
          <pc:docMk/>
          <pc:sldMk cId="3508652372" sldId="330"/>
        </pc:sldMkLst>
      </pc:sldChg>
      <pc:sldChg chg="del">
        <pc:chgData name="Smith, Margaret" userId="839cb177-2cf9-4b87-bead-e345ba0481a4" providerId="ADAL" clId="{497C38F5-2095-4827-864A-D15D6048F6AD}" dt="2024-12-09T20:25:39.237" v="118" actId="47"/>
        <pc:sldMkLst>
          <pc:docMk/>
          <pc:sldMk cId="1343190618" sldId="335"/>
        </pc:sldMkLst>
      </pc:sldChg>
      <pc:sldChg chg="add del">
        <pc:chgData name="Smith, Margaret" userId="839cb177-2cf9-4b87-bead-e345ba0481a4" providerId="ADAL" clId="{497C38F5-2095-4827-864A-D15D6048F6AD}" dt="2024-12-09T20:18:45.564" v="90"/>
        <pc:sldMkLst>
          <pc:docMk/>
          <pc:sldMk cId="718624675" sldId="336"/>
        </pc:sldMkLst>
      </pc:sldChg>
      <pc:sldChg chg="del">
        <pc:chgData name="Smith, Margaret" userId="839cb177-2cf9-4b87-bead-e345ba0481a4" providerId="ADAL" clId="{497C38F5-2095-4827-864A-D15D6048F6AD}" dt="2024-12-09T20:25:39.237" v="118" actId="47"/>
        <pc:sldMkLst>
          <pc:docMk/>
          <pc:sldMk cId="1244214827" sldId="337"/>
        </pc:sldMkLst>
      </pc:sldChg>
      <pc:sldChg chg="add del">
        <pc:chgData name="Smith, Margaret" userId="839cb177-2cf9-4b87-bead-e345ba0481a4" providerId="ADAL" clId="{497C38F5-2095-4827-864A-D15D6048F6AD}" dt="2024-12-09T20:18:45.564" v="90"/>
        <pc:sldMkLst>
          <pc:docMk/>
          <pc:sldMk cId="143940588" sldId="338"/>
        </pc:sldMkLst>
      </pc:sldChg>
      <pc:sldChg chg="del">
        <pc:chgData name="Smith, Margaret" userId="839cb177-2cf9-4b87-bead-e345ba0481a4" providerId="ADAL" clId="{497C38F5-2095-4827-864A-D15D6048F6AD}" dt="2024-12-09T20:25:39.237" v="118" actId="47"/>
        <pc:sldMkLst>
          <pc:docMk/>
          <pc:sldMk cId="3101516882" sldId="339"/>
        </pc:sldMkLst>
      </pc:sldChg>
      <pc:sldChg chg="add del">
        <pc:chgData name="Smith, Margaret" userId="839cb177-2cf9-4b87-bead-e345ba0481a4" providerId="ADAL" clId="{497C38F5-2095-4827-864A-D15D6048F6AD}" dt="2024-12-09T20:18:45.564" v="90"/>
        <pc:sldMkLst>
          <pc:docMk/>
          <pc:sldMk cId="2011894881" sldId="343"/>
        </pc:sldMkLst>
      </pc:sldChg>
      <pc:sldChg chg="add del">
        <pc:chgData name="Smith, Margaret" userId="839cb177-2cf9-4b87-bead-e345ba0481a4" providerId="ADAL" clId="{497C38F5-2095-4827-864A-D15D6048F6AD}" dt="2024-12-09T20:18:45.564" v="90"/>
        <pc:sldMkLst>
          <pc:docMk/>
          <pc:sldMk cId="340964492" sldId="348"/>
        </pc:sldMkLst>
      </pc:sldChg>
      <pc:sldChg chg="add">
        <pc:chgData name="Smith, Margaret" userId="839cb177-2cf9-4b87-bead-e345ba0481a4" providerId="ADAL" clId="{497C38F5-2095-4827-864A-D15D6048F6AD}" dt="2024-12-09T20:22:30.354" v="111"/>
        <pc:sldMkLst>
          <pc:docMk/>
          <pc:sldMk cId="913049099" sldId="2128752505"/>
        </pc:sldMkLst>
      </pc:sldChg>
      <pc:sldChg chg="del">
        <pc:chgData name="Smith, Margaret" userId="839cb177-2cf9-4b87-bead-e345ba0481a4" providerId="ADAL" clId="{497C38F5-2095-4827-864A-D15D6048F6AD}" dt="2024-12-09T20:11:07.268" v="12" actId="47"/>
        <pc:sldMkLst>
          <pc:docMk/>
          <pc:sldMk cId="3861312697" sldId="2147309372"/>
        </pc:sldMkLst>
      </pc:sldChg>
      <pc:sldChg chg="del">
        <pc:chgData name="Smith, Margaret" userId="839cb177-2cf9-4b87-bead-e345ba0481a4" providerId="ADAL" clId="{497C38F5-2095-4827-864A-D15D6048F6AD}" dt="2024-12-09T20:11:08.163" v="14" actId="47"/>
        <pc:sldMkLst>
          <pc:docMk/>
          <pc:sldMk cId="4046047114" sldId="2147309373"/>
        </pc:sldMkLst>
      </pc:sldChg>
      <pc:sldChg chg="del">
        <pc:chgData name="Smith, Margaret" userId="839cb177-2cf9-4b87-bead-e345ba0481a4" providerId="ADAL" clId="{497C38F5-2095-4827-864A-D15D6048F6AD}" dt="2024-12-09T20:11:09.282" v="16" actId="47"/>
        <pc:sldMkLst>
          <pc:docMk/>
          <pc:sldMk cId="3335371526" sldId="2147309374"/>
        </pc:sldMkLst>
      </pc:sldChg>
      <pc:sldChg chg="del">
        <pc:chgData name="Smith, Margaret" userId="839cb177-2cf9-4b87-bead-e345ba0481a4" providerId="ADAL" clId="{497C38F5-2095-4827-864A-D15D6048F6AD}" dt="2024-12-09T20:11:10.229" v="18" actId="47"/>
        <pc:sldMkLst>
          <pc:docMk/>
          <pc:sldMk cId="418018019" sldId="2147309375"/>
        </pc:sldMkLst>
      </pc:sldChg>
      <pc:sldChg chg="del">
        <pc:chgData name="Smith, Margaret" userId="839cb177-2cf9-4b87-bead-e345ba0481a4" providerId="ADAL" clId="{497C38F5-2095-4827-864A-D15D6048F6AD}" dt="2024-12-09T20:11:06.045" v="10" actId="47"/>
        <pc:sldMkLst>
          <pc:docMk/>
          <pc:sldMk cId="4042868494" sldId="2147309409"/>
        </pc:sldMkLst>
      </pc:sldChg>
      <pc:sldChg chg="add">
        <pc:chgData name="Smith, Margaret" userId="839cb177-2cf9-4b87-bead-e345ba0481a4" providerId="ADAL" clId="{497C38F5-2095-4827-864A-D15D6048F6AD}" dt="2024-12-09T20:22:50.335" v="112"/>
        <pc:sldMkLst>
          <pc:docMk/>
          <pc:sldMk cId="2293239437" sldId="2147309445"/>
        </pc:sldMkLst>
      </pc:sldChg>
      <pc:sldChg chg="del">
        <pc:chgData name="Smith, Margaret" userId="839cb177-2cf9-4b87-bead-e345ba0481a4" providerId="ADAL" clId="{497C38F5-2095-4827-864A-D15D6048F6AD}" dt="2024-12-09T20:11:06.794" v="11" actId="47"/>
        <pc:sldMkLst>
          <pc:docMk/>
          <pc:sldMk cId="387673573" sldId="2147309457"/>
        </pc:sldMkLst>
      </pc:sldChg>
      <pc:sldChg chg="del">
        <pc:chgData name="Smith, Margaret" userId="839cb177-2cf9-4b87-bead-e345ba0481a4" providerId="ADAL" clId="{497C38F5-2095-4827-864A-D15D6048F6AD}" dt="2024-12-09T20:24:10.727" v="114" actId="47"/>
        <pc:sldMkLst>
          <pc:docMk/>
          <pc:sldMk cId="3741214373" sldId="2147472273"/>
        </pc:sldMkLst>
      </pc:sldChg>
      <pc:sldChg chg="add del">
        <pc:chgData name="Smith, Margaret" userId="839cb177-2cf9-4b87-bead-e345ba0481a4" providerId="ADAL" clId="{497C38F5-2095-4827-864A-D15D6048F6AD}" dt="2024-12-09T20:21:18.358" v="109"/>
        <pc:sldMkLst>
          <pc:docMk/>
          <pc:sldMk cId="1708748169" sldId="2147479706"/>
        </pc:sldMkLst>
      </pc:sldChg>
      <pc:sldChg chg="del">
        <pc:chgData name="Smith, Margaret" userId="839cb177-2cf9-4b87-bead-e345ba0481a4" providerId="ADAL" clId="{497C38F5-2095-4827-864A-D15D6048F6AD}" dt="2024-12-09T20:11:04.683" v="8" actId="47"/>
        <pc:sldMkLst>
          <pc:docMk/>
          <pc:sldMk cId="2179497782" sldId="2147479710"/>
        </pc:sldMkLst>
      </pc:sldChg>
      <pc:sldChg chg="del">
        <pc:chgData name="Smith, Margaret" userId="839cb177-2cf9-4b87-bead-e345ba0481a4" providerId="ADAL" clId="{497C38F5-2095-4827-864A-D15D6048F6AD}" dt="2024-12-09T20:11:02.318" v="6" actId="47"/>
        <pc:sldMkLst>
          <pc:docMk/>
          <pc:sldMk cId="529889714" sldId="2147479712"/>
        </pc:sldMkLst>
      </pc:sldChg>
      <pc:sldChg chg="del">
        <pc:chgData name="Smith, Margaret" userId="839cb177-2cf9-4b87-bead-e345ba0481a4" providerId="ADAL" clId="{497C38F5-2095-4827-864A-D15D6048F6AD}" dt="2024-12-09T20:11:05.197" v="9" actId="47"/>
        <pc:sldMkLst>
          <pc:docMk/>
          <pc:sldMk cId="1625720192" sldId="2147479724"/>
        </pc:sldMkLst>
      </pc:sldChg>
      <pc:sldChg chg="del">
        <pc:chgData name="Smith, Margaret" userId="839cb177-2cf9-4b87-bead-e345ba0481a4" providerId="ADAL" clId="{497C38F5-2095-4827-864A-D15D6048F6AD}" dt="2024-12-09T20:24:10.727" v="114" actId="47"/>
        <pc:sldMkLst>
          <pc:docMk/>
          <pc:sldMk cId="436582240" sldId="2147479728"/>
        </pc:sldMkLst>
      </pc:sldChg>
      <pc:sldChg chg="del">
        <pc:chgData name="Smith, Margaret" userId="839cb177-2cf9-4b87-bead-e345ba0481a4" providerId="ADAL" clId="{497C38F5-2095-4827-864A-D15D6048F6AD}" dt="2024-12-09T20:24:10.727" v="114" actId="47"/>
        <pc:sldMkLst>
          <pc:docMk/>
          <pc:sldMk cId="3714965079" sldId="2147479729"/>
        </pc:sldMkLst>
      </pc:sldChg>
      <pc:sldChg chg="del">
        <pc:chgData name="Smith, Margaret" userId="839cb177-2cf9-4b87-bead-e345ba0481a4" providerId="ADAL" clId="{497C38F5-2095-4827-864A-D15D6048F6AD}" dt="2024-12-09T20:24:10.727" v="114" actId="47"/>
        <pc:sldMkLst>
          <pc:docMk/>
          <pc:sldMk cId="1308566862" sldId="2147479733"/>
        </pc:sldMkLst>
      </pc:sldChg>
      <pc:sldChg chg="del">
        <pc:chgData name="Smith, Margaret" userId="839cb177-2cf9-4b87-bead-e345ba0481a4" providerId="ADAL" clId="{497C38F5-2095-4827-864A-D15D6048F6AD}" dt="2024-12-09T20:24:10.727" v="114" actId="47"/>
        <pc:sldMkLst>
          <pc:docMk/>
          <pc:sldMk cId="1663567980" sldId="2147479736"/>
        </pc:sldMkLst>
      </pc:sldChg>
      <pc:sldChg chg="del">
        <pc:chgData name="Smith, Margaret" userId="839cb177-2cf9-4b87-bead-e345ba0481a4" providerId="ADAL" clId="{497C38F5-2095-4827-864A-D15D6048F6AD}" dt="2024-12-09T20:24:10.727" v="114" actId="47"/>
        <pc:sldMkLst>
          <pc:docMk/>
          <pc:sldMk cId="3784541328" sldId="2147479738"/>
        </pc:sldMkLst>
      </pc:sldChg>
      <pc:sldChg chg="add del modNotesTx">
        <pc:chgData name="Smith, Margaret" userId="839cb177-2cf9-4b87-bead-e345ba0481a4" providerId="ADAL" clId="{497C38F5-2095-4827-864A-D15D6048F6AD}" dt="2024-12-09T20:29:39.704" v="351" actId="6549"/>
        <pc:sldMkLst>
          <pc:docMk/>
          <pc:sldMk cId="559480871" sldId="2147480156"/>
        </pc:sldMkLst>
      </pc:sldChg>
      <pc:sldChg chg="add del">
        <pc:chgData name="Smith, Margaret" userId="839cb177-2cf9-4b87-bead-e345ba0481a4" providerId="ADAL" clId="{497C38F5-2095-4827-864A-D15D6048F6AD}" dt="2024-12-09T20:21:18.358" v="109"/>
        <pc:sldMkLst>
          <pc:docMk/>
          <pc:sldMk cId="236726038" sldId="2147480157"/>
        </pc:sldMkLst>
      </pc:sldChg>
      <pc:sldChg chg="del">
        <pc:chgData name="Smith, Margaret" userId="839cb177-2cf9-4b87-bead-e345ba0481a4" providerId="ADAL" clId="{497C38F5-2095-4827-864A-D15D6048F6AD}" dt="2024-12-09T20:10:59.270" v="5" actId="47"/>
        <pc:sldMkLst>
          <pc:docMk/>
          <pc:sldMk cId="2573653735" sldId="2147480164"/>
        </pc:sldMkLst>
      </pc:sldChg>
      <pc:sldChg chg="add del">
        <pc:chgData name="Smith, Margaret" userId="839cb177-2cf9-4b87-bead-e345ba0481a4" providerId="ADAL" clId="{497C38F5-2095-4827-864A-D15D6048F6AD}" dt="2024-12-09T20:21:18.358" v="109"/>
        <pc:sldMkLst>
          <pc:docMk/>
          <pc:sldMk cId="3380566231" sldId="2147480184"/>
        </pc:sldMkLst>
      </pc:sldChg>
      <pc:sldChg chg="add">
        <pc:chgData name="Smith, Margaret" userId="839cb177-2cf9-4b87-bead-e345ba0481a4" providerId="ADAL" clId="{497C38F5-2095-4827-864A-D15D6048F6AD}" dt="2024-12-09T20:22:11.213" v="110"/>
        <pc:sldMkLst>
          <pc:docMk/>
          <pc:sldMk cId="582488323" sldId="2147480187"/>
        </pc:sldMkLst>
      </pc:sldChg>
      <pc:sldChg chg="modSp mod modClrScheme chgLayout">
        <pc:chgData name="Smith, Margaret" userId="839cb177-2cf9-4b87-bead-e345ba0481a4" providerId="ADAL" clId="{497C38F5-2095-4827-864A-D15D6048F6AD}" dt="2024-12-09T20:19:05.340" v="92" actId="700"/>
        <pc:sldMkLst>
          <pc:docMk/>
          <pc:sldMk cId="1647875992" sldId="2147480189"/>
        </pc:sldMkLst>
        <pc:spChg chg="mod ord">
          <ac:chgData name="Smith, Margaret" userId="839cb177-2cf9-4b87-bead-e345ba0481a4" providerId="ADAL" clId="{497C38F5-2095-4827-864A-D15D6048F6AD}" dt="2024-12-09T20:19:05.340" v="92" actId="700"/>
          <ac:spMkLst>
            <pc:docMk/>
            <pc:sldMk cId="1647875992" sldId="2147480189"/>
            <ac:spMk id="2" creationId="{29B3F36F-555C-4195-92FC-B11DC19EDE8E}"/>
          </ac:spMkLst>
        </pc:spChg>
      </pc:sldChg>
      <pc:sldChg chg="del">
        <pc:chgData name="Smith, Margaret" userId="839cb177-2cf9-4b87-bead-e345ba0481a4" providerId="ADAL" clId="{497C38F5-2095-4827-864A-D15D6048F6AD}" dt="2024-12-09T20:24:10.727" v="114" actId="47"/>
        <pc:sldMkLst>
          <pc:docMk/>
          <pc:sldMk cId="307139747" sldId="2147480190"/>
        </pc:sldMkLst>
      </pc:sldChg>
      <pc:sldChg chg="del">
        <pc:chgData name="Smith, Margaret" userId="839cb177-2cf9-4b87-bead-e345ba0481a4" providerId="ADAL" clId="{497C38F5-2095-4827-864A-D15D6048F6AD}" dt="2024-12-09T20:25:39.237" v="118" actId="47"/>
        <pc:sldMkLst>
          <pc:docMk/>
          <pc:sldMk cId="341782254" sldId="2147480204"/>
        </pc:sldMkLst>
      </pc:sldChg>
      <pc:sldChg chg="del">
        <pc:chgData name="Smith, Margaret" userId="839cb177-2cf9-4b87-bead-e345ba0481a4" providerId="ADAL" clId="{497C38F5-2095-4827-864A-D15D6048F6AD}" dt="2024-12-09T20:25:39.237" v="118" actId="47"/>
        <pc:sldMkLst>
          <pc:docMk/>
          <pc:sldMk cId="1918805469" sldId="2147480215"/>
        </pc:sldMkLst>
      </pc:sldChg>
      <pc:sldChg chg="add">
        <pc:chgData name="Smith, Margaret" userId="839cb177-2cf9-4b87-bead-e345ba0481a4" providerId="ADAL" clId="{497C38F5-2095-4827-864A-D15D6048F6AD}" dt="2024-12-09T20:23:28.723" v="113"/>
        <pc:sldMkLst>
          <pc:docMk/>
          <pc:sldMk cId="917320614" sldId="2147480218"/>
        </pc:sldMkLst>
      </pc:sldChg>
      <pc:sldChg chg="del">
        <pc:chgData name="Smith, Margaret" userId="839cb177-2cf9-4b87-bead-e345ba0481a4" providerId="ADAL" clId="{497C38F5-2095-4827-864A-D15D6048F6AD}" dt="2024-12-09T20:26:00.826" v="119" actId="2696"/>
        <pc:sldMkLst>
          <pc:docMk/>
          <pc:sldMk cId="2916145010" sldId="2147480230"/>
        </pc:sldMkLst>
      </pc:sldChg>
      <pc:sldChg chg="add del">
        <pc:chgData name="Smith, Margaret" userId="839cb177-2cf9-4b87-bead-e345ba0481a4" providerId="ADAL" clId="{497C38F5-2095-4827-864A-D15D6048F6AD}" dt="2024-12-09T20:33:19.558" v="354" actId="47"/>
        <pc:sldMkLst>
          <pc:docMk/>
          <pc:sldMk cId="3446678559" sldId="2147480230"/>
        </pc:sldMkLst>
      </pc:sldChg>
      <pc:sldChg chg="del">
        <pc:chgData name="Smith, Margaret" userId="839cb177-2cf9-4b87-bead-e345ba0481a4" providerId="ADAL" clId="{497C38F5-2095-4827-864A-D15D6048F6AD}" dt="2024-12-09T20:11:13.086" v="21" actId="47"/>
        <pc:sldMkLst>
          <pc:docMk/>
          <pc:sldMk cId="4057544724" sldId="2147480237"/>
        </pc:sldMkLst>
      </pc:sldChg>
      <pc:sldChg chg="del">
        <pc:chgData name="Smith, Margaret" userId="839cb177-2cf9-4b87-bead-e345ba0481a4" providerId="ADAL" clId="{497C38F5-2095-4827-864A-D15D6048F6AD}" dt="2024-12-09T20:11:14.728" v="22" actId="47"/>
        <pc:sldMkLst>
          <pc:docMk/>
          <pc:sldMk cId="997879398" sldId="2147480239"/>
        </pc:sldMkLst>
      </pc:sldChg>
      <pc:sldChg chg="del">
        <pc:chgData name="Smith, Margaret" userId="839cb177-2cf9-4b87-bead-e345ba0481a4" providerId="ADAL" clId="{497C38F5-2095-4827-864A-D15D6048F6AD}" dt="2024-12-09T20:14:49.048" v="83" actId="47"/>
        <pc:sldMkLst>
          <pc:docMk/>
          <pc:sldMk cId="10566799" sldId="2147480241"/>
        </pc:sldMkLst>
      </pc:sldChg>
      <pc:sldChg chg="del">
        <pc:chgData name="Smith, Margaret" userId="839cb177-2cf9-4b87-bead-e345ba0481a4" providerId="ADAL" clId="{497C38F5-2095-4827-864A-D15D6048F6AD}" dt="2024-12-09T20:26:27.017" v="123" actId="47"/>
        <pc:sldMkLst>
          <pc:docMk/>
          <pc:sldMk cId="2583292884" sldId="2147480244"/>
        </pc:sldMkLst>
      </pc:sldChg>
      <pc:sldChg chg="del">
        <pc:chgData name="Smith, Margaret" userId="839cb177-2cf9-4b87-bead-e345ba0481a4" providerId="ADAL" clId="{497C38F5-2095-4827-864A-D15D6048F6AD}" dt="2024-12-09T20:26:19.807" v="122" actId="47"/>
        <pc:sldMkLst>
          <pc:docMk/>
          <pc:sldMk cId="2143628864" sldId="2147480245"/>
        </pc:sldMkLst>
      </pc:sldChg>
      <pc:sldChg chg="del">
        <pc:chgData name="Smith, Margaret" userId="839cb177-2cf9-4b87-bead-e345ba0481a4" providerId="ADAL" clId="{497C38F5-2095-4827-864A-D15D6048F6AD}" dt="2024-12-09T20:26:27.017" v="123" actId="47"/>
        <pc:sldMkLst>
          <pc:docMk/>
          <pc:sldMk cId="1991556869" sldId="2147480251"/>
        </pc:sldMkLst>
      </pc:sldChg>
      <pc:sldChg chg="del">
        <pc:chgData name="Smith, Margaret" userId="839cb177-2cf9-4b87-bead-e345ba0481a4" providerId="ADAL" clId="{497C38F5-2095-4827-864A-D15D6048F6AD}" dt="2024-12-09T20:26:27.017" v="123" actId="47"/>
        <pc:sldMkLst>
          <pc:docMk/>
          <pc:sldMk cId="2431815711" sldId="2147480252"/>
        </pc:sldMkLst>
      </pc:sldChg>
      <pc:sldChg chg="del">
        <pc:chgData name="Smith, Margaret" userId="839cb177-2cf9-4b87-bead-e345ba0481a4" providerId="ADAL" clId="{497C38F5-2095-4827-864A-D15D6048F6AD}" dt="2024-12-09T20:26:27.017" v="123" actId="47"/>
        <pc:sldMkLst>
          <pc:docMk/>
          <pc:sldMk cId="305340841" sldId="2147480254"/>
        </pc:sldMkLst>
      </pc:sldChg>
      <pc:sldChg chg="del">
        <pc:chgData name="Smith, Margaret" userId="839cb177-2cf9-4b87-bead-e345ba0481a4" providerId="ADAL" clId="{497C38F5-2095-4827-864A-D15D6048F6AD}" dt="2024-12-09T20:26:16.677" v="121" actId="47"/>
        <pc:sldMkLst>
          <pc:docMk/>
          <pc:sldMk cId="1638235064" sldId="2147480255"/>
        </pc:sldMkLst>
      </pc:sldChg>
      <pc:sldChg chg="add">
        <pc:chgData name="Smith, Margaret" userId="839cb177-2cf9-4b87-bead-e345ba0481a4" providerId="ADAL" clId="{497C38F5-2095-4827-864A-D15D6048F6AD}" dt="2024-12-09T20:26:04.792" v="120"/>
        <pc:sldMkLst>
          <pc:docMk/>
          <pc:sldMk cId="2476097607" sldId="2147480256"/>
        </pc:sldMkLst>
      </pc:sldChg>
      <pc:sldChg chg="del">
        <pc:chgData name="Smith, Margaret" userId="839cb177-2cf9-4b87-bead-e345ba0481a4" providerId="ADAL" clId="{497C38F5-2095-4827-864A-D15D6048F6AD}" dt="2024-12-09T20:26:00.826" v="119" actId="2696"/>
        <pc:sldMkLst>
          <pc:docMk/>
          <pc:sldMk cId="2746181733" sldId="2147480256"/>
        </pc:sldMkLst>
      </pc:sldChg>
      <pc:sldChg chg="add">
        <pc:chgData name="Smith, Margaret" userId="839cb177-2cf9-4b87-bead-e345ba0481a4" providerId="ADAL" clId="{497C38F5-2095-4827-864A-D15D6048F6AD}" dt="2024-12-09T20:26:04.792" v="120"/>
        <pc:sldMkLst>
          <pc:docMk/>
          <pc:sldMk cId="2805385222" sldId="2147480257"/>
        </pc:sldMkLst>
      </pc:sldChg>
      <pc:sldChg chg="del">
        <pc:chgData name="Smith, Margaret" userId="839cb177-2cf9-4b87-bead-e345ba0481a4" providerId="ADAL" clId="{497C38F5-2095-4827-864A-D15D6048F6AD}" dt="2024-12-09T20:26:00.826" v="119" actId="2696"/>
        <pc:sldMkLst>
          <pc:docMk/>
          <pc:sldMk cId="3000491791" sldId="2147480257"/>
        </pc:sldMkLst>
      </pc:sldChg>
      <pc:sldChg chg="add">
        <pc:chgData name="Smith, Margaret" userId="839cb177-2cf9-4b87-bead-e345ba0481a4" providerId="ADAL" clId="{497C38F5-2095-4827-864A-D15D6048F6AD}" dt="2024-12-09T20:26:04.792" v="120"/>
        <pc:sldMkLst>
          <pc:docMk/>
          <pc:sldMk cId="1037693454" sldId="2147480258"/>
        </pc:sldMkLst>
      </pc:sldChg>
      <pc:sldChg chg="del">
        <pc:chgData name="Smith, Margaret" userId="839cb177-2cf9-4b87-bead-e345ba0481a4" providerId="ADAL" clId="{497C38F5-2095-4827-864A-D15D6048F6AD}" dt="2024-12-09T20:26:00.826" v="119" actId="2696"/>
        <pc:sldMkLst>
          <pc:docMk/>
          <pc:sldMk cId="1342211531" sldId="2147480258"/>
        </pc:sldMkLst>
      </pc:sldChg>
      <pc:sldChg chg="add">
        <pc:chgData name="Smith, Margaret" userId="839cb177-2cf9-4b87-bead-e345ba0481a4" providerId="ADAL" clId="{497C38F5-2095-4827-864A-D15D6048F6AD}" dt="2024-12-09T20:26:04.792" v="120"/>
        <pc:sldMkLst>
          <pc:docMk/>
          <pc:sldMk cId="3354686452" sldId="2147480259"/>
        </pc:sldMkLst>
      </pc:sldChg>
      <pc:sldChg chg="del">
        <pc:chgData name="Smith, Margaret" userId="839cb177-2cf9-4b87-bead-e345ba0481a4" providerId="ADAL" clId="{497C38F5-2095-4827-864A-D15D6048F6AD}" dt="2024-12-09T20:26:00.826" v="119" actId="2696"/>
        <pc:sldMkLst>
          <pc:docMk/>
          <pc:sldMk cId="3827519848" sldId="2147480259"/>
        </pc:sldMkLst>
      </pc:sldChg>
      <pc:sldChg chg="del">
        <pc:chgData name="Smith, Margaret" userId="839cb177-2cf9-4b87-bead-e345ba0481a4" providerId="ADAL" clId="{497C38F5-2095-4827-864A-D15D6048F6AD}" dt="2024-12-09T20:26:00.826" v="119" actId="2696"/>
        <pc:sldMkLst>
          <pc:docMk/>
          <pc:sldMk cId="1174875208" sldId="2147480260"/>
        </pc:sldMkLst>
      </pc:sldChg>
      <pc:sldChg chg="add">
        <pc:chgData name="Smith, Margaret" userId="839cb177-2cf9-4b87-bead-e345ba0481a4" providerId="ADAL" clId="{497C38F5-2095-4827-864A-D15D6048F6AD}" dt="2024-12-09T20:26:04.792" v="120"/>
        <pc:sldMkLst>
          <pc:docMk/>
          <pc:sldMk cId="3697950946" sldId="2147480260"/>
        </pc:sldMkLst>
      </pc:sldChg>
      <pc:sldChg chg="add">
        <pc:chgData name="Smith, Margaret" userId="839cb177-2cf9-4b87-bead-e345ba0481a4" providerId="ADAL" clId="{497C38F5-2095-4827-864A-D15D6048F6AD}" dt="2024-12-09T20:26:04.792" v="120"/>
        <pc:sldMkLst>
          <pc:docMk/>
          <pc:sldMk cId="176164801" sldId="2147480261"/>
        </pc:sldMkLst>
      </pc:sldChg>
      <pc:sldChg chg="del">
        <pc:chgData name="Smith, Margaret" userId="839cb177-2cf9-4b87-bead-e345ba0481a4" providerId="ADAL" clId="{497C38F5-2095-4827-864A-D15D6048F6AD}" dt="2024-12-09T20:26:00.826" v="119" actId="2696"/>
        <pc:sldMkLst>
          <pc:docMk/>
          <pc:sldMk cId="2382763906" sldId="2147480261"/>
        </pc:sldMkLst>
      </pc:sldChg>
      <pc:sldChg chg="add">
        <pc:chgData name="Smith, Margaret" userId="839cb177-2cf9-4b87-bead-e345ba0481a4" providerId="ADAL" clId="{497C38F5-2095-4827-864A-D15D6048F6AD}" dt="2024-12-09T20:26:04.792" v="120"/>
        <pc:sldMkLst>
          <pc:docMk/>
          <pc:sldMk cId="4100174783" sldId="2147480262"/>
        </pc:sldMkLst>
      </pc:sldChg>
      <pc:sldChg chg="del">
        <pc:chgData name="Smith, Margaret" userId="839cb177-2cf9-4b87-bead-e345ba0481a4" providerId="ADAL" clId="{497C38F5-2095-4827-864A-D15D6048F6AD}" dt="2024-12-09T20:26:00.826" v="119" actId="2696"/>
        <pc:sldMkLst>
          <pc:docMk/>
          <pc:sldMk cId="4181344882" sldId="2147480262"/>
        </pc:sldMkLst>
      </pc:sldChg>
      <pc:sldChg chg="del">
        <pc:chgData name="Smith, Margaret" userId="839cb177-2cf9-4b87-bead-e345ba0481a4" providerId="ADAL" clId="{497C38F5-2095-4827-864A-D15D6048F6AD}" dt="2024-12-09T20:25:39.237" v="118" actId="47"/>
        <pc:sldMkLst>
          <pc:docMk/>
          <pc:sldMk cId="222744729" sldId="2147480263"/>
        </pc:sldMkLst>
      </pc:sldChg>
      <pc:sldChg chg="del">
        <pc:chgData name="Smith, Margaret" userId="839cb177-2cf9-4b87-bead-e345ba0481a4" providerId="ADAL" clId="{497C38F5-2095-4827-864A-D15D6048F6AD}" dt="2024-12-09T20:25:39.237" v="118" actId="47"/>
        <pc:sldMkLst>
          <pc:docMk/>
          <pc:sldMk cId="2217000152" sldId="2147480264"/>
        </pc:sldMkLst>
      </pc:sldChg>
      <pc:sldChg chg="del">
        <pc:chgData name="Smith, Margaret" userId="839cb177-2cf9-4b87-bead-e345ba0481a4" providerId="ADAL" clId="{497C38F5-2095-4827-864A-D15D6048F6AD}" dt="2024-12-09T20:31:11.902" v="352" actId="47"/>
        <pc:sldMkLst>
          <pc:docMk/>
          <pc:sldMk cId="676714537" sldId="2147480265"/>
        </pc:sldMkLst>
      </pc:sldChg>
      <pc:sldChg chg="del">
        <pc:chgData name="Smith, Margaret" userId="839cb177-2cf9-4b87-bead-e345ba0481a4" providerId="ADAL" clId="{497C38F5-2095-4827-864A-D15D6048F6AD}" dt="2024-12-09T20:26:00.826" v="119" actId="2696"/>
        <pc:sldMkLst>
          <pc:docMk/>
          <pc:sldMk cId="3127603229" sldId="2147480271"/>
        </pc:sldMkLst>
      </pc:sldChg>
      <pc:sldChg chg="add">
        <pc:chgData name="Smith, Margaret" userId="839cb177-2cf9-4b87-bead-e345ba0481a4" providerId="ADAL" clId="{497C38F5-2095-4827-864A-D15D6048F6AD}" dt="2024-12-09T20:26:04.792" v="120"/>
        <pc:sldMkLst>
          <pc:docMk/>
          <pc:sldMk cId="3988125385" sldId="2147480271"/>
        </pc:sldMkLst>
      </pc:sldChg>
      <pc:sldChg chg="del">
        <pc:chgData name="Smith, Margaret" userId="839cb177-2cf9-4b87-bead-e345ba0481a4" providerId="ADAL" clId="{497C38F5-2095-4827-864A-D15D6048F6AD}" dt="2024-12-09T20:15:01.241" v="85" actId="47"/>
        <pc:sldMkLst>
          <pc:docMk/>
          <pc:sldMk cId="2662654308" sldId="2147480273"/>
        </pc:sldMkLst>
      </pc:sldChg>
      <pc:sldChg chg="del">
        <pc:chgData name="Smith, Margaret" userId="839cb177-2cf9-4b87-bead-e345ba0481a4" providerId="ADAL" clId="{497C38F5-2095-4827-864A-D15D6048F6AD}" dt="2024-12-09T20:10:57.987" v="4" actId="47"/>
        <pc:sldMkLst>
          <pc:docMk/>
          <pc:sldMk cId="4037011925" sldId="2147480274"/>
        </pc:sldMkLst>
      </pc:sldChg>
      <pc:sldChg chg="modSp mod">
        <pc:chgData name="Smith, Margaret" userId="839cb177-2cf9-4b87-bead-e345ba0481a4" providerId="ADAL" clId="{497C38F5-2095-4827-864A-D15D6048F6AD}" dt="2024-12-09T20:13:02.882" v="81" actId="6549"/>
        <pc:sldMkLst>
          <pc:docMk/>
          <pc:sldMk cId="968552210" sldId="2147480275"/>
        </pc:sldMkLst>
        <pc:spChg chg="mod">
          <ac:chgData name="Smith, Margaret" userId="839cb177-2cf9-4b87-bead-e345ba0481a4" providerId="ADAL" clId="{497C38F5-2095-4827-864A-D15D6048F6AD}" dt="2024-12-09T20:13:02.882" v="81" actId="6549"/>
          <ac:spMkLst>
            <pc:docMk/>
            <pc:sldMk cId="968552210" sldId="2147480275"/>
            <ac:spMk id="8" creationId="{A479956B-9113-A60C-B99D-4DC54960E6B7}"/>
          </ac:spMkLst>
        </pc:spChg>
      </pc:sldChg>
      <pc:sldChg chg="add">
        <pc:chgData name="Smith, Margaret" userId="839cb177-2cf9-4b87-bead-e345ba0481a4" providerId="ADAL" clId="{497C38F5-2095-4827-864A-D15D6048F6AD}" dt="2024-12-09T20:19:49.464" v="107"/>
        <pc:sldMkLst>
          <pc:docMk/>
          <pc:sldMk cId="9269452" sldId="2147480278"/>
        </pc:sldMkLst>
      </pc:sldChg>
      <pc:sldChg chg="add">
        <pc:chgData name="Smith, Margaret" userId="839cb177-2cf9-4b87-bead-e345ba0481a4" providerId="ADAL" clId="{497C38F5-2095-4827-864A-D15D6048F6AD}" dt="2024-12-09T20:19:49.464" v="107"/>
        <pc:sldMkLst>
          <pc:docMk/>
          <pc:sldMk cId="1338123118" sldId="2147480279"/>
        </pc:sldMkLst>
      </pc:sldChg>
      <pc:sldChg chg="del">
        <pc:chgData name="Smith, Margaret" userId="839cb177-2cf9-4b87-bead-e345ba0481a4" providerId="ADAL" clId="{497C38F5-2095-4827-864A-D15D6048F6AD}" dt="2024-12-09T20:11:03.718" v="7" actId="47"/>
        <pc:sldMkLst>
          <pc:docMk/>
          <pc:sldMk cId="3631305099" sldId="2147480280"/>
        </pc:sldMkLst>
      </pc:sldChg>
      <pc:sldChg chg="add">
        <pc:chgData name="Smith, Margaret" userId="839cb177-2cf9-4b87-bead-e345ba0481a4" providerId="ADAL" clId="{497C38F5-2095-4827-864A-D15D6048F6AD}" dt="2024-12-09T20:19:49.464" v="107"/>
        <pc:sldMkLst>
          <pc:docMk/>
          <pc:sldMk cId="3671968761" sldId="2147480280"/>
        </pc:sldMkLst>
      </pc:sldChg>
      <pc:sldChg chg="add">
        <pc:chgData name="Smith, Margaret" userId="839cb177-2cf9-4b87-bead-e345ba0481a4" providerId="ADAL" clId="{497C38F5-2095-4827-864A-D15D6048F6AD}" dt="2024-12-09T20:19:49.464" v="107"/>
        <pc:sldMkLst>
          <pc:docMk/>
          <pc:sldMk cId="4228382719" sldId="2147480281"/>
        </pc:sldMkLst>
      </pc:sldChg>
      <pc:sldChg chg="add">
        <pc:chgData name="Smith, Margaret" userId="839cb177-2cf9-4b87-bead-e345ba0481a4" providerId="ADAL" clId="{497C38F5-2095-4827-864A-D15D6048F6AD}" dt="2024-12-09T20:19:49.464" v="107"/>
        <pc:sldMkLst>
          <pc:docMk/>
          <pc:sldMk cId="664956293" sldId="2147480282"/>
        </pc:sldMkLst>
      </pc:sldChg>
      <pc:sldChg chg="add">
        <pc:chgData name="Smith, Margaret" userId="839cb177-2cf9-4b87-bead-e345ba0481a4" providerId="ADAL" clId="{497C38F5-2095-4827-864A-D15D6048F6AD}" dt="2024-12-09T20:19:49.464" v="107"/>
        <pc:sldMkLst>
          <pc:docMk/>
          <pc:sldMk cId="1434776626" sldId="2147480283"/>
        </pc:sldMkLst>
      </pc:sldChg>
      <pc:sldChg chg="add">
        <pc:chgData name="Smith, Margaret" userId="839cb177-2cf9-4b87-bead-e345ba0481a4" providerId="ADAL" clId="{497C38F5-2095-4827-864A-D15D6048F6AD}" dt="2024-12-09T20:19:49.464" v="107"/>
        <pc:sldMkLst>
          <pc:docMk/>
          <pc:sldMk cId="517206014" sldId="2147480284"/>
        </pc:sldMkLst>
      </pc:sldChg>
      <pc:sldChg chg="del">
        <pc:chgData name="Smith, Margaret" userId="839cb177-2cf9-4b87-bead-e345ba0481a4" providerId="ADAL" clId="{497C38F5-2095-4827-864A-D15D6048F6AD}" dt="2024-12-09T20:24:10.727" v="114" actId="47"/>
        <pc:sldMkLst>
          <pc:docMk/>
          <pc:sldMk cId="3463176565" sldId="2147480285"/>
        </pc:sldMkLst>
      </pc:sldChg>
      <pc:sldChg chg="del">
        <pc:chgData name="Smith, Margaret" userId="839cb177-2cf9-4b87-bead-e345ba0481a4" providerId="ADAL" clId="{497C38F5-2095-4827-864A-D15D6048F6AD}" dt="2024-12-09T20:26:37.389" v="124" actId="47"/>
        <pc:sldMkLst>
          <pc:docMk/>
          <pc:sldMk cId="2268769690" sldId="2147480288"/>
        </pc:sldMkLst>
      </pc:sldChg>
      <pc:sldChg chg="modSp add mod">
        <pc:chgData name="Smith, Margaret" userId="839cb177-2cf9-4b87-bead-e345ba0481a4" providerId="ADAL" clId="{497C38F5-2095-4827-864A-D15D6048F6AD}" dt="2024-12-09T20:34:21.841" v="359" actId="122"/>
        <pc:sldMkLst>
          <pc:docMk/>
          <pc:sldMk cId="731340390" sldId="2147480289"/>
        </pc:sldMkLst>
        <pc:spChg chg="mod">
          <ac:chgData name="Smith, Margaret" userId="839cb177-2cf9-4b87-bead-e345ba0481a4" providerId="ADAL" clId="{497C38F5-2095-4827-864A-D15D6048F6AD}" dt="2024-12-09T20:34:21.841" v="359" actId="122"/>
          <ac:spMkLst>
            <pc:docMk/>
            <pc:sldMk cId="731340390" sldId="2147480289"/>
            <ac:spMk id="5" creationId="{14BED458-C9EB-27AA-BF0F-3AB4DF39F411}"/>
          </ac:spMkLst>
        </pc:spChg>
      </pc:sldChg>
      <pc:sldChg chg="del">
        <pc:chgData name="Smith, Margaret" userId="839cb177-2cf9-4b87-bead-e345ba0481a4" providerId="ADAL" clId="{497C38F5-2095-4827-864A-D15D6048F6AD}" dt="2024-12-09T20:11:11.855" v="20" actId="47"/>
        <pc:sldMkLst>
          <pc:docMk/>
          <pc:sldMk cId="3093290957" sldId="2147480289"/>
        </pc:sldMkLst>
      </pc:sldChg>
      <pc:sldChg chg="del">
        <pc:chgData name="Smith, Margaret" userId="839cb177-2cf9-4b87-bead-e345ba0481a4" providerId="ADAL" clId="{497C38F5-2095-4827-864A-D15D6048F6AD}" dt="2024-12-09T20:26:37.389" v="124" actId="47"/>
        <pc:sldMkLst>
          <pc:docMk/>
          <pc:sldMk cId="148323419" sldId="2147480291"/>
        </pc:sldMkLst>
      </pc:sldChg>
      <pc:sldChg chg="add">
        <pc:chgData name="Smith, Margaret" userId="839cb177-2cf9-4b87-bead-e345ba0481a4" providerId="ADAL" clId="{497C38F5-2095-4827-864A-D15D6048F6AD}" dt="2024-12-09T20:14:46.126" v="82"/>
        <pc:sldMkLst>
          <pc:docMk/>
          <pc:sldMk cId="708617539" sldId="2147480292"/>
        </pc:sldMkLst>
      </pc:sldChg>
      <pc:sldChg chg="add">
        <pc:chgData name="Smith, Margaret" userId="839cb177-2cf9-4b87-bead-e345ba0481a4" providerId="ADAL" clId="{497C38F5-2095-4827-864A-D15D6048F6AD}" dt="2024-12-09T20:14:56.542" v="84"/>
        <pc:sldMkLst>
          <pc:docMk/>
          <pc:sldMk cId="3421448523" sldId="2147480329"/>
        </pc:sldMkLst>
      </pc:sldChg>
      <pc:sldChg chg="addSp delSp modSp add mod">
        <pc:chgData name="Smith, Margaret" userId="839cb177-2cf9-4b87-bead-e345ba0481a4" providerId="ADAL" clId="{497C38F5-2095-4827-864A-D15D6048F6AD}" dt="2024-12-09T20:34:13.031" v="358" actId="122"/>
        <pc:sldMkLst>
          <pc:docMk/>
          <pc:sldMk cId="3631305099" sldId="2147480330"/>
        </pc:sldMkLst>
        <pc:spChg chg="del">
          <ac:chgData name="Smith, Margaret" userId="839cb177-2cf9-4b87-bead-e345ba0481a4" providerId="ADAL" clId="{497C38F5-2095-4827-864A-D15D6048F6AD}" dt="2024-12-09T20:34:05.465" v="355" actId="478"/>
          <ac:spMkLst>
            <pc:docMk/>
            <pc:sldMk cId="3631305099" sldId="2147480330"/>
            <ac:spMk id="5" creationId="{E434DEBB-3DA2-C5F1-9CB9-234658814336}"/>
          </ac:spMkLst>
        </pc:spChg>
        <pc:spChg chg="add mod">
          <ac:chgData name="Smith, Margaret" userId="839cb177-2cf9-4b87-bead-e345ba0481a4" providerId="ADAL" clId="{497C38F5-2095-4827-864A-D15D6048F6AD}" dt="2024-12-09T20:34:05.777" v="356"/>
          <ac:spMkLst>
            <pc:docMk/>
            <pc:sldMk cId="3631305099" sldId="2147480330"/>
            <ac:spMk id="6" creationId="{3EC61FA1-3FC4-71DB-BE9E-AE87F9098B3A}"/>
          </ac:spMkLst>
        </pc:spChg>
        <pc:spChg chg="add mod">
          <ac:chgData name="Smith, Margaret" userId="839cb177-2cf9-4b87-bead-e345ba0481a4" providerId="ADAL" clId="{497C38F5-2095-4827-864A-D15D6048F6AD}" dt="2024-12-09T20:34:13.031" v="358" actId="122"/>
          <ac:spMkLst>
            <pc:docMk/>
            <pc:sldMk cId="3631305099" sldId="2147480330"/>
            <ac:spMk id="7" creationId="{2C3C55A9-0896-2E59-77B5-3EA1AD23FBA7}"/>
          </ac:spMkLst>
        </pc:spChg>
      </pc:sldChg>
      <pc:sldChg chg="modSp new mod">
        <pc:chgData name="Smith, Margaret" userId="839cb177-2cf9-4b87-bead-e345ba0481a4" providerId="ADAL" clId="{497C38F5-2095-4827-864A-D15D6048F6AD}" dt="2024-12-09T20:19:17.597" v="106" actId="20577"/>
        <pc:sldMkLst>
          <pc:docMk/>
          <pc:sldMk cId="2344139042" sldId="2147480331"/>
        </pc:sldMkLst>
        <pc:spChg chg="mod">
          <ac:chgData name="Smith, Margaret" userId="839cb177-2cf9-4b87-bead-e345ba0481a4" providerId="ADAL" clId="{497C38F5-2095-4827-864A-D15D6048F6AD}" dt="2024-12-09T20:19:17.597" v="106" actId="20577"/>
          <ac:spMkLst>
            <pc:docMk/>
            <pc:sldMk cId="2344139042" sldId="2147480331"/>
            <ac:spMk id="2" creationId="{2B15F24F-3C46-6C94-C47C-7FC6F5134758}"/>
          </ac:spMkLst>
        </pc:spChg>
      </pc:sldChg>
      <pc:sldChg chg="add">
        <pc:chgData name="Smith, Margaret" userId="839cb177-2cf9-4b87-bead-e345ba0481a4" providerId="ADAL" clId="{497C38F5-2095-4827-864A-D15D6048F6AD}" dt="2024-12-09T20:19:49.464" v="107"/>
        <pc:sldMkLst>
          <pc:docMk/>
          <pc:sldMk cId="1790333374" sldId="2147480332"/>
        </pc:sldMkLst>
      </pc:sldChg>
      <pc:sldChg chg="add">
        <pc:chgData name="Smith, Margaret" userId="839cb177-2cf9-4b87-bead-e345ba0481a4" providerId="ADAL" clId="{497C38F5-2095-4827-864A-D15D6048F6AD}" dt="2024-12-09T20:23:28.723" v="113"/>
        <pc:sldMkLst>
          <pc:docMk/>
          <pc:sldMk cId="1044880659" sldId="2147480333"/>
        </pc:sldMkLst>
      </pc:sldChg>
      <pc:sldChg chg="add">
        <pc:chgData name="Smith, Margaret" userId="839cb177-2cf9-4b87-bead-e345ba0481a4" providerId="ADAL" clId="{497C38F5-2095-4827-864A-D15D6048F6AD}" dt="2024-12-09T20:23:28.723" v="113"/>
        <pc:sldMkLst>
          <pc:docMk/>
          <pc:sldMk cId="1969849983" sldId="2147480334"/>
        </pc:sldMkLst>
      </pc:sldChg>
      <pc:sldChg chg="add">
        <pc:chgData name="Smith, Margaret" userId="839cb177-2cf9-4b87-bead-e345ba0481a4" providerId="ADAL" clId="{497C38F5-2095-4827-864A-D15D6048F6AD}" dt="2024-12-09T20:25:15.730" v="117"/>
        <pc:sldMkLst>
          <pc:docMk/>
          <pc:sldMk cId="94432641" sldId="2147480335"/>
        </pc:sldMkLst>
      </pc:sldChg>
      <pc:sldChg chg="add del">
        <pc:chgData name="Smith, Margaret" userId="839cb177-2cf9-4b87-bead-e345ba0481a4" providerId="ADAL" clId="{497C38F5-2095-4827-864A-D15D6048F6AD}" dt="2024-12-09T20:25:11.523" v="116"/>
        <pc:sldMkLst>
          <pc:docMk/>
          <pc:sldMk cId="2212633157" sldId="2147480335"/>
        </pc:sldMkLst>
      </pc:sldChg>
      <pc:sldMasterChg chg="delSldLayout">
        <pc:chgData name="Smith, Margaret" userId="839cb177-2cf9-4b87-bead-e345ba0481a4" providerId="ADAL" clId="{497C38F5-2095-4827-864A-D15D6048F6AD}" dt="2024-12-09T20:18:36.943" v="89" actId="47"/>
        <pc:sldMasterMkLst>
          <pc:docMk/>
          <pc:sldMasterMk cId="1981170977" sldId="2147483997"/>
        </pc:sldMasterMkLst>
        <pc:sldLayoutChg chg="del">
          <pc:chgData name="Smith, Margaret" userId="839cb177-2cf9-4b87-bead-e345ba0481a4" providerId="ADAL" clId="{497C38F5-2095-4827-864A-D15D6048F6AD}" dt="2024-12-09T20:18:36.943" v="89" actId="47"/>
          <pc:sldLayoutMkLst>
            <pc:docMk/>
            <pc:sldMasterMk cId="1981170977" sldId="2147483997"/>
            <pc:sldLayoutMk cId="3679791908" sldId="2147484182"/>
          </pc:sldLayoutMkLst>
        </pc:sldLayoutChg>
      </pc:sldMasterChg>
      <pc:sldMasterChg chg="del delSldLayout">
        <pc:chgData name="Smith, Margaret" userId="839cb177-2cf9-4b87-bead-e345ba0481a4" providerId="ADAL" clId="{497C38F5-2095-4827-864A-D15D6048F6AD}" dt="2024-12-09T20:15:01.241" v="85" actId="47"/>
        <pc:sldMasterMkLst>
          <pc:docMk/>
          <pc:sldMasterMk cId="603484885" sldId="2147484057"/>
        </pc:sldMasterMkLst>
        <pc:sldLayoutChg chg="del">
          <pc:chgData name="Smith, Margaret" userId="839cb177-2cf9-4b87-bead-e345ba0481a4" providerId="ADAL" clId="{497C38F5-2095-4827-864A-D15D6048F6AD}" dt="2024-12-09T20:15:01.241" v="85" actId="47"/>
          <pc:sldLayoutMkLst>
            <pc:docMk/>
            <pc:sldMasterMk cId="603484885" sldId="2147484057"/>
            <pc:sldLayoutMk cId="2248255502" sldId="2147484058"/>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1255154258" sldId="2147484059"/>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672715987" sldId="2147484060"/>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3089821059" sldId="2147484061"/>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1096825170" sldId="2147484062"/>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3153866939" sldId="2147484063"/>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3932522074" sldId="2147484064"/>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3660886855" sldId="2147484065"/>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3755913362" sldId="2147484066"/>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4196214922" sldId="2147484067"/>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295635450" sldId="2147484068"/>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1147900231" sldId="2147484069"/>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4209442124" sldId="2147484070"/>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1753684989" sldId="2147484071"/>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2881624077" sldId="2147484072"/>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959395787" sldId="2147484073"/>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2951293841" sldId="2147484074"/>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865012561" sldId="2147484075"/>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1474974585" sldId="2147484076"/>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4016527229" sldId="2147484077"/>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866364186" sldId="2147484078"/>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3882888524" sldId="2147484079"/>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2171923852" sldId="2147484080"/>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1739119539" sldId="2147484081"/>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1096912453" sldId="2147484082"/>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451825005" sldId="2147484083"/>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836696900" sldId="2147484084"/>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2046316211" sldId="2147484085"/>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685257582" sldId="2147484086"/>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2286206067" sldId="2147484087"/>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3706108965" sldId="2147484088"/>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3087202131" sldId="2147484089"/>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2208415477" sldId="2147484090"/>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901013364" sldId="2147484091"/>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2359037430" sldId="2147484092"/>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3743335910" sldId="2147484093"/>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323510197" sldId="2147484094"/>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1155665199" sldId="2147484095"/>
          </pc:sldLayoutMkLst>
        </pc:sldLayoutChg>
        <pc:sldLayoutChg chg="del">
          <pc:chgData name="Smith, Margaret" userId="839cb177-2cf9-4b87-bead-e345ba0481a4" providerId="ADAL" clId="{497C38F5-2095-4827-864A-D15D6048F6AD}" dt="2024-12-09T20:15:01.241" v="85" actId="47"/>
          <pc:sldLayoutMkLst>
            <pc:docMk/>
            <pc:sldMasterMk cId="603484885" sldId="2147484057"/>
            <pc:sldLayoutMk cId="329025952" sldId="2147484096"/>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DOE CC/TI Budget in $M</c:v>
                </c:pt>
              </c:strCache>
            </c:strRef>
          </c:tx>
          <c:spPr>
            <a:solidFill>
              <a:schemeClr val="accent4"/>
            </a:solidFill>
            <a:ln>
              <a:solidFill>
                <a:schemeClr val="accent4"/>
              </a:solidFill>
            </a:ln>
            <a:effectLst/>
          </c:spPr>
          <c:invertIfNegative val="0"/>
          <c:dPt>
            <c:idx val="0"/>
            <c:invertIfNegative val="0"/>
            <c:bubble3D val="0"/>
            <c:spPr>
              <a:solidFill>
                <a:schemeClr val="accent4"/>
              </a:solidFill>
              <a:ln>
                <a:solidFill>
                  <a:schemeClr val="accent4"/>
                </a:solidFill>
              </a:ln>
              <a:effectLst/>
            </c:spPr>
            <c:extLst>
              <c:ext xmlns:c16="http://schemas.microsoft.com/office/drawing/2014/chart" uri="{C3380CC4-5D6E-409C-BE32-E72D297353CC}">
                <c16:uniqueId val="{00000003-A145-45B3-BED3-E0F8D44E3CBE}"/>
              </c:ext>
            </c:extLst>
          </c:dPt>
          <c:dPt>
            <c:idx val="1"/>
            <c:invertIfNegative val="0"/>
            <c:bubble3D val="0"/>
            <c:spPr>
              <a:solidFill>
                <a:schemeClr val="accent4"/>
              </a:solidFill>
              <a:ln>
                <a:solidFill>
                  <a:schemeClr val="accent4"/>
                </a:solidFill>
              </a:ln>
              <a:effectLst/>
            </c:spPr>
            <c:extLst>
              <c:ext xmlns:c16="http://schemas.microsoft.com/office/drawing/2014/chart" uri="{C3380CC4-5D6E-409C-BE32-E72D297353CC}">
                <c16:uniqueId val="{00000004-A145-45B3-BED3-E0F8D44E3CBE}"/>
              </c:ext>
            </c:extLst>
          </c:dPt>
          <c:dPt>
            <c:idx val="2"/>
            <c:invertIfNegative val="0"/>
            <c:bubble3D val="0"/>
            <c:spPr>
              <a:solidFill>
                <a:schemeClr val="accent4"/>
              </a:solidFill>
              <a:ln>
                <a:solidFill>
                  <a:schemeClr val="accent4"/>
                </a:solidFill>
              </a:ln>
              <a:effectLst/>
            </c:spPr>
            <c:extLst>
              <c:ext xmlns:c16="http://schemas.microsoft.com/office/drawing/2014/chart" uri="{C3380CC4-5D6E-409C-BE32-E72D297353CC}">
                <c16:uniqueId val="{00000005-A145-45B3-BED3-E0F8D44E3CBE}"/>
              </c:ext>
            </c:extLst>
          </c:dPt>
          <c:dPt>
            <c:idx val="3"/>
            <c:invertIfNegative val="0"/>
            <c:bubble3D val="0"/>
            <c:spPr>
              <a:solidFill>
                <a:schemeClr val="accent4"/>
              </a:solidFill>
              <a:ln>
                <a:solidFill>
                  <a:schemeClr val="accent4"/>
                </a:solidFill>
              </a:ln>
              <a:effectLst/>
            </c:spPr>
            <c:extLst>
              <c:ext xmlns:c16="http://schemas.microsoft.com/office/drawing/2014/chart" uri="{C3380CC4-5D6E-409C-BE32-E72D297353CC}">
                <c16:uniqueId val="{00000006-A145-45B3-BED3-E0F8D44E3CBE}"/>
              </c:ext>
            </c:extLst>
          </c:dPt>
          <c:dPt>
            <c:idx val="4"/>
            <c:invertIfNegative val="0"/>
            <c:bubble3D val="0"/>
            <c:spPr>
              <a:solidFill>
                <a:schemeClr val="accent4"/>
              </a:solidFill>
              <a:ln>
                <a:solidFill>
                  <a:schemeClr val="accent4"/>
                </a:solidFill>
              </a:ln>
              <a:effectLst/>
            </c:spPr>
            <c:extLst>
              <c:ext xmlns:c16="http://schemas.microsoft.com/office/drawing/2014/chart" uri="{C3380CC4-5D6E-409C-BE32-E72D297353CC}">
                <c16:uniqueId val="{00000007-A145-45B3-BED3-E0F8D44E3CBE}"/>
              </c:ext>
            </c:extLst>
          </c:dPt>
          <c:dPt>
            <c:idx val="5"/>
            <c:invertIfNegative val="0"/>
            <c:bubble3D val="0"/>
            <c:spPr>
              <a:solidFill>
                <a:schemeClr val="accent4"/>
              </a:solidFill>
              <a:ln>
                <a:solidFill>
                  <a:schemeClr val="accent4"/>
                </a:solidFill>
              </a:ln>
              <a:effectLst/>
            </c:spPr>
            <c:extLst>
              <c:ext xmlns:c16="http://schemas.microsoft.com/office/drawing/2014/chart" uri="{C3380CC4-5D6E-409C-BE32-E72D297353CC}">
                <c16:uniqueId val="{00000008-A145-45B3-BED3-E0F8D44E3CBE}"/>
              </c:ext>
            </c:extLst>
          </c:dPt>
          <c:dPt>
            <c:idx val="6"/>
            <c:invertIfNegative val="0"/>
            <c:bubble3D val="0"/>
            <c:spPr>
              <a:solidFill>
                <a:schemeClr val="accent4"/>
              </a:solidFill>
              <a:ln>
                <a:solidFill>
                  <a:schemeClr val="accent4"/>
                </a:solidFill>
              </a:ln>
              <a:effectLst/>
            </c:spPr>
            <c:extLst>
              <c:ext xmlns:c16="http://schemas.microsoft.com/office/drawing/2014/chart" uri="{C3380CC4-5D6E-409C-BE32-E72D297353CC}">
                <c16:uniqueId val="{00000009-A145-45B3-BED3-E0F8D44E3CBE}"/>
              </c:ext>
            </c:extLst>
          </c:dPt>
          <c:dPt>
            <c:idx val="7"/>
            <c:invertIfNegative val="0"/>
            <c:bubble3D val="0"/>
            <c:spPr>
              <a:solidFill>
                <a:schemeClr val="accent4"/>
              </a:solidFill>
              <a:ln>
                <a:solidFill>
                  <a:schemeClr val="accent4"/>
                </a:solidFill>
              </a:ln>
              <a:effectLst/>
            </c:spPr>
            <c:extLst>
              <c:ext xmlns:c16="http://schemas.microsoft.com/office/drawing/2014/chart" uri="{C3380CC4-5D6E-409C-BE32-E72D297353CC}">
                <c16:uniqueId val="{0000000A-A145-45B3-BED3-E0F8D44E3CBE}"/>
              </c:ext>
            </c:extLst>
          </c:dPt>
          <c:dPt>
            <c:idx val="8"/>
            <c:invertIfNegative val="0"/>
            <c:bubble3D val="0"/>
            <c:spPr>
              <a:solidFill>
                <a:schemeClr val="accent4"/>
              </a:solidFill>
              <a:ln>
                <a:solidFill>
                  <a:schemeClr val="accent4"/>
                </a:solidFill>
              </a:ln>
              <a:effectLst/>
            </c:spPr>
            <c:extLst>
              <c:ext xmlns:c16="http://schemas.microsoft.com/office/drawing/2014/chart" uri="{C3380CC4-5D6E-409C-BE32-E72D297353CC}">
                <c16:uniqueId val="{0000000B-A145-45B3-BED3-E0F8D44E3CBE}"/>
              </c:ext>
            </c:extLst>
          </c:dPt>
          <c:dPt>
            <c:idx val="9"/>
            <c:invertIfNegative val="0"/>
            <c:bubble3D val="0"/>
            <c:spPr>
              <a:solidFill>
                <a:schemeClr val="accent4"/>
              </a:solidFill>
              <a:ln>
                <a:solidFill>
                  <a:schemeClr val="accent4"/>
                </a:solidFill>
              </a:ln>
              <a:effectLst/>
            </c:spPr>
            <c:extLst>
              <c:ext xmlns:c16="http://schemas.microsoft.com/office/drawing/2014/chart" uri="{C3380CC4-5D6E-409C-BE32-E72D297353CC}">
                <c16:uniqueId val="{0000000C-A145-45B3-BED3-E0F8D44E3CBE}"/>
              </c:ext>
            </c:extLst>
          </c:dPt>
          <c:dPt>
            <c:idx val="10"/>
            <c:invertIfNegative val="0"/>
            <c:bubble3D val="0"/>
            <c:spPr>
              <a:solidFill>
                <a:schemeClr val="accent4"/>
              </a:solidFill>
              <a:ln>
                <a:solidFill>
                  <a:schemeClr val="accent4"/>
                </a:solidFill>
              </a:ln>
              <a:effectLst/>
            </c:spPr>
            <c:extLst>
              <c:ext xmlns:c16="http://schemas.microsoft.com/office/drawing/2014/chart" uri="{C3380CC4-5D6E-409C-BE32-E72D297353CC}">
                <c16:uniqueId val="{0000000D-A145-45B3-BED3-E0F8D44E3CBE}"/>
              </c:ext>
            </c:extLst>
          </c:dPt>
          <c:dPt>
            <c:idx val="11"/>
            <c:invertIfNegative val="0"/>
            <c:bubble3D val="0"/>
            <c:spPr>
              <a:solidFill>
                <a:schemeClr val="accent4"/>
              </a:solidFill>
              <a:ln>
                <a:solidFill>
                  <a:schemeClr val="accent4"/>
                </a:solidFill>
              </a:ln>
              <a:effectLst/>
            </c:spPr>
            <c:extLst>
              <c:ext xmlns:c16="http://schemas.microsoft.com/office/drawing/2014/chart" uri="{C3380CC4-5D6E-409C-BE32-E72D297353CC}">
                <c16:uniqueId val="{0000000E-A145-45B3-BED3-E0F8D44E3CBE}"/>
              </c:ext>
            </c:extLst>
          </c:dPt>
          <c:dPt>
            <c:idx val="12"/>
            <c:invertIfNegative val="0"/>
            <c:bubble3D val="0"/>
            <c:spPr>
              <a:solidFill>
                <a:schemeClr val="accent4"/>
              </a:solidFill>
              <a:ln>
                <a:solidFill>
                  <a:schemeClr val="accent4"/>
                </a:solidFill>
              </a:ln>
              <a:effectLst/>
            </c:spPr>
            <c:extLst>
              <c:ext xmlns:c16="http://schemas.microsoft.com/office/drawing/2014/chart" uri="{C3380CC4-5D6E-409C-BE32-E72D297353CC}">
                <c16:uniqueId val="{0000000F-A145-45B3-BED3-E0F8D44E3CBE}"/>
              </c:ext>
            </c:extLst>
          </c:dPt>
          <c:dPt>
            <c:idx val="13"/>
            <c:invertIfNegative val="0"/>
            <c:bubble3D val="0"/>
            <c:spPr>
              <a:solidFill>
                <a:schemeClr val="accent4"/>
              </a:solidFill>
              <a:ln>
                <a:solidFill>
                  <a:schemeClr val="accent4"/>
                </a:solidFill>
              </a:ln>
              <a:effectLst/>
            </c:spPr>
            <c:extLst>
              <c:ext xmlns:c16="http://schemas.microsoft.com/office/drawing/2014/chart" uri="{C3380CC4-5D6E-409C-BE32-E72D297353CC}">
                <c16:uniqueId val="{00000010-A145-45B3-BED3-E0F8D44E3CBE}"/>
              </c:ext>
            </c:extLst>
          </c:dPt>
          <c:dPt>
            <c:idx val="14"/>
            <c:invertIfNegative val="0"/>
            <c:bubble3D val="0"/>
            <c:spPr>
              <a:solidFill>
                <a:schemeClr val="accent4"/>
              </a:solidFill>
              <a:ln>
                <a:solidFill>
                  <a:schemeClr val="accent4"/>
                </a:solidFill>
              </a:ln>
              <a:effectLst/>
            </c:spPr>
            <c:extLst>
              <c:ext xmlns:c16="http://schemas.microsoft.com/office/drawing/2014/chart" uri="{C3380CC4-5D6E-409C-BE32-E72D297353CC}">
                <c16:uniqueId val="{00000011-A145-45B3-BED3-E0F8D44E3CBE}"/>
              </c:ext>
            </c:extLst>
          </c:dPt>
          <c:dPt>
            <c:idx val="15"/>
            <c:invertIfNegative val="0"/>
            <c:bubble3D val="0"/>
            <c:spPr>
              <a:solidFill>
                <a:schemeClr val="accent4"/>
              </a:solidFill>
              <a:ln>
                <a:solidFill>
                  <a:schemeClr val="accent4"/>
                </a:solidFill>
              </a:ln>
              <a:effectLst/>
            </c:spPr>
            <c:extLst>
              <c:ext xmlns:c16="http://schemas.microsoft.com/office/drawing/2014/chart" uri="{C3380CC4-5D6E-409C-BE32-E72D297353CC}">
                <c16:uniqueId val="{00000012-A145-45B3-BED3-E0F8D44E3CBE}"/>
              </c:ext>
            </c:extLst>
          </c:dPt>
          <c:dPt>
            <c:idx val="16"/>
            <c:invertIfNegative val="0"/>
            <c:bubble3D val="0"/>
            <c:spPr>
              <a:solidFill>
                <a:schemeClr val="accent4"/>
              </a:solidFill>
              <a:ln>
                <a:solidFill>
                  <a:schemeClr val="accent4"/>
                </a:solidFill>
              </a:ln>
              <a:effectLst/>
            </c:spPr>
            <c:extLst>
              <c:ext xmlns:c16="http://schemas.microsoft.com/office/drawing/2014/chart" uri="{C3380CC4-5D6E-409C-BE32-E72D297353CC}">
                <c16:uniqueId val="{00000013-A145-45B3-BED3-E0F8D44E3CBE}"/>
              </c:ext>
            </c:extLst>
          </c:dPt>
          <c:dLbls>
            <c:numFmt formatCode="&quot;$&quot;#,##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Sheet1!$A$3:$A$26</c:f>
              <c:strCache>
                <c:ptCount val="24"/>
                <c:pt idx="0">
                  <c:v>2001</c:v>
                </c:pt>
                <c:pt idx="1">
                  <c:v>2002</c:v>
                </c:pt>
                <c:pt idx="2">
                  <c:v>2003</c:v>
                </c:pt>
                <c:pt idx="3">
                  <c:v>2004</c:v>
                </c:pt>
                <c:pt idx="4">
                  <c:v>2005</c:v>
                </c:pt>
                <c:pt idx="5">
                  <c:v>2006</c:v>
                </c:pt>
                <c:pt idx="6">
                  <c:v>2007</c:v>
                </c:pt>
                <c:pt idx="7">
                  <c:v>2008</c:v>
                </c:pt>
                <c:pt idx="8">
                  <c:v>2009*</c:v>
                </c:pt>
                <c:pt idx="9">
                  <c:v>2010</c:v>
                </c:pt>
                <c:pt idx="10">
                  <c:v>2011</c:v>
                </c:pt>
                <c:pt idx="11">
                  <c:v>2012</c:v>
                </c:pt>
                <c:pt idx="12">
                  <c:v>2013</c:v>
                </c:pt>
                <c:pt idx="13">
                  <c:v>2014</c:v>
                </c:pt>
                <c:pt idx="14">
                  <c:v>2015</c:v>
                </c:pt>
                <c:pt idx="15">
                  <c:v>2016</c:v>
                </c:pt>
                <c:pt idx="16">
                  <c:v>2017</c:v>
                </c:pt>
                <c:pt idx="17">
                  <c:v>2018</c:v>
                </c:pt>
                <c:pt idx="18">
                  <c:v>2019</c:v>
                </c:pt>
                <c:pt idx="19">
                  <c:v>2020</c:v>
                </c:pt>
                <c:pt idx="20">
                  <c:v>2021</c:v>
                </c:pt>
                <c:pt idx="21">
                  <c:v>2022</c:v>
                </c:pt>
                <c:pt idx="22">
                  <c:v>2023</c:v>
                </c:pt>
                <c:pt idx="23">
                  <c:v>2024</c:v>
                </c:pt>
              </c:strCache>
            </c:strRef>
          </c:cat>
          <c:val>
            <c:numRef>
              <c:f>Sheet1!$B$3:$B$26</c:f>
              <c:numCache>
                <c:formatCode>#,##0.0</c:formatCode>
                <c:ptCount val="24"/>
                <c:pt idx="0">
                  <c:v>10</c:v>
                </c:pt>
                <c:pt idx="1">
                  <c:v>11</c:v>
                </c:pt>
                <c:pt idx="2">
                  <c:v>11.1</c:v>
                </c:pt>
                <c:pt idx="3">
                  <c:v>11</c:v>
                </c:pt>
                <c:pt idx="4">
                  <c:v>10.6</c:v>
                </c:pt>
                <c:pt idx="5">
                  <c:v>8</c:v>
                </c:pt>
                <c:pt idx="6">
                  <c:v>4.4000000000000004</c:v>
                </c:pt>
                <c:pt idx="7">
                  <c:v>12.5</c:v>
                </c:pt>
                <c:pt idx="8">
                  <c:v>25</c:v>
                </c:pt>
                <c:pt idx="9">
                  <c:v>25.5</c:v>
                </c:pt>
                <c:pt idx="10">
                  <c:v>26.8</c:v>
                </c:pt>
                <c:pt idx="11">
                  <c:v>27.8</c:v>
                </c:pt>
                <c:pt idx="12">
                  <c:v>26.5</c:v>
                </c:pt>
                <c:pt idx="13">
                  <c:v>24</c:v>
                </c:pt>
                <c:pt idx="14">
                  <c:v>24</c:v>
                </c:pt>
                <c:pt idx="15">
                  <c:v>34</c:v>
                </c:pt>
                <c:pt idx="16">
                  <c:v>37.4</c:v>
                </c:pt>
                <c:pt idx="17">
                  <c:v>41.3</c:v>
                </c:pt>
                <c:pt idx="18">
                  <c:v>41.5</c:v>
                </c:pt>
                <c:pt idx="19">
                  <c:v>60.3</c:v>
                </c:pt>
                <c:pt idx="20">
                  <c:v>60.5</c:v>
                </c:pt>
                <c:pt idx="21">
                  <c:v>80</c:v>
                </c:pt>
                <c:pt idx="22">
                  <c:v>106</c:v>
                </c:pt>
                <c:pt idx="23">
                  <c:v>101</c:v>
                </c:pt>
              </c:numCache>
            </c:numRef>
          </c:val>
          <c:extLst>
            <c:ext xmlns:c16="http://schemas.microsoft.com/office/drawing/2014/chart" uri="{C3380CC4-5D6E-409C-BE32-E72D297353CC}">
              <c16:uniqueId val="{00000000-A145-45B3-BED3-E0F8D44E3CBE}"/>
            </c:ext>
          </c:extLst>
        </c:ser>
        <c:dLbls>
          <c:showLegendKey val="0"/>
          <c:showVal val="0"/>
          <c:showCatName val="0"/>
          <c:showSerName val="0"/>
          <c:showPercent val="0"/>
          <c:showBubbleSize val="0"/>
        </c:dLbls>
        <c:gapWidth val="219"/>
        <c:overlap val="-27"/>
        <c:axId val="2015490608"/>
        <c:axId val="2015500208"/>
      </c:barChart>
      <c:catAx>
        <c:axId val="20154906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15500208"/>
        <c:crosses val="autoZero"/>
        <c:auto val="1"/>
        <c:lblAlgn val="ctr"/>
        <c:lblOffset val="100"/>
        <c:noMultiLvlLbl val="0"/>
      </c:catAx>
      <c:valAx>
        <c:axId val="2015500208"/>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1549060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43686524769336"/>
          <c:y val="0.20580694906921085"/>
          <c:w val="0.86831173324562871"/>
          <c:h val="0.58724100744874674"/>
        </c:manualLayout>
      </c:layout>
      <c:barChart>
        <c:barDir val="col"/>
        <c:grouping val="clustered"/>
        <c:varyColors val="0"/>
        <c:ser>
          <c:idx val="0"/>
          <c:order val="0"/>
          <c:tx>
            <c:strRef>
              <c:f>Sheet1!$C$1</c:f>
              <c:strCache>
                <c:ptCount val="1"/>
                <c:pt idx="0">
                  <c:v>Base Funding Level</c:v>
                </c:pt>
              </c:strCache>
            </c:strRef>
          </c:tx>
          <c:spPr>
            <a:solidFill>
              <a:schemeClr val="accent1"/>
            </a:solidFill>
            <a:ln>
              <a:noFill/>
            </a:ln>
            <a:effectLst/>
          </c:spPr>
          <c:invertIfNegative val="0"/>
          <c:cat>
            <c:strRef>
              <c:f>Sheet1!$B$2:$B$19</c:f>
              <c:strCache>
                <c:ptCount val="18"/>
                <c:pt idx="0">
                  <c:v>FY 07</c:v>
                </c:pt>
                <c:pt idx="1">
                  <c:v>FY 08</c:v>
                </c:pt>
                <c:pt idx="2">
                  <c:v>FY 09</c:v>
                </c:pt>
                <c:pt idx="3">
                  <c:v>FY 10</c:v>
                </c:pt>
                <c:pt idx="4">
                  <c:v>FY 11</c:v>
                </c:pt>
                <c:pt idx="5">
                  <c:v>FY 12</c:v>
                </c:pt>
                <c:pt idx="6">
                  <c:v>FY 13 </c:v>
                </c:pt>
                <c:pt idx="7">
                  <c:v>FY 14</c:v>
                </c:pt>
                <c:pt idx="8">
                  <c:v>FY 15</c:v>
                </c:pt>
                <c:pt idx="9">
                  <c:v>FY 16</c:v>
                </c:pt>
                <c:pt idx="10">
                  <c:v>FY 17</c:v>
                </c:pt>
                <c:pt idx="11">
                  <c:v>FY 18</c:v>
                </c:pt>
                <c:pt idx="12">
                  <c:v>FY 19</c:v>
                </c:pt>
                <c:pt idx="13">
                  <c:v>FY 20</c:v>
                </c:pt>
                <c:pt idx="14">
                  <c:v>FY 21</c:v>
                </c:pt>
                <c:pt idx="15">
                  <c:v>FY 22</c:v>
                </c:pt>
                <c:pt idx="16">
                  <c:v>FY 23</c:v>
                </c:pt>
                <c:pt idx="17">
                  <c:v>FY 24</c:v>
                </c:pt>
              </c:strCache>
            </c:strRef>
          </c:cat>
          <c:val>
            <c:numRef>
              <c:f>Sheet1!$C$2:$C$19</c:f>
              <c:numCache>
                <c:formatCode>"$"#,##0</c:formatCode>
                <c:ptCount val="18"/>
                <c:pt idx="0">
                  <c:v>10000</c:v>
                </c:pt>
                <c:pt idx="1">
                  <c:v>12500</c:v>
                </c:pt>
                <c:pt idx="2">
                  <c:v>22500</c:v>
                </c:pt>
                <c:pt idx="3">
                  <c:v>22500</c:v>
                </c:pt>
                <c:pt idx="4">
                  <c:v>22500</c:v>
                </c:pt>
                <c:pt idx="5">
                  <c:v>25000</c:v>
                </c:pt>
                <c:pt idx="6">
                  <c:v>30000</c:v>
                </c:pt>
                <c:pt idx="7">
                  <c:v>30000</c:v>
                </c:pt>
                <c:pt idx="8">
                  <c:v>30000</c:v>
                </c:pt>
                <c:pt idx="9">
                  <c:v>30000</c:v>
                </c:pt>
                <c:pt idx="10">
                  <c:v>10000</c:v>
                </c:pt>
                <c:pt idx="11">
                  <c:v>10000</c:v>
                </c:pt>
                <c:pt idx="12">
                  <c:v>20000</c:v>
                </c:pt>
                <c:pt idx="13">
                  <c:v>20000</c:v>
                </c:pt>
                <c:pt idx="14">
                  <c:v>20000</c:v>
                </c:pt>
                <c:pt idx="15">
                  <c:v>20000</c:v>
                </c:pt>
                <c:pt idx="16">
                  <c:v>55000</c:v>
                </c:pt>
                <c:pt idx="17">
                  <c:v>55000</c:v>
                </c:pt>
              </c:numCache>
            </c:numRef>
          </c:val>
          <c:extLst>
            <c:ext xmlns:c16="http://schemas.microsoft.com/office/drawing/2014/chart" uri="{C3380CC4-5D6E-409C-BE32-E72D297353CC}">
              <c16:uniqueId val="{00000000-0D94-4462-8B31-865A9E038923}"/>
            </c:ext>
          </c:extLst>
        </c:ser>
        <c:ser>
          <c:idx val="1"/>
          <c:order val="1"/>
          <c:tx>
            <c:strRef>
              <c:f>Sheet1!$D$1</c:f>
              <c:strCache>
                <c:ptCount val="1"/>
                <c:pt idx="0">
                  <c:v>High Funding Level incl. Council</c:v>
                </c:pt>
              </c:strCache>
            </c:strRef>
          </c:tx>
          <c:spPr>
            <a:solidFill>
              <a:srgbClr val="005B82">
                <a:lumMod val="60000"/>
                <a:lumOff val="40000"/>
              </a:srgbClr>
            </a:solidFill>
            <a:ln>
              <a:solidFill>
                <a:srgbClr val="005B82">
                  <a:lumMod val="60000"/>
                  <a:lumOff val="40000"/>
                </a:srgbClr>
              </a:solidFill>
            </a:ln>
            <a:effectLst/>
          </c:spPr>
          <c:invertIfNegative val="0"/>
          <c:cat>
            <c:strRef>
              <c:f>Sheet1!$B$2:$B$19</c:f>
              <c:strCache>
                <c:ptCount val="18"/>
                <c:pt idx="0">
                  <c:v>FY 07</c:v>
                </c:pt>
                <c:pt idx="1">
                  <c:v>FY 08</c:v>
                </c:pt>
                <c:pt idx="2">
                  <c:v>FY 09</c:v>
                </c:pt>
                <c:pt idx="3">
                  <c:v>FY 10</c:v>
                </c:pt>
                <c:pt idx="4">
                  <c:v>FY 11</c:v>
                </c:pt>
                <c:pt idx="5">
                  <c:v>FY 12</c:v>
                </c:pt>
                <c:pt idx="6">
                  <c:v>FY 13 </c:v>
                </c:pt>
                <c:pt idx="7">
                  <c:v>FY 14</c:v>
                </c:pt>
                <c:pt idx="8">
                  <c:v>FY 15</c:v>
                </c:pt>
                <c:pt idx="9">
                  <c:v>FY 16</c:v>
                </c:pt>
                <c:pt idx="10">
                  <c:v>FY 17</c:v>
                </c:pt>
                <c:pt idx="11">
                  <c:v>FY 18</c:v>
                </c:pt>
                <c:pt idx="12">
                  <c:v>FY 19</c:v>
                </c:pt>
                <c:pt idx="13">
                  <c:v>FY 20</c:v>
                </c:pt>
                <c:pt idx="14">
                  <c:v>FY 21</c:v>
                </c:pt>
                <c:pt idx="15">
                  <c:v>FY 22</c:v>
                </c:pt>
                <c:pt idx="16">
                  <c:v>FY 23</c:v>
                </c:pt>
                <c:pt idx="17">
                  <c:v>FY 24</c:v>
                </c:pt>
              </c:strCache>
            </c:strRef>
          </c:cat>
          <c:val>
            <c:numRef>
              <c:f>Sheet1!$D$2:$D$19</c:f>
              <c:numCache>
                <c:formatCode>General</c:formatCode>
                <c:ptCount val="18"/>
                <c:pt idx="6" formatCode="&quot;$&quot;#,##0">
                  <c:v>80000</c:v>
                </c:pt>
                <c:pt idx="8" formatCode="&quot;$&quot;#,##0">
                  <c:v>59000</c:v>
                </c:pt>
                <c:pt idx="9" formatCode="&quot;$&quot;#,##0">
                  <c:v>49000</c:v>
                </c:pt>
                <c:pt idx="10" formatCode="&quot;$&quot;#,##0">
                  <c:v>49000</c:v>
                </c:pt>
                <c:pt idx="11" formatCode="&quot;$&quot;#,##0">
                  <c:v>49000</c:v>
                </c:pt>
                <c:pt idx="12" formatCode="&quot;$&quot;#,##0">
                  <c:v>95000</c:v>
                </c:pt>
                <c:pt idx="13" formatCode="&quot;$&quot;#,##0">
                  <c:v>95000</c:v>
                </c:pt>
                <c:pt idx="14" formatCode="&quot;$&quot;#,##0">
                  <c:v>95000</c:v>
                </c:pt>
                <c:pt idx="15" formatCode="&quot;$&quot;#,##0">
                  <c:v>112500</c:v>
                </c:pt>
                <c:pt idx="16" formatCode="&quot;$&quot;#,##0">
                  <c:v>116000</c:v>
                </c:pt>
                <c:pt idx="17" formatCode="&quot;$&quot;#,##0">
                  <c:v>116000</c:v>
                </c:pt>
              </c:numCache>
            </c:numRef>
          </c:val>
          <c:extLst>
            <c:ext xmlns:c16="http://schemas.microsoft.com/office/drawing/2014/chart" uri="{C3380CC4-5D6E-409C-BE32-E72D297353CC}">
              <c16:uniqueId val="{00000001-0D94-4462-8B31-865A9E038923}"/>
            </c:ext>
          </c:extLst>
        </c:ser>
        <c:dLbls>
          <c:showLegendKey val="0"/>
          <c:showVal val="0"/>
          <c:showCatName val="0"/>
          <c:showSerName val="0"/>
          <c:showPercent val="0"/>
          <c:showBubbleSize val="0"/>
        </c:dLbls>
        <c:gapWidth val="219"/>
        <c:overlap val="-27"/>
        <c:axId val="921485520"/>
        <c:axId val="921481920"/>
      </c:barChart>
      <c:catAx>
        <c:axId val="9214855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921481920"/>
        <c:crosses val="autoZero"/>
        <c:auto val="1"/>
        <c:lblAlgn val="ctr"/>
        <c:lblOffset val="100"/>
        <c:noMultiLvlLbl val="0"/>
      </c:catAx>
      <c:valAx>
        <c:axId val="921481920"/>
        <c:scaling>
          <c:orientation val="minMax"/>
          <c:max val="130000"/>
          <c:min val="0"/>
        </c:scaling>
        <c:delete val="0"/>
        <c:axPos val="l"/>
        <c:majorGridlines>
          <c:spPr>
            <a:ln w="9525" cap="flat" cmpd="sng" algn="ctr">
              <a:solidFill>
                <a:schemeClr val="tx1">
                  <a:lumMod val="15000"/>
                  <a:lumOff val="85000"/>
                </a:schemeClr>
              </a:solidFill>
              <a:round/>
            </a:ln>
            <a:effectLst/>
          </c:spPr>
        </c:majorGridlines>
        <c:numFmt formatCode="&quot;$&quot;#,##0" sourceLinked="0"/>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921485520"/>
        <c:crosses val="autoZero"/>
        <c:crossBetween val="between"/>
        <c:majorUnit val="20000"/>
        <c:minorUnit val="4000"/>
      </c:valAx>
      <c:spPr>
        <a:noFill/>
        <a:ln>
          <a:noFill/>
        </a:ln>
        <a:effectLst/>
      </c:spPr>
    </c:plotArea>
    <c:legend>
      <c:legendPos val="b"/>
      <c:legendEntry>
        <c:idx val="0"/>
        <c:txPr>
          <a:bodyPr rot="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Entry>
      <c:legendEntry>
        <c:idx val="1"/>
        <c:txPr>
          <a:bodyPr rot="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Entry>
      <c:layout>
        <c:manualLayout>
          <c:xMode val="edge"/>
          <c:yMode val="edge"/>
          <c:x val="0.13266770745942449"/>
          <c:y val="0.11073712123427801"/>
          <c:w val="0.85039211762384859"/>
          <c:h val="8.3281170925507575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image" Target="../media/image53.emf"/><Relationship Id="rId4" Type="http://schemas.openxmlformats.org/officeDocument/2006/relationships/image" Target="../media/image56.jpeg"/></Relationships>
</file>

<file path=ppt/diagrams/_rels/data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png"/><Relationship Id="rId1" Type="http://schemas.openxmlformats.org/officeDocument/2006/relationships/image" Target="../media/image57.jpeg"/><Relationship Id="rId4" Type="http://schemas.openxmlformats.org/officeDocument/2006/relationships/image" Target="../media/image60.png"/></Relationships>
</file>

<file path=ppt/diagrams/_rels/data3.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image" Target="../media/image83.png"/><Relationship Id="rId5" Type="http://schemas.openxmlformats.org/officeDocument/2006/relationships/image" Target="../media/image86.svg"/><Relationship Id="rId4" Type="http://schemas.openxmlformats.org/officeDocument/2006/relationships/image" Target="../media/image79.png"/></Relationships>
</file>

<file path=ppt/diagrams/_rels/data4.xml.rels><?xml version="1.0" encoding="UTF-8" standalone="yes"?>
<Relationships xmlns="http://schemas.openxmlformats.org/package/2006/relationships"><Relationship Id="rId8" Type="http://schemas.openxmlformats.org/officeDocument/2006/relationships/image" Target="../media/image110.svg"/><Relationship Id="rId3" Type="http://schemas.openxmlformats.org/officeDocument/2006/relationships/image" Target="../media/image105.png"/><Relationship Id="rId7" Type="http://schemas.openxmlformats.org/officeDocument/2006/relationships/image" Target="../media/image109.png"/><Relationship Id="rId2" Type="http://schemas.openxmlformats.org/officeDocument/2006/relationships/image" Target="../media/image104.svg"/><Relationship Id="rId1" Type="http://schemas.openxmlformats.org/officeDocument/2006/relationships/image" Target="../media/image103.png"/><Relationship Id="rId6" Type="http://schemas.openxmlformats.org/officeDocument/2006/relationships/image" Target="../media/image108.svg"/><Relationship Id="rId5" Type="http://schemas.openxmlformats.org/officeDocument/2006/relationships/image" Target="../media/image107.png"/><Relationship Id="rId10" Type="http://schemas.openxmlformats.org/officeDocument/2006/relationships/image" Target="../media/image112.svg"/><Relationship Id="rId4" Type="http://schemas.openxmlformats.org/officeDocument/2006/relationships/image" Target="../media/image106.svg"/><Relationship Id="rId9" Type="http://schemas.openxmlformats.org/officeDocument/2006/relationships/image" Target="../media/image111.png"/></Relationships>
</file>

<file path=ppt/diagrams/_rels/drawing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image" Target="../media/image53.emf"/><Relationship Id="rId4" Type="http://schemas.openxmlformats.org/officeDocument/2006/relationships/image" Target="../media/image56.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png"/><Relationship Id="rId1" Type="http://schemas.openxmlformats.org/officeDocument/2006/relationships/image" Target="../media/image57.jpeg"/><Relationship Id="rId4" Type="http://schemas.openxmlformats.org/officeDocument/2006/relationships/image" Target="../media/image60.png"/></Relationships>
</file>

<file path=ppt/diagrams/_rels/drawing3.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image" Target="../media/image83.png"/><Relationship Id="rId5" Type="http://schemas.openxmlformats.org/officeDocument/2006/relationships/image" Target="../media/image86.svg"/><Relationship Id="rId4" Type="http://schemas.openxmlformats.org/officeDocument/2006/relationships/image" Target="../media/image79.png"/></Relationships>
</file>

<file path=ppt/diagrams/_rels/drawing4.xml.rels><?xml version="1.0" encoding="UTF-8" standalone="yes"?>
<Relationships xmlns="http://schemas.openxmlformats.org/package/2006/relationships"><Relationship Id="rId8" Type="http://schemas.openxmlformats.org/officeDocument/2006/relationships/image" Target="../media/image110.svg"/><Relationship Id="rId3" Type="http://schemas.openxmlformats.org/officeDocument/2006/relationships/image" Target="../media/image105.png"/><Relationship Id="rId7" Type="http://schemas.openxmlformats.org/officeDocument/2006/relationships/image" Target="../media/image109.png"/><Relationship Id="rId2" Type="http://schemas.openxmlformats.org/officeDocument/2006/relationships/image" Target="../media/image104.svg"/><Relationship Id="rId1" Type="http://schemas.openxmlformats.org/officeDocument/2006/relationships/image" Target="../media/image103.png"/><Relationship Id="rId6" Type="http://schemas.openxmlformats.org/officeDocument/2006/relationships/image" Target="../media/image108.svg"/><Relationship Id="rId5" Type="http://schemas.openxmlformats.org/officeDocument/2006/relationships/image" Target="../media/image107.png"/><Relationship Id="rId10" Type="http://schemas.openxmlformats.org/officeDocument/2006/relationships/image" Target="../media/image112.svg"/><Relationship Id="rId4" Type="http://schemas.openxmlformats.org/officeDocument/2006/relationships/image" Target="../media/image106.svg"/><Relationship Id="rId9" Type="http://schemas.openxmlformats.org/officeDocument/2006/relationships/image" Target="../media/image111.pn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021509B-1051-401B-9028-2A0BAB966A2C}" type="doc">
      <dgm:prSet loTypeId="urn:microsoft.com/office/officeart/2005/8/layout/vList3" loCatId="list" qsTypeId="urn:microsoft.com/office/officeart/2005/8/quickstyle/simple1" qsCatId="simple" csTypeId="urn:microsoft.com/office/officeart/2005/8/colors/accent0_3" csCatId="mainScheme" phldr="1"/>
      <dgm:spPr/>
    </dgm:pt>
    <dgm:pt modelId="{DA38A973-CEB0-46F8-8982-158359A2F8D3}">
      <dgm:prSet phldrT="[Text]"/>
      <dgm:spPr>
        <a:solidFill>
          <a:srgbClr val="93D37F"/>
        </a:solidFill>
        <a:ln>
          <a:solidFill>
            <a:schemeClr val="accent2"/>
          </a:solidFill>
        </a:ln>
      </dgm:spPr>
      <dgm:t>
        <a:bodyPr/>
        <a:lstStyle/>
        <a:p>
          <a:r>
            <a:rPr lang="en-US"/>
            <a:t>Batteries</a:t>
          </a:r>
        </a:p>
      </dgm:t>
    </dgm:pt>
    <dgm:pt modelId="{FDAAF0BE-5E06-4FD5-89AB-76379254A1D7}" type="parTrans" cxnId="{FA7FEE11-8A95-4CE9-A883-EC8C4283706B}">
      <dgm:prSet/>
      <dgm:spPr/>
      <dgm:t>
        <a:bodyPr/>
        <a:lstStyle/>
        <a:p>
          <a:endParaRPr lang="en-US"/>
        </a:p>
      </dgm:t>
    </dgm:pt>
    <dgm:pt modelId="{5E21A4B3-7793-4ECA-ABC6-4258278D93FA}" type="sibTrans" cxnId="{FA7FEE11-8A95-4CE9-A883-EC8C4283706B}">
      <dgm:prSet/>
      <dgm:spPr/>
      <dgm:t>
        <a:bodyPr/>
        <a:lstStyle/>
        <a:p>
          <a:endParaRPr lang="en-US"/>
        </a:p>
      </dgm:t>
    </dgm:pt>
    <dgm:pt modelId="{45606ED9-8A23-4E1C-9636-397243E394BF}">
      <dgm:prSet phldrT="[Text]"/>
      <dgm:spPr>
        <a:solidFill>
          <a:srgbClr val="93D37F"/>
        </a:solidFill>
        <a:ln>
          <a:solidFill>
            <a:schemeClr val="accent2"/>
          </a:solidFill>
        </a:ln>
      </dgm:spPr>
      <dgm:t>
        <a:bodyPr/>
        <a:lstStyle/>
        <a:p>
          <a:r>
            <a:rPr lang="en-US"/>
            <a:t>Electrification</a:t>
          </a:r>
        </a:p>
      </dgm:t>
    </dgm:pt>
    <dgm:pt modelId="{1013D407-F47A-444A-A296-F8A5E9AEB169}" type="parTrans" cxnId="{82D78613-4F95-40AB-ADB3-4E208AC6A066}">
      <dgm:prSet/>
      <dgm:spPr/>
      <dgm:t>
        <a:bodyPr/>
        <a:lstStyle/>
        <a:p>
          <a:endParaRPr lang="en-US"/>
        </a:p>
      </dgm:t>
    </dgm:pt>
    <dgm:pt modelId="{DF2AD95E-7BF8-4D8A-935C-3680ED8C9E59}" type="sibTrans" cxnId="{82D78613-4F95-40AB-ADB3-4E208AC6A066}">
      <dgm:prSet/>
      <dgm:spPr/>
      <dgm:t>
        <a:bodyPr/>
        <a:lstStyle/>
        <a:p>
          <a:endParaRPr lang="en-US"/>
        </a:p>
      </dgm:t>
    </dgm:pt>
    <dgm:pt modelId="{314DCA26-7286-4FDC-A9B1-ACBAEE32E7E0}">
      <dgm:prSet phldrT="[Text]"/>
      <dgm:spPr>
        <a:solidFill>
          <a:srgbClr val="93D37F"/>
        </a:solidFill>
        <a:ln>
          <a:solidFill>
            <a:schemeClr val="accent2"/>
          </a:solidFill>
        </a:ln>
      </dgm:spPr>
      <dgm:t>
        <a:bodyPr/>
        <a:lstStyle/>
        <a:p>
          <a:r>
            <a:rPr lang="en-US"/>
            <a:t>Materials Technology</a:t>
          </a:r>
        </a:p>
      </dgm:t>
    </dgm:pt>
    <dgm:pt modelId="{1312766F-6C53-4DDE-83A7-DC2768532705}" type="parTrans" cxnId="{746BBED4-9D05-4AD8-B185-3E2498D97087}">
      <dgm:prSet/>
      <dgm:spPr/>
      <dgm:t>
        <a:bodyPr/>
        <a:lstStyle/>
        <a:p>
          <a:endParaRPr lang="en-US"/>
        </a:p>
      </dgm:t>
    </dgm:pt>
    <dgm:pt modelId="{63D4A47C-02EC-4270-AA9E-A521EAAC81CC}" type="sibTrans" cxnId="{746BBED4-9D05-4AD8-B185-3E2498D97087}">
      <dgm:prSet/>
      <dgm:spPr/>
      <dgm:t>
        <a:bodyPr/>
        <a:lstStyle/>
        <a:p>
          <a:endParaRPr lang="en-US"/>
        </a:p>
      </dgm:t>
    </dgm:pt>
    <dgm:pt modelId="{00C28F34-08D5-41D1-80B7-ED7C6D557DD3}">
      <dgm:prSet phldrT="[Text]"/>
      <dgm:spPr>
        <a:solidFill>
          <a:srgbClr val="93D37F"/>
        </a:solidFill>
        <a:ln>
          <a:solidFill>
            <a:schemeClr val="accent2"/>
          </a:solidFill>
        </a:ln>
      </dgm:spPr>
      <dgm:t>
        <a:bodyPr/>
        <a:lstStyle/>
        <a:p>
          <a:r>
            <a:rPr lang="en-US"/>
            <a:t>Mobility Systems</a:t>
          </a:r>
        </a:p>
      </dgm:t>
    </dgm:pt>
    <dgm:pt modelId="{38EA45B6-2DB2-45AB-97E7-A5E8C0059B8C}" type="parTrans" cxnId="{55F82131-E604-481A-9008-1FBE0E189552}">
      <dgm:prSet/>
      <dgm:spPr/>
      <dgm:t>
        <a:bodyPr/>
        <a:lstStyle/>
        <a:p>
          <a:endParaRPr lang="en-US"/>
        </a:p>
      </dgm:t>
    </dgm:pt>
    <dgm:pt modelId="{F9EE015C-9601-47DE-B4C0-FAC0FDEBF1A9}" type="sibTrans" cxnId="{55F82131-E604-481A-9008-1FBE0E189552}">
      <dgm:prSet/>
      <dgm:spPr/>
      <dgm:t>
        <a:bodyPr/>
        <a:lstStyle/>
        <a:p>
          <a:endParaRPr lang="en-US"/>
        </a:p>
      </dgm:t>
    </dgm:pt>
    <dgm:pt modelId="{5CF19035-D7BD-4C0C-A0BF-9ADACF1E6F05}" type="pres">
      <dgm:prSet presAssocID="{9021509B-1051-401B-9028-2A0BAB966A2C}" presName="linearFlow" presStyleCnt="0">
        <dgm:presLayoutVars>
          <dgm:dir/>
          <dgm:resizeHandles val="exact"/>
        </dgm:presLayoutVars>
      </dgm:prSet>
      <dgm:spPr/>
    </dgm:pt>
    <dgm:pt modelId="{7B3842CD-46EA-4620-A4DE-3B85F7A3A061}" type="pres">
      <dgm:prSet presAssocID="{DA38A973-CEB0-46F8-8982-158359A2F8D3}" presName="composite" presStyleCnt="0"/>
      <dgm:spPr/>
    </dgm:pt>
    <dgm:pt modelId="{4241B27C-0C67-424F-949E-F61AA20BBB1E}" type="pres">
      <dgm:prSet presAssocID="{DA38A973-CEB0-46F8-8982-158359A2F8D3}" presName="imgShp" presStyleLbl="fgImgPlace1" presStyleIdx="0" presStyleCnt="4"/>
      <dgm:spPr>
        <a:blipFill>
          <a:blip xmlns:r="http://schemas.openxmlformats.org/officeDocument/2006/relationships" r:embed="rId1" cstate="print">
            <a:extLst>
              <a:ext uri="{28A0092B-C50C-407E-A947-70E740481C1C}">
                <a14:useLocalDpi xmlns:a14="http://schemas.microsoft.com/office/drawing/2010/main"/>
              </a:ext>
            </a:extLst>
          </a:blip>
          <a:srcRect/>
          <a:stretch>
            <a:fillRect l="-6000" r="-6000"/>
          </a:stretch>
        </a:blipFill>
        <a:ln>
          <a:solidFill>
            <a:schemeClr val="accent2"/>
          </a:solidFill>
        </a:ln>
      </dgm:spPr>
    </dgm:pt>
    <dgm:pt modelId="{D9589093-222E-4B1E-A9DE-0881C355D7DF}" type="pres">
      <dgm:prSet presAssocID="{DA38A973-CEB0-46F8-8982-158359A2F8D3}" presName="txShp" presStyleLbl="node1" presStyleIdx="0" presStyleCnt="4">
        <dgm:presLayoutVars>
          <dgm:bulletEnabled val="1"/>
        </dgm:presLayoutVars>
      </dgm:prSet>
      <dgm:spPr>
        <a:prstGeom prst="roundRect">
          <a:avLst/>
        </a:prstGeom>
      </dgm:spPr>
    </dgm:pt>
    <dgm:pt modelId="{22C9D70F-1DCB-496C-8CE8-0B623967DE78}" type="pres">
      <dgm:prSet presAssocID="{5E21A4B3-7793-4ECA-ABC6-4258278D93FA}" presName="spacing" presStyleCnt="0"/>
      <dgm:spPr/>
    </dgm:pt>
    <dgm:pt modelId="{5C66AA12-979F-4E30-A011-2EEAB99FBF90}" type="pres">
      <dgm:prSet presAssocID="{45606ED9-8A23-4E1C-9636-397243E394BF}" presName="composite" presStyleCnt="0"/>
      <dgm:spPr/>
    </dgm:pt>
    <dgm:pt modelId="{A91C9A94-92DB-4E0B-BDA1-94D156D3EA44}" type="pres">
      <dgm:prSet presAssocID="{45606ED9-8A23-4E1C-9636-397243E394BF}" presName="imgShp" presStyleLbl="fgImgPlace1" presStyleIdx="1" presStyleCnt="4" custLinFactNeighborY="-19104"/>
      <dgm:spPr>
        <a:blipFill>
          <a:blip xmlns:r="http://schemas.openxmlformats.org/officeDocument/2006/relationships" r:embed="rId2" cstate="print">
            <a:extLst>
              <a:ext uri="{28A0092B-C50C-407E-A947-70E740481C1C}">
                <a14:useLocalDpi xmlns:a14="http://schemas.microsoft.com/office/drawing/2010/main"/>
              </a:ext>
            </a:extLst>
          </a:blip>
          <a:srcRect/>
          <a:stretch>
            <a:fillRect/>
          </a:stretch>
        </a:blipFill>
        <a:ln>
          <a:solidFill>
            <a:schemeClr val="accent2"/>
          </a:solidFill>
        </a:ln>
      </dgm:spPr>
    </dgm:pt>
    <dgm:pt modelId="{9E333756-6441-48A8-8BBE-8B6A57CA1735}" type="pres">
      <dgm:prSet presAssocID="{45606ED9-8A23-4E1C-9636-397243E394BF}" presName="txShp" presStyleLbl="node1" presStyleIdx="1" presStyleCnt="4" custLinFactNeighborY="-19104">
        <dgm:presLayoutVars>
          <dgm:bulletEnabled val="1"/>
        </dgm:presLayoutVars>
      </dgm:prSet>
      <dgm:spPr>
        <a:prstGeom prst="roundRect">
          <a:avLst/>
        </a:prstGeom>
      </dgm:spPr>
    </dgm:pt>
    <dgm:pt modelId="{98FCF97A-E1A2-4332-B136-6FF001E45B92}" type="pres">
      <dgm:prSet presAssocID="{DF2AD95E-7BF8-4D8A-935C-3680ED8C9E59}" presName="spacing" presStyleCnt="0"/>
      <dgm:spPr/>
    </dgm:pt>
    <dgm:pt modelId="{094A934D-0B8B-4322-B654-FBB99074AE07}" type="pres">
      <dgm:prSet presAssocID="{314DCA26-7286-4FDC-A9B1-ACBAEE32E7E0}" presName="composite" presStyleCnt="0"/>
      <dgm:spPr/>
    </dgm:pt>
    <dgm:pt modelId="{AC51F9BC-05D1-4375-B9EA-128C87F83670}" type="pres">
      <dgm:prSet presAssocID="{314DCA26-7286-4FDC-A9B1-ACBAEE32E7E0}" presName="imgShp" presStyleLbl="fgImgPlace1" presStyleIdx="2" presStyleCnt="4" custLinFactNeighborY="-38208"/>
      <dgm:spPr>
        <a:blipFill>
          <a:blip xmlns:r="http://schemas.openxmlformats.org/officeDocument/2006/relationships" r:embed="rId3" cstate="print">
            <a:extLst>
              <a:ext uri="{28A0092B-C50C-407E-A947-70E740481C1C}">
                <a14:useLocalDpi xmlns:a14="http://schemas.microsoft.com/office/drawing/2010/main"/>
              </a:ext>
            </a:extLst>
          </a:blip>
          <a:srcRect/>
          <a:stretch>
            <a:fillRect/>
          </a:stretch>
        </a:blipFill>
        <a:ln>
          <a:solidFill>
            <a:schemeClr val="accent2"/>
          </a:solidFill>
        </a:ln>
      </dgm:spPr>
    </dgm:pt>
    <dgm:pt modelId="{D9A1D8D7-F801-480A-918C-4819609A29F1}" type="pres">
      <dgm:prSet presAssocID="{314DCA26-7286-4FDC-A9B1-ACBAEE32E7E0}" presName="txShp" presStyleLbl="node1" presStyleIdx="2" presStyleCnt="4" custLinFactNeighborY="-38208">
        <dgm:presLayoutVars>
          <dgm:bulletEnabled val="1"/>
        </dgm:presLayoutVars>
      </dgm:prSet>
      <dgm:spPr>
        <a:prstGeom prst="roundRect">
          <a:avLst/>
        </a:prstGeom>
      </dgm:spPr>
    </dgm:pt>
    <dgm:pt modelId="{0F18B10D-C177-433C-8143-1CC4635D8D17}" type="pres">
      <dgm:prSet presAssocID="{63D4A47C-02EC-4270-AA9E-A521EAAC81CC}" presName="spacing" presStyleCnt="0"/>
      <dgm:spPr/>
    </dgm:pt>
    <dgm:pt modelId="{00C96235-E7AE-4B7E-9C1C-05497EFCECA6}" type="pres">
      <dgm:prSet presAssocID="{00C28F34-08D5-41D1-80B7-ED7C6D557DD3}" presName="composite" presStyleCnt="0"/>
      <dgm:spPr/>
    </dgm:pt>
    <dgm:pt modelId="{95310A84-2667-416A-B3CC-1A8F2498AD19}" type="pres">
      <dgm:prSet presAssocID="{00C28F34-08D5-41D1-80B7-ED7C6D557DD3}" presName="imgShp" presStyleLbl="fgImgPlace1" presStyleIdx="3" presStyleCnt="4" custLinFactNeighborY="-55720"/>
      <dgm:spPr>
        <a:blipFill>
          <a:blip xmlns:r="http://schemas.openxmlformats.org/officeDocument/2006/relationships" r:embed="rId4" cstate="print">
            <a:extLst>
              <a:ext uri="{28A0092B-C50C-407E-A947-70E740481C1C}">
                <a14:useLocalDpi xmlns:a14="http://schemas.microsoft.com/office/drawing/2010/main"/>
              </a:ext>
            </a:extLst>
          </a:blip>
          <a:srcRect/>
          <a:stretch>
            <a:fillRect/>
          </a:stretch>
        </a:blipFill>
        <a:ln>
          <a:solidFill>
            <a:schemeClr val="accent2"/>
          </a:solidFill>
        </a:ln>
      </dgm:spPr>
    </dgm:pt>
    <dgm:pt modelId="{45EA530D-9120-410F-BAFE-23DDE545DDC6}" type="pres">
      <dgm:prSet presAssocID="{00C28F34-08D5-41D1-80B7-ED7C6D557DD3}" presName="txShp" presStyleLbl="node1" presStyleIdx="3" presStyleCnt="4" custLinFactNeighborY="-55720">
        <dgm:presLayoutVars>
          <dgm:bulletEnabled val="1"/>
        </dgm:presLayoutVars>
      </dgm:prSet>
      <dgm:spPr>
        <a:prstGeom prst="roundRect">
          <a:avLst/>
        </a:prstGeom>
      </dgm:spPr>
    </dgm:pt>
  </dgm:ptLst>
  <dgm:cxnLst>
    <dgm:cxn modelId="{FA7FEE11-8A95-4CE9-A883-EC8C4283706B}" srcId="{9021509B-1051-401B-9028-2A0BAB966A2C}" destId="{DA38A973-CEB0-46F8-8982-158359A2F8D3}" srcOrd="0" destOrd="0" parTransId="{FDAAF0BE-5E06-4FD5-89AB-76379254A1D7}" sibTransId="{5E21A4B3-7793-4ECA-ABC6-4258278D93FA}"/>
    <dgm:cxn modelId="{82D78613-4F95-40AB-ADB3-4E208AC6A066}" srcId="{9021509B-1051-401B-9028-2A0BAB966A2C}" destId="{45606ED9-8A23-4E1C-9636-397243E394BF}" srcOrd="1" destOrd="0" parTransId="{1013D407-F47A-444A-A296-F8A5E9AEB169}" sibTransId="{DF2AD95E-7BF8-4D8A-935C-3680ED8C9E59}"/>
    <dgm:cxn modelId="{05BD4829-4608-4F95-BAC8-6C268204DD29}" type="presOf" srcId="{DA38A973-CEB0-46F8-8982-158359A2F8D3}" destId="{D9589093-222E-4B1E-A9DE-0881C355D7DF}" srcOrd="0" destOrd="0" presId="urn:microsoft.com/office/officeart/2005/8/layout/vList3"/>
    <dgm:cxn modelId="{55F82131-E604-481A-9008-1FBE0E189552}" srcId="{9021509B-1051-401B-9028-2A0BAB966A2C}" destId="{00C28F34-08D5-41D1-80B7-ED7C6D557DD3}" srcOrd="3" destOrd="0" parTransId="{38EA45B6-2DB2-45AB-97E7-A5E8C0059B8C}" sibTransId="{F9EE015C-9601-47DE-B4C0-FAC0FDEBF1A9}"/>
    <dgm:cxn modelId="{3F75986D-D3B5-47E3-9945-E7C34AB528C1}" type="presOf" srcId="{45606ED9-8A23-4E1C-9636-397243E394BF}" destId="{9E333756-6441-48A8-8BBE-8B6A57CA1735}" srcOrd="0" destOrd="0" presId="urn:microsoft.com/office/officeart/2005/8/layout/vList3"/>
    <dgm:cxn modelId="{61E5EC51-4252-423F-B3D2-C9D98367F666}" type="presOf" srcId="{314DCA26-7286-4FDC-A9B1-ACBAEE32E7E0}" destId="{D9A1D8D7-F801-480A-918C-4819609A29F1}" srcOrd="0" destOrd="0" presId="urn:microsoft.com/office/officeart/2005/8/layout/vList3"/>
    <dgm:cxn modelId="{27FF3691-401E-4BB9-A869-091A065595B8}" type="presOf" srcId="{00C28F34-08D5-41D1-80B7-ED7C6D557DD3}" destId="{45EA530D-9120-410F-BAFE-23DDE545DDC6}" srcOrd="0" destOrd="0" presId="urn:microsoft.com/office/officeart/2005/8/layout/vList3"/>
    <dgm:cxn modelId="{F9C8E4BC-C276-4F1E-AFDA-E288F32E206F}" type="presOf" srcId="{9021509B-1051-401B-9028-2A0BAB966A2C}" destId="{5CF19035-D7BD-4C0C-A0BF-9ADACF1E6F05}" srcOrd="0" destOrd="0" presId="urn:microsoft.com/office/officeart/2005/8/layout/vList3"/>
    <dgm:cxn modelId="{746BBED4-9D05-4AD8-B185-3E2498D97087}" srcId="{9021509B-1051-401B-9028-2A0BAB966A2C}" destId="{314DCA26-7286-4FDC-A9B1-ACBAEE32E7E0}" srcOrd="2" destOrd="0" parTransId="{1312766F-6C53-4DDE-83A7-DC2768532705}" sibTransId="{63D4A47C-02EC-4270-AA9E-A521EAAC81CC}"/>
    <dgm:cxn modelId="{12D7A578-47D8-4208-98AF-285D19DA1D64}" type="presParOf" srcId="{5CF19035-D7BD-4C0C-A0BF-9ADACF1E6F05}" destId="{7B3842CD-46EA-4620-A4DE-3B85F7A3A061}" srcOrd="0" destOrd="0" presId="urn:microsoft.com/office/officeart/2005/8/layout/vList3"/>
    <dgm:cxn modelId="{AA618B4A-B3A2-4E8F-B250-30381AB7A60B}" type="presParOf" srcId="{7B3842CD-46EA-4620-A4DE-3B85F7A3A061}" destId="{4241B27C-0C67-424F-949E-F61AA20BBB1E}" srcOrd="0" destOrd="0" presId="urn:microsoft.com/office/officeart/2005/8/layout/vList3"/>
    <dgm:cxn modelId="{0E570279-43CC-4094-9269-F77322C48900}" type="presParOf" srcId="{7B3842CD-46EA-4620-A4DE-3B85F7A3A061}" destId="{D9589093-222E-4B1E-A9DE-0881C355D7DF}" srcOrd="1" destOrd="0" presId="urn:microsoft.com/office/officeart/2005/8/layout/vList3"/>
    <dgm:cxn modelId="{0FB4F810-FA61-4D5C-9D72-5311DF18A446}" type="presParOf" srcId="{5CF19035-D7BD-4C0C-A0BF-9ADACF1E6F05}" destId="{22C9D70F-1DCB-496C-8CE8-0B623967DE78}" srcOrd="1" destOrd="0" presId="urn:microsoft.com/office/officeart/2005/8/layout/vList3"/>
    <dgm:cxn modelId="{415CD706-F963-455A-9791-BEA6E63AF9EB}" type="presParOf" srcId="{5CF19035-D7BD-4C0C-A0BF-9ADACF1E6F05}" destId="{5C66AA12-979F-4E30-A011-2EEAB99FBF90}" srcOrd="2" destOrd="0" presId="urn:microsoft.com/office/officeart/2005/8/layout/vList3"/>
    <dgm:cxn modelId="{F8B82D7D-815B-4FD1-85D7-BD806A208D4D}" type="presParOf" srcId="{5C66AA12-979F-4E30-A011-2EEAB99FBF90}" destId="{A91C9A94-92DB-4E0B-BDA1-94D156D3EA44}" srcOrd="0" destOrd="0" presId="urn:microsoft.com/office/officeart/2005/8/layout/vList3"/>
    <dgm:cxn modelId="{327D39E4-BF02-4815-B15C-E8CB835EF471}" type="presParOf" srcId="{5C66AA12-979F-4E30-A011-2EEAB99FBF90}" destId="{9E333756-6441-48A8-8BBE-8B6A57CA1735}" srcOrd="1" destOrd="0" presId="urn:microsoft.com/office/officeart/2005/8/layout/vList3"/>
    <dgm:cxn modelId="{8EA325A2-F558-4DC4-91A6-18D8C0135D8D}" type="presParOf" srcId="{5CF19035-D7BD-4C0C-A0BF-9ADACF1E6F05}" destId="{98FCF97A-E1A2-4332-B136-6FF001E45B92}" srcOrd="3" destOrd="0" presId="urn:microsoft.com/office/officeart/2005/8/layout/vList3"/>
    <dgm:cxn modelId="{42FCADA3-A3BE-4EC2-8160-6EDEC554F96A}" type="presParOf" srcId="{5CF19035-D7BD-4C0C-A0BF-9ADACF1E6F05}" destId="{094A934D-0B8B-4322-B654-FBB99074AE07}" srcOrd="4" destOrd="0" presId="urn:microsoft.com/office/officeart/2005/8/layout/vList3"/>
    <dgm:cxn modelId="{66106FD4-59A3-4B98-9BBB-2B80BDA3A317}" type="presParOf" srcId="{094A934D-0B8B-4322-B654-FBB99074AE07}" destId="{AC51F9BC-05D1-4375-B9EA-128C87F83670}" srcOrd="0" destOrd="0" presId="urn:microsoft.com/office/officeart/2005/8/layout/vList3"/>
    <dgm:cxn modelId="{DEE76363-15E3-43C9-916F-39C4B33B87F1}" type="presParOf" srcId="{094A934D-0B8B-4322-B654-FBB99074AE07}" destId="{D9A1D8D7-F801-480A-918C-4819609A29F1}" srcOrd="1" destOrd="0" presId="urn:microsoft.com/office/officeart/2005/8/layout/vList3"/>
    <dgm:cxn modelId="{CBCA4EE3-DA0D-4103-9914-7F3D9C068CDA}" type="presParOf" srcId="{5CF19035-D7BD-4C0C-A0BF-9ADACF1E6F05}" destId="{0F18B10D-C177-433C-8143-1CC4635D8D17}" srcOrd="5" destOrd="0" presId="urn:microsoft.com/office/officeart/2005/8/layout/vList3"/>
    <dgm:cxn modelId="{A2948A94-81A0-4C80-89C9-7F109A9EC845}" type="presParOf" srcId="{5CF19035-D7BD-4C0C-A0BF-9ADACF1E6F05}" destId="{00C96235-E7AE-4B7E-9C1C-05497EFCECA6}" srcOrd="6" destOrd="0" presId="urn:microsoft.com/office/officeart/2005/8/layout/vList3"/>
    <dgm:cxn modelId="{A3986C03-BA83-4982-865A-F1BADA996DE5}" type="presParOf" srcId="{00C96235-E7AE-4B7E-9C1C-05497EFCECA6}" destId="{95310A84-2667-416A-B3CC-1A8F2498AD19}" srcOrd="0" destOrd="0" presId="urn:microsoft.com/office/officeart/2005/8/layout/vList3"/>
    <dgm:cxn modelId="{34F40D0D-88D6-4AC6-9D61-CD1F3066114C}" type="presParOf" srcId="{00C96235-E7AE-4B7E-9C1C-05497EFCECA6}" destId="{45EA530D-9120-410F-BAFE-23DDE545DDC6}" srcOrd="1" destOrd="0" presId="urn:microsoft.com/office/officeart/2005/8/layout/vList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021509B-1051-401B-9028-2A0BAB966A2C}" type="doc">
      <dgm:prSet loTypeId="urn:microsoft.com/office/officeart/2005/8/layout/vList3" loCatId="list" qsTypeId="urn:microsoft.com/office/officeart/2005/8/quickstyle/simple1" qsCatId="simple" csTypeId="urn:microsoft.com/office/officeart/2005/8/colors/accent0_3" csCatId="mainScheme" phldr="1"/>
      <dgm:spPr/>
    </dgm:pt>
    <dgm:pt modelId="{DA38A973-CEB0-46F8-8982-158359A2F8D3}">
      <dgm:prSet phldrT="[Text]"/>
      <dgm:spPr>
        <a:solidFill>
          <a:srgbClr val="93D37F"/>
        </a:solidFill>
        <a:ln>
          <a:solidFill>
            <a:schemeClr val="accent2"/>
          </a:solidFill>
        </a:ln>
      </dgm:spPr>
      <dgm:t>
        <a:bodyPr/>
        <a:lstStyle/>
        <a:p>
          <a:r>
            <a:rPr lang="en-US"/>
            <a:t>Electrification</a:t>
          </a:r>
        </a:p>
      </dgm:t>
    </dgm:pt>
    <dgm:pt modelId="{FDAAF0BE-5E06-4FD5-89AB-76379254A1D7}" type="parTrans" cxnId="{FA7FEE11-8A95-4CE9-A883-EC8C4283706B}">
      <dgm:prSet/>
      <dgm:spPr/>
      <dgm:t>
        <a:bodyPr/>
        <a:lstStyle/>
        <a:p>
          <a:endParaRPr lang="en-US"/>
        </a:p>
      </dgm:t>
    </dgm:pt>
    <dgm:pt modelId="{5E21A4B3-7793-4ECA-ABC6-4258278D93FA}" type="sibTrans" cxnId="{FA7FEE11-8A95-4CE9-A883-EC8C4283706B}">
      <dgm:prSet/>
      <dgm:spPr/>
      <dgm:t>
        <a:bodyPr/>
        <a:lstStyle/>
        <a:p>
          <a:endParaRPr lang="en-US"/>
        </a:p>
      </dgm:t>
    </dgm:pt>
    <dgm:pt modelId="{45606ED9-8A23-4E1C-9636-397243E394BF}">
      <dgm:prSet phldrT="[Text]"/>
      <dgm:spPr>
        <a:solidFill>
          <a:srgbClr val="93D37F"/>
        </a:solidFill>
        <a:ln>
          <a:solidFill>
            <a:schemeClr val="accent2"/>
          </a:solidFill>
        </a:ln>
      </dgm:spPr>
      <dgm:t>
        <a:bodyPr/>
        <a:lstStyle/>
        <a:p>
          <a:r>
            <a:rPr lang="en-US"/>
            <a:t>Hydrogen/Fuel Cells</a:t>
          </a:r>
        </a:p>
      </dgm:t>
    </dgm:pt>
    <dgm:pt modelId="{1013D407-F47A-444A-A296-F8A5E9AEB169}" type="parTrans" cxnId="{82D78613-4F95-40AB-ADB3-4E208AC6A066}">
      <dgm:prSet/>
      <dgm:spPr/>
      <dgm:t>
        <a:bodyPr/>
        <a:lstStyle/>
        <a:p>
          <a:endParaRPr lang="en-US"/>
        </a:p>
      </dgm:t>
    </dgm:pt>
    <dgm:pt modelId="{DF2AD95E-7BF8-4D8A-935C-3680ED8C9E59}" type="sibTrans" cxnId="{82D78613-4F95-40AB-ADB3-4E208AC6A066}">
      <dgm:prSet/>
      <dgm:spPr/>
      <dgm:t>
        <a:bodyPr/>
        <a:lstStyle/>
        <a:p>
          <a:endParaRPr lang="en-US"/>
        </a:p>
      </dgm:t>
    </dgm:pt>
    <dgm:pt modelId="{314DCA26-7286-4FDC-A9B1-ACBAEE32E7E0}">
      <dgm:prSet phldrT="[Text]"/>
      <dgm:spPr>
        <a:solidFill>
          <a:srgbClr val="93D37F"/>
        </a:solidFill>
        <a:ln>
          <a:solidFill>
            <a:schemeClr val="accent2"/>
          </a:solidFill>
        </a:ln>
      </dgm:spPr>
      <dgm:t>
        <a:bodyPr/>
        <a:lstStyle/>
        <a:p>
          <a:r>
            <a:rPr lang="en-US"/>
            <a:t>Advanced Powertrains</a:t>
          </a:r>
        </a:p>
      </dgm:t>
    </dgm:pt>
    <dgm:pt modelId="{1312766F-6C53-4DDE-83A7-DC2768532705}" type="parTrans" cxnId="{746BBED4-9D05-4AD8-B185-3E2498D97087}">
      <dgm:prSet/>
      <dgm:spPr/>
      <dgm:t>
        <a:bodyPr/>
        <a:lstStyle/>
        <a:p>
          <a:endParaRPr lang="en-US"/>
        </a:p>
      </dgm:t>
    </dgm:pt>
    <dgm:pt modelId="{63D4A47C-02EC-4270-AA9E-A521EAAC81CC}" type="sibTrans" cxnId="{746BBED4-9D05-4AD8-B185-3E2498D97087}">
      <dgm:prSet/>
      <dgm:spPr/>
      <dgm:t>
        <a:bodyPr/>
        <a:lstStyle/>
        <a:p>
          <a:endParaRPr lang="en-US"/>
        </a:p>
      </dgm:t>
    </dgm:pt>
    <dgm:pt modelId="{00C28F34-08D5-41D1-80B7-ED7C6D557DD3}">
      <dgm:prSet phldrT="[Text]"/>
      <dgm:spPr>
        <a:solidFill>
          <a:srgbClr val="93D37F"/>
        </a:solidFill>
        <a:ln>
          <a:solidFill>
            <a:schemeClr val="accent2"/>
          </a:solidFill>
        </a:ln>
      </dgm:spPr>
      <dgm:t>
        <a:bodyPr/>
        <a:lstStyle/>
        <a:p>
          <a:r>
            <a:rPr lang="en-US"/>
            <a:t>Net-Zero Carbon Fuels</a:t>
          </a:r>
        </a:p>
      </dgm:t>
    </dgm:pt>
    <dgm:pt modelId="{38EA45B6-2DB2-45AB-97E7-A5E8C0059B8C}" type="parTrans" cxnId="{55F82131-E604-481A-9008-1FBE0E189552}">
      <dgm:prSet/>
      <dgm:spPr/>
      <dgm:t>
        <a:bodyPr/>
        <a:lstStyle/>
        <a:p>
          <a:endParaRPr lang="en-US"/>
        </a:p>
      </dgm:t>
    </dgm:pt>
    <dgm:pt modelId="{F9EE015C-9601-47DE-B4C0-FAC0FDEBF1A9}" type="sibTrans" cxnId="{55F82131-E604-481A-9008-1FBE0E189552}">
      <dgm:prSet/>
      <dgm:spPr/>
      <dgm:t>
        <a:bodyPr/>
        <a:lstStyle/>
        <a:p>
          <a:endParaRPr lang="en-US"/>
        </a:p>
      </dgm:t>
    </dgm:pt>
    <dgm:pt modelId="{5CF19035-D7BD-4C0C-A0BF-9ADACF1E6F05}" type="pres">
      <dgm:prSet presAssocID="{9021509B-1051-401B-9028-2A0BAB966A2C}" presName="linearFlow" presStyleCnt="0">
        <dgm:presLayoutVars>
          <dgm:dir/>
          <dgm:resizeHandles val="exact"/>
        </dgm:presLayoutVars>
      </dgm:prSet>
      <dgm:spPr/>
    </dgm:pt>
    <dgm:pt modelId="{7B3842CD-46EA-4620-A4DE-3B85F7A3A061}" type="pres">
      <dgm:prSet presAssocID="{DA38A973-CEB0-46F8-8982-158359A2F8D3}" presName="composite" presStyleCnt="0"/>
      <dgm:spPr/>
    </dgm:pt>
    <dgm:pt modelId="{4241B27C-0C67-424F-949E-F61AA20BBB1E}" type="pres">
      <dgm:prSet presAssocID="{DA38A973-CEB0-46F8-8982-158359A2F8D3}" presName="imgShp" presStyleLbl="fgImgPlace1" presStyleIdx="0" presStyleCnt="4"/>
      <dgm:spPr>
        <a:blipFill>
          <a:blip xmlns:r="http://schemas.openxmlformats.org/officeDocument/2006/relationships" r:embed="rId1" cstate="print">
            <a:extLst>
              <a:ext uri="{28A0092B-C50C-407E-A947-70E740481C1C}">
                <a14:useLocalDpi xmlns:a14="http://schemas.microsoft.com/office/drawing/2010/main"/>
              </a:ext>
            </a:extLst>
          </a:blip>
          <a:srcRect/>
          <a:stretch>
            <a:fillRect/>
          </a:stretch>
        </a:blipFill>
        <a:ln>
          <a:solidFill>
            <a:schemeClr val="accent2"/>
          </a:solidFill>
        </a:ln>
      </dgm:spPr>
    </dgm:pt>
    <dgm:pt modelId="{D9589093-222E-4B1E-A9DE-0881C355D7DF}" type="pres">
      <dgm:prSet presAssocID="{DA38A973-CEB0-46F8-8982-158359A2F8D3}" presName="txShp" presStyleLbl="node1" presStyleIdx="0" presStyleCnt="4">
        <dgm:presLayoutVars>
          <dgm:bulletEnabled val="1"/>
        </dgm:presLayoutVars>
      </dgm:prSet>
      <dgm:spPr>
        <a:prstGeom prst="roundRect">
          <a:avLst/>
        </a:prstGeom>
      </dgm:spPr>
    </dgm:pt>
    <dgm:pt modelId="{22C9D70F-1DCB-496C-8CE8-0B623967DE78}" type="pres">
      <dgm:prSet presAssocID="{5E21A4B3-7793-4ECA-ABC6-4258278D93FA}" presName="spacing" presStyleCnt="0"/>
      <dgm:spPr/>
    </dgm:pt>
    <dgm:pt modelId="{5C66AA12-979F-4E30-A011-2EEAB99FBF90}" type="pres">
      <dgm:prSet presAssocID="{45606ED9-8A23-4E1C-9636-397243E394BF}" presName="composite" presStyleCnt="0"/>
      <dgm:spPr/>
    </dgm:pt>
    <dgm:pt modelId="{A91C9A94-92DB-4E0B-BDA1-94D156D3EA44}" type="pres">
      <dgm:prSet presAssocID="{45606ED9-8A23-4E1C-9636-397243E394BF}" presName="imgShp" presStyleLbl="fgImgPlace1" presStyleIdx="1" presStyleCnt="4" custLinFactNeighborY="-17512"/>
      <dgm:spPr>
        <a:blipFill>
          <a:blip xmlns:r="http://schemas.openxmlformats.org/officeDocument/2006/relationships" r:embed="rId2" cstate="print">
            <a:extLst>
              <a:ext uri="{28A0092B-C50C-407E-A947-70E740481C1C}">
                <a14:useLocalDpi xmlns:a14="http://schemas.microsoft.com/office/drawing/2010/main"/>
              </a:ext>
            </a:extLst>
          </a:blip>
          <a:srcRect/>
          <a:stretch>
            <a:fillRect/>
          </a:stretch>
        </a:blipFill>
        <a:ln>
          <a:solidFill>
            <a:schemeClr val="accent2"/>
          </a:solidFill>
        </a:ln>
      </dgm:spPr>
    </dgm:pt>
    <dgm:pt modelId="{9E333756-6441-48A8-8BBE-8B6A57CA1735}" type="pres">
      <dgm:prSet presAssocID="{45606ED9-8A23-4E1C-9636-397243E394BF}" presName="txShp" presStyleLbl="node1" presStyleIdx="1" presStyleCnt="4" custLinFactNeighborY="-17512">
        <dgm:presLayoutVars>
          <dgm:bulletEnabled val="1"/>
        </dgm:presLayoutVars>
      </dgm:prSet>
      <dgm:spPr>
        <a:prstGeom prst="roundRect">
          <a:avLst/>
        </a:prstGeom>
      </dgm:spPr>
    </dgm:pt>
    <dgm:pt modelId="{98FCF97A-E1A2-4332-B136-6FF001E45B92}" type="pres">
      <dgm:prSet presAssocID="{DF2AD95E-7BF8-4D8A-935C-3680ED8C9E59}" presName="spacing" presStyleCnt="0"/>
      <dgm:spPr/>
    </dgm:pt>
    <dgm:pt modelId="{094A934D-0B8B-4322-B654-FBB99074AE07}" type="pres">
      <dgm:prSet presAssocID="{314DCA26-7286-4FDC-A9B1-ACBAEE32E7E0}" presName="composite" presStyleCnt="0"/>
      <dgm:spPr/>
    </dgm:pt>
    <dgm:pt modelId="{AC51F9BC-05D1-4375-B9EA-128C87F83670}" type="pres">
      <dgm:prSet presAssocID="{314DCA26-7286-4FDC-A9B1-ACBAEE32E7E0}" presName="imgShp" presStyleLbl="fgImgPlace1" presStyleIdx="2" presStyleCnt="4" custLinFactNeighborY="-36616"/>
      <dgm:spPr>
        <a:blipFill>
          <a:blip xmlns:r="http://schemas.openxmlformats.org/officeDocument/2006/relationships" r:embed="rId3" cstate="print">
            <a:extLst>
              <a:ext uri="{28A0092B-C50C-407E-A947-70E740481C1C}">
                <a14:useLocalDpi xmlns:a14="http://schemas.microsoft.com/office/drawing/2010/main"/>
              </a:ext>
            </a:extLst>
          </a:blip>
          <a:srcRect/>
          <a:stretch>
            <a:fillRect/>
          </a:stretch>
        </a:blipFill>
        <a:ln>
          <a:solidFill>
            <a:schemeClr val="accent2"/>
          </a:solidFill>
        </a:ln>
      </dgm:spPr>
    </dgm:pt>
    <dgm:pt modelId="{D9A1D8D7-F801-480A-918C-4819609A29F1}" type="pres">
      <dgm:prSet presAssocID="{314DCA26-7286-4FDC-A9B1-ACBAEE32E7E0}" presName="txShp" presStyleLbl="node1" presStyleIdx="2" presStyleCnt="4" custLinFactNeighborY="-36616">
        <dgm:presLayoutVars>
          <dgm:bulletEnabled val="1"/>
        </dgm:presLayoutVars>
      </dgm:prSet>
      <dgm:spPr>
        <a:prstGeom prst="roundRect">
          <a:avLst/>
        </a:prstGeom>
      </dgm:spPr>
    </dgm:pt>
    <dgm:pt modelId="{0F18B10D-C177-433C-8143-1CC4635D8D17}" type="pres">
      <dgm:prSet presAssocID="{63D4A47C-02EC-4270-AA9E-A521EAAC81CC}" presName="spacing" presStyleCnt="0"/>
      <dgm:spPr/>
    </dgm:pt>
    <dgm:pt modelId="{00C96235-E7AE-4B7E-9C1C-05497EFCECA6}" type="pres">
      <dgm:prSet presAssocID="{00C28F34-08D5-41D1-80B7-ED7C6D557DD3}" presName="composite" presStyleCnt="0"/>
      <dgm:spPr/>
    </dgm:pt>
    <dgm:pt modelId="{95310A84-2667-416A-B3CC-1A8F2498AD19}" type="pres">
      <dgm:prSet presAssocID="{00C28F34-08D5-41D1-80B7-ED7C6D557DD3}" presName="imgShp" presStyleLbl="fgImgPlace1" presStyleIdx="3" presStyleCnt="4" custLinFactNeighborY="-54128"/>
      <dgm:spPr>
        <a:blipFill>
          <a:blip xmlns:r="http://schemas.openxmlformats.org/officeDocument/2006/relationships" r:embed="rId4" cstate="print">
            <a:extLst>
              <a:ext uri="{28A0092B-C50C-407E-A947-70E740481C1C}">
                <a14:useLocalDpi xmlns:a14="http://schemas.microsoft.com/office/drawing/2010/main"/>
              </a:ext>
            </a:extLst>
          </a:blip>
          <a:srcRect/>
          <a:stretch>
            <a:fillRect t="-9000" b="-9000"/>
          </a:stretch>
        </a:blipFill>
        <a:ln>
          <a:solidFill>
            <a:schemeClr val="accent2"/>
          </a:solidFill>
        </a:ln>
      </dgm:spPr>
    </dgm:pt>
    <dgm:pt modelId="{45EA530D-9120-410F-BAFE-23DDE545DDC6}" type="pres">
      <dgm:prSet presAssocID="{00C28F34-08D5-41D1-80B7-ED7C6D557DD3}" presName="txShp" presStyleLbl="node1" presStyleIdx="3" presStyleCnt="4" custLinFactNeighborY="-54128">
        <dgm:presLayoutVars>
          <dgm:bulletEnabled val="1"/>
        </dgm:presLayoutVars>
      </dgm:prSet>
      <dgm:spPr>
        <a:prstGeom prst="roundRect">
          <a:avLst/>
        </a:prstGeom>
      </dgm:spPr>
    </dgm:pt>
  </dgm:ptLst>
  <dgm:cxnLst>
    <dgm:cxn modelId="{FA7FEE11-8A95-4CE9-A883-EC8C4283706B}" srcId="{9021509B-1051-401B-9028-2A0BAB966A2C}" destId="{DA38A973-CEB0-46F8-8982-158359A2F8D3}" srcOrd="0" destOrd="0" parTransId="{FDAAF0BE-5E06-4FD5-89AB-76379254A1D7}" sibTransId="{5E21A4B3-7793-4ECA-ABC6-4258278D93FA}"/>
    <dgm:cxn modelId="{82D78613-4F95-40AB-ADB3-4E208AC6A066}" srcId="{9021509B-1051-401B-9028-2A0BAB966A2C}" destId="{45606ED9-8A23-4E1C-9636-397243E394BF}" srcOrd="1" destOrd="0" parTransId="{1013D407-F47A-444A-A296-F8A5E9AEB169}" sibTransId="{DF2AD95E-7BF8-4D8A-935C-3680ED8C9E59}"/>
    <dgm:cxn modelId="{05BD4829-4608-4F95-BAC8-6C268204DD29}" type="presOf" srcId="{DA38A973-CEB0-46F8-8982-158359A2F8D3}" destId="{D9589093-222E-4B1E-A9DE-0881C355D7DF}" srcOrd="0" destOrd="0" presId="urn:microsoft.com/office/officeart/2005/8/layout/vList3"/>
    <dgm:cxn modelId="{55F82131-E604-481A-9008-1FBE0E189552}" srcId="{9021509B-1051-401B-9028-2A0BAB966A2C}" destId="{00C28F34-08D5-41D1-80B7-ED7C6D557DD3}" srcOrd="3" destOrd="0" parTransId="{38EA45B6-2DB2-45AB-97E7-A5E8C0059B8C}" sibTransId="{F9EE015C-9601-47DE-B4C0-FAC0FDEBF1A9}"/>
    <dgm:cxn modelId="{3F75986D-D3B5-47E3-9945-E7C34AB528C1}" type="presOf" srcId="{45606ED9-8A23-4E1C-9636-397243E394BF}" destId="{9E333756-6441-48A8-8BBE-8B6A57CA1735}" srcOrd="0" destOrd="0" presId="urn:microsoft.com/office/officeart/2005/8/layout/vList3"/>
    <dgm:cxn modelId="{61E5EC51-4252-423F-B3D2-C9D98367F666}" type="presOf" srcId="{314DCA26-7286-4FDC-A9B1-ACBAEE32E7E0}" destId="{D9A1D8D7-F801-480A-918C-4819609A29F1}" srcOrd="0" destOrd="0" presId="urn:microsoft.com/office/officeart/2005/8/layout/vList3"/>
    <dgm:cxn modelId="{27FF3691-401E-4BB9-A869-091A065595B8}" type="presOf" srcId="{00C28F34-08D5-41D1-80B7-ED7C6D557DD3}" destId="{45EA530D-9120-410F-BAFE-23DDE545DDC6}" srcOrd="0" destOrd="0" presId="urn:microsoft.com/office/officeart/2005/8/layout/vList3"/>
    <dgm:cxn modelId="{F9C8E4BC-C276-4F1E-AFDA-E288F32E206F}" type="presOf" srcId="{9021509B-1051-401B-9028-2A0BAB966A2C}" destId="{5CF19035-D7BD-4C0C-A0BF-9ADACF1E6F05}" srcOrd="0" destOrd="0" presId="urn:microsoft.com/office/officeart/2005/8/layout/vList3"/>
    <dgm:cxn modelId="{746BBED4-9D05-4AD8-B185-3E2498D97087}" srcId="{9021509B-1051-401B-9028-2A0BAB966A2C}" destId="{314DCA26-7286-4FDC-A9B1-ACBAEE32E7E0}" srcOrd="2" destOrd="0" parTransId="{1312766F-6C53-4DDE-83A7-DC2768532705}" sibTransId="{63D4A47C-02EC-4270-AA9E-A521EAAC81CC}"/>
    <dgm:cxn modelId="{12D7A578-47D8-4208-98AF-285D19DA1D64}" type="presParOf" srcId="{5CF19035-D7BD-4C0C-A0BF-9ADACF1E6F05}" destId="{7B3842CD-46EA-4620-A4DE-3B85F7A3A061}" srcOrd="0" destOrd="0" presId="urn:microsoft.com/office/officeart/2005/8/layout/vList3"/>
    <dgm:cxn modelId="{AA618B4A-B3A2-4E8F-B250-30381AB7A60B}" type="presParOf" srcId="{7B3842CD-46EA-4620-A4DE-3B85F7A3A061}" destId="{4241B27C-0C67-424F-949E-F61AA20BBB1E}" srcOrd="0" destOrd="0" presId="urn:microsoft.com/office/officeart/2005/8/layout/vList3"/>
    <dgm:cxn modelId="{0E570279-43CC-4094-9269-F77322C48900}" type="presParOf" srcId="{7B3842CD-46EA-4620-A4DE-3B85F7A3A061}" destId="{D9589093-222E-4B1E-A9DE-0881C355D7DF}" srcOrd="1" destOrd="0" presId="urn:microsoft.com/office/officeart/2005/8/layout/vList3"/>
    <dgm:cxn modelId="{0FB4F810-FA61-4D5C-9D72-5311DF18A446}" type="presParOf" srcId="{5CF19035-D7BD-4C0C-A0BF-9ADACF1E6F05}" destId="{22C9D70F-1DCB-496C-8CE8-0B623967DE78}" srcOrd="1" destOrd="0" presId="urn:microsoft.com/office/officeart/2005/8/layout/vList3"/>
    <dgm:cxn modelId="{415CD706-F963-455A-9791-BEA6E63AF9EB}" type="presParOf" srcId="{5CF19035-D7BD-4C0C-A0BF-9ADACF1E6F05}" destId="{5C66AA12-979F-4E30-A011-2EEAB99FBF90}" srcOrd="2" destOrd="0" presId="urn:microsoft.com/office/officeart/2005/8/layout/vList3"/>
    <dgm:cxn modelId="{F8B82D7D-815B-4FD1-85D7-BD806A208D4D}" type="presParOf" srcId="{5C66AA12-979F-4E30-A011-2EEAB99FBF90}" destId="{A91C9A94-92DB-4E0B-BDA1-94D156D3EA44}" srcOrd="0" destOrd="0" presId="urn:microsoft.com/office/officeart/2005/8/layout/vList3"/>
    <dgm:cxn modelId="{327D39E4-BF02-4815-B15C-E8CB835EF471}" type="presParOf" srcId="{5C66AA12-979F-4E30-A011-2EEAB99FBF90}" destId="{9E333756-6441-48A8-8BBE-8B6A57CA1735}" srcOrd="1" destOrd="0" presId="urn:microsoft.com/office/officeart/2005/8/layout/vList3"/>
    <dgm:cxn modelId="{8EA325A2-F558-4DC4-91A6-18D8C0135D8D}" type="presParOf" srcId="{5CF19035-D7BD-4C0C-A0BF-9ADACF1E6F05}" destId="{98FCF97A-E1A2-4332-B136-6FF001E45B92}" srcOrd="3" destOrd="0" presId="urn:microsoft.com/office/officeart/2005/8/layout/vList3"/>
    <dgm:cxn modelId="{42FCADA3-A3BE-4EC2-8160-6EDEC554F96A}" type="presParOf" srcId="{5CF19035-D7BD-4C0C-A0BF-9ADACF1E6F05}" destId="{094A934D-0B8B-4322-B654-FBB99074AE07}" srcOrd="4" destOrd="0" presId="urn:microsoft.com/office/officeart/2005/8/layout/vList3"/>
    <dgm:cxn modelId="{66106FD4-59A3-4B98-9BBB-2B80BDA3A317}" type="presParOf" srcId="{094A934D-0B8B-4322-B654-FBB99074AE07}" destId="{AC51F9BC-05D1-4375-B9EA-128C87F83670}" srcOrd="0" destOrd="0" presId="urn:microsoft.com/office/officeart/2005/8/layout/vList3"/>
    <dgm:cxn modelId="{DEE76363-15E3-43C9-916F-39C4B33B87F1}" type="presParOf" srcId="{094A934D-0B8B-4322-B654-FBB99074AE07}" destId="{D9A1D8D7-F801-480A-918C-4819609A29F1}" srcOrd="1" destOrd="0" presId="urn:microsoft.com/office/officeart/2005/8/layout/vList3"/>
    <dgm:cxn modelId="{CBCA4EE3-DA0D-4103-9914-7F3D9C068CDA}" type="presParOf" srcId="{5CF19035-D7BD-4C0C-A0BF-9ADACF1E6F05}" destId="{0F18B10D-C177-433C-8143-1CC4635D8D17}" srcOrd="5" destOrd="0" presId="urn:microsoft.com/office/officeart/2005/8/layout/vList3"/>
    <dgm:cxn modelId="{A2948A94-81A0-4C80-89C9-7F109A9EC845}" type="presParOf" srcId="{5CF19035-D7BD-4C0C-A0BF-9ADACF1E6F05}" destId="{00C96235-E7AE-4B7E-9C1C-05497EFCECA6}" srcOrd="6" destOrd="0" presId="urn:microsoft.com/office/officeart/2005/8/layout/vList3"/>
    <dgm:cxn modelId="{A3986C03-BA83-4982-865A-F1BADA996DE5}" type="presParOf" srcId="{00C96235-E7AE-4B7E-9C1C-05497EFCECA6}" destId="{95310A84-2667-416A-B3CC-1A8F2498AD19}" srcOrd="0" destOrd="0" presId="urn:microsoft.com/office/officeart/2005/8/layout/vList3"/>
    <dgm:cxn modelId="{34F40D0D-88D6-4AC6-9D61-CD1F3066114C}" type="presParOf" srcId="{00C96235-E7AE-4B7E-9C1C-05497EFCECA6}" destId="{45EA530D-9120-410F-BAFE-23DDE545DDC6}" srcOrd="1" destOrd="0" presId="urn:microsoft.com/office/officeart/2005/8/layout/vList3"/>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E8FC44A-11A0-4E1A-A748-E8FFA6295824}" type="doc">
      <dgm:prSet loTypeId="urn:microsoft.com/office/officeart/2005/8/layout/hList2" loCatId="list" qsTypeId="urn:microsoft.com/office/officeart/2005/8/quickstyle/simple1" qsCatId="simple" csTypeId="urn:microsoft.com/office/officeart/2005/8/colors/colorful1" csCatId="colorful" phldr="1"/>
      <dgm:spPr/>
      <dgm:t>
        <a:bodyPr/>
        <a:lstStyle/>
        <a:p>
          <a:endParaRPr lang="en-US"/>
        </a:p>
      </dgm:t>
    </dgm:pt>
    <dgm:pt modelId="{3AC45AAB-BDA4-4A15-BB0D-476CCC9BC004}">
      <dgm:prSet phldrT="[Text]"/>
      <dgm:spPr/>
      <dgm:t>
        <a:bodyPr/>
        <a:lstStyle/>
        <a:p>
          <a:r>
            <a:rPr lang="en-US"/>
            <a:t>Information and Tools</a:t>
          </a:r>
        </a:p>
      </dgm:t>
    </dgm:pt>
    <dgm:pt modelId="{901A311D-58F2-474A-999A-020C252159E2}" type="parTrans" cxnId="{D120F55D-0AD9-44BA-846B-8107B9B9A3E4}">
      <dgm:prSet/>
      <dgm:spPr/>
      <dgm:t>
        <a:bodyPr/>
        <a:lstStyle/>
        <a:p>
          <a:endParaRPr lang="en-US"/>
        </a:p>
      </dgm:t>
    </dgm:pt>
    <dgm:pt modelId="{B6BB8A02-17DC-49B1-825D-37E738FAF3D7}" type="sibTrans" cxnId="{D120F55D-0AD9-44BA-846B-8107B9B9A3E4}">
      <dgm:prSet/>
      <dgm:spPr/>
      <dgm:t>
        <a:bodyPr/>
        <a:lstStyle/>
        <a:p>
          <a:endParaRPr lang="en-US"/>
        </a:p>
      </dgm:t>
    </dgm:pt>
    <dgm:pt modelId="{C285E9FD-C582-431B-B550-AA6D1A83E329}">
      <dgm:prSet phldrT="[Text]"/>
      <dgm:spPr/>
      <dgm:t>
        <a:bodyPr/>
        <a:lstStyle/>
        <a:p>
          <a:pPr algn="l">
            <a:spcAft>
              <a:spcPts val="600"/>
            </a:spcAft>
            <a:buFont typeface="Arial" panose="020B0604020202020204" pitchFamily="34" charset="0"/>
            <a:buChar char="•"/>
          </a:pPr>
          <a:r>
            <a:rPr lang="en-US">
              <a:latin typeface="+mn-lt"/>
            </a:rPr>
            <a:t>Alternative Fuels Data Center (AFDC)</a:t>
          </a:r>
        </a:p>
      </dgm:t>
    </dgm:pt>
    <dgm:pt modelId="{481BEFDF-8D6E-4F07-852D-5DA6DB9E123D}" type="parTrans" cxnId="{F9EC634E-39DF-47E9-94FA-B02C8AC0290C}">
      <dgm:prSet/>
      <dgm:spPr/>
      <dgm:t>
        <a:bodyPr/>
        <a:lstStyle/>
        <a:p>
          <a:endParaRPr lang="en-US"/>
        </a:p>
      </dgm:t>
    </dgm:pt>
    <dgm:pt modelId="{DD39E2D8-3739-413E-AF24-DC6799F8144E}" type="sibTrans" cxnId="{F9EC634E-39DF-47E9-94FA-B02C8AC0290C}">
      <dgm:prSet/>
      <dgm:spPr/>
      <dgm:t>
        <a:bodyPr/>
        <a:lstStyle/>
        <a:p>
          <a:endParaRPr lang="en-US"/>
        </a:p>
      </dgm:t>
    </dgm:pt>
    <dgm:pt modelId="{8CB5A1B1-3F95-4F51-A16A-68ECEE7E7CB4}">
      <dgm:prSet phldrT="[Text]"/>
      <dgm:spPr/>
      <dgm:t>
        <a:bodyPr/>
        <a:lstStyle/>
        <a:p>
          <a:r>
            <a:rPr lang="en-US" b="1">
              <a:latin typeface="Franklin Gothic Book"/>
            </a:rPr>
            <a:t>Technical Assistance</a:t>
          </a:r>
          <a:endParaRPr lang="en-US"/>
        </a:p>
      </dgm:t>
    </dgm:pt>
    <dgm:pt modelId="{D68DC704-4A90-4C2B-883A-A8C1BEE191A2}" type="parTrans" cxnId="{FEAF344B-55A4-48B5-B64C-6417EAD1C6E4}">
      <dgm:prSet/>
      <dgm:spPr/>
      <dgm:t>
        <a:bodyPr/>
        <a:lstStyle/>
        <a:p>
          <a:endParaRPr lang="en-US"/>
        </a:p>
      </dgm:t>
    </dgm:pt>
    <dgm:pt modelId="{D5765D93-C23C-4D28-B0FA-2F25BA0EC58E}" type="sibTrans" cxnId="{FEAF344B-55A4-48B5-B64C-6417EAD1C6E4}">
      <dgm:prSet/>
      <dgm:spPr/>
      <dgm:t>
        <a:bodyPr/>
        <a:lstStyle/>
        <a:p>
          <a:endParaRPr lang="en-US"/>
        </a:p>
      </dgm:t>
    </dgm:pt>
    <dgm:pt modelId="{77A85F20-173B-4B2D-B07F-A7A2D3A2CCFE}">
      <dgm:prSet phldrT="[Text]"/>
      <dgm:spPr/>
      <dgm:t>
        <a:bodyPr/>
        <a:lstStyle/>
        <a:p>
          <a:r>
            <a:rPr lang="en-US" b="1">
              <a:latin typeface="Franklin Gothic Book"/>
            </a:rPr>
            <a:t>Financial Assistance</a:t>
          </a:r>
          <a:endParaRPr lang="en-US"/>
        </a:p>
      </dgm:t>
    </dgm:pt>
    <dgm:pt modelId="{769C0866-2E48-4D85-9CEF-36E5A8E57FEA}" type="parTrans" cxnId="{217B42DF-DFB9-46A6-91B3-4F612E4699A3}">
      <dgm:prSet/>
      <dgm:spPr/>
      <dgm:t>
        <a:bodyPr/>
        <a:lstStyle/>
        <a:p>
          <a:endParaRPr lang="en-US"/>
        </a:p>
      </dgm:t>
    </dgm:pt>
    <dgm:pt modelId="{6A24F094-C92E-4346-9A49-9CF078597A3A}" type="sibTrans" cxnId="{217B42DF-DFB9-46A6-91B3-4F612E4699A3}">
      <dgm:prSet/>
      <dgm:spPr/>
      <dgm:t>
        <a:bodyPr/>
        <a:lstStyle/>
        <a:p>
          <a:endParaRPr lang="en-US"/>
        </a:p>
      </dgm:t>
    </dgm:pt>
    <dgm:pt modelId="{A6D445EE-3CC6-49FB-B53B-9191D91FBF07}">
      <dgm:prSet/>
      <dgm:spPr/>
      <dgm:t>
        <a:bodyPr/>
        <a:lstStyle/>
        <a:p>
          <a:pPr algn="l">
            <a:spcAft>
              <a:spcPts val="600"/>
            </a:spcAft>
          </a:pPr>
          <a:r>
            <a:rPr lang="en-US">
              <a:latin typeface="+mn-lt"/>
            </a:rPr>
            <a:t>FuelEconomy.gov </a:t>
          </a:r>
        </a:p>
      </dgm:t>
    </dgm:pt>
    <dgm:pt modelId="{C62A31D0-3D53-410C-A2C8-C8B6A520422E}" type="parTrans" cxnId="{5384FAE9-F648-4368-9D28-2760B46D2F8C}">
      <dgm:prSet/>
      <dgm:spPr/>
      <dgm:t>
        <a:bodyPr/>
        <a:lstStyle/>
        <a:p>
          <a:endParaRPr lang="en-US"/>
        </a:p>
      </dgm:t>
    </dgm:pt>
    <dgm:pt modelId="{88E474B1-6A61-4401-9CD9-531EF07C0A17}" type="sibTrans" cxnId="{5384FAE9-F648-4368-9D28-2760B46D2F8C}">
      <dgm:prSet/>
      <dgm:spPr/>
      <dgm:t>
        <a:bodyPr/>
        <a:lstStyle/>
        <a:p>
          <a:endParaRPr lang="en-US"/>
        </a:p>
      </dgm:t>
    </dgm:pt>
    <dgm:pt modelId="{48D22810-5FDD-4B8D-872A-5F1ABE9E13D5}">
      <dgm:prSet/>
      <dgm:spPr/>
      <dgm:t>
        <a:bodyPr/>
        <a:lstStyle/>
        <a:p>
          <a:pPr algn="l">
            <a:spcAft>
              <a:spcPts val="600"/>
            </a:spcAft>
          </a:pPr>
          <a:r>
            <a:rPr lang="en-US">
              <a:latin typeface="+mn-lt"/>
            </a:rPr>
            <a:t>Publications</a:t>
          </a:r>
        </a:p>
      </dgm:t>
    </dgm:pt>
    <dgm:pt modelId="{5841C324-5003-4540-AC4D-1361CEEF230B}" type="parTrans" cxnId="{528254EC-ABA7-47F9-8821-729A9106637B}">
      <dgm:prSet/>
      <dgm:spPr/>
      <dgm:t>
        <a:bodyPr/>
        <a:lstStyle/>
        <a:p>
          <a:endParaRPr lang="en-US"/>
        </a:p>
      </dgm:t>
    </dgm:pt>
    <dgm:pt modelId="{A523E55A-9D70-4283-A829-8E4065A6DFE4}" type="sibTrans" cxnId="{528254EC-ABA7-47F9-8821-729A9106637B}">
      <dgm:prSet/>
      <dgm:spPr/>
      <dgm:t>
        <a:bodyPr/>
        <a:lstStyle/>
        <a:p>
          <a:endParaRPr lang="en-US"/>
        </a:p>
      </dgm:t>
    </dgm:pt>
    <dgm:pt modelId="{9F15A490-CF70-442D-A9B6-B29A005F2400}">
      <dgm:prSet/>
      <dgm:spPr/>
      <dgm:t>
        <a:bodyPr/>
        <a:lstStyle/>
        <a:p>
          <a:pPr algn="l">
            <a:spcAft>
              <a:spcPts val="600"/>
            </a:spcAft>
          </a:pPr>
          <a:r>
            <a:rPr lang="en-US">
              <a:latin typeface="+mn-lt"/>
            </a:rPr>
            <a:t>CC&amp;C Forum</a:t>
          </a:r>
        </a:p>
      </dgm:t>
    </dgm:pt>
    <dgm:pt modelId="{44A2D8B5-FC70-406A-8487-4B69D569FA5B}" type="parTrans" cxnId="{F78F31C9-A916-407F-A4DD-A28B3791037D}">
      <dgm:prSet/>
      <dgm:spPr/>
      <dgm:t>
        <a:bodyPr/>
        <a:lstStyle/>
        <a:p>
          <a:endParaRPr lang="en-US"/>
        </a:p>
      </dgm:t>
    </dgm:pt>
    <dgm:pt modelId="{4E5D6E2E-DFD2-490B-B1A5-5C3B99292A85}" type="sibTrans" cxnId="{F78F31C9-A916-407F-A4DD-A28B3791037D}">
      <dgm:prSet/>
      <dgm:spPr/>
      <dgm:t>
        <a:bodyPr/>
        <a:lstStyle/>
        <a:p>
          <a:endParaRPr lang="en-US"/>
        </a:p>
      </dgm:t>
    </dgm:pt>
    <dgm:pt modelId="{71C890E1-53CD-4751-B749-C9F0FE97C287}">
      <dgm:prSet/>
      <dgm:spPr/>
      <dgm:t>
        <a:bodyPr/>
        <a:lstStyle/>
        <a:p>
          <a:pPr algn="l">
            <a:spcAft>
              <a:spcPts val="600"/>
            </a:spcAft>
          </a:pPr>
          <a:r>
            <a:rPr lang="en-US">
              <a:latin typeface="+mn-lt"/>
            </a:rPr>
            <a:t>CC&amp;C Handbook</a:t>
          </a:r>
        </a:p>
      </dgm:t>
    </dgm:pt>
    <dgm:pt modelId="{5E5706F8-6593-4ED3-89BA-6757834EDBF9}" type="parTrans" cxnId="{F4304C4D-AD1A-4228-9CA8-F4CB2D5B82C5}">
      <dgm:prSet/>
      <dgm:spPr/>
      <dgm:t>
        <a:bodyPr/>
        <a:lstStyle/>
        <a:p>
          <a:endParaRPr lang="en-US"/>
        </a:p>
      </dgm:t>
    </dgm:pt>
    <dgm:pt modelId="{60D973FE-7144-4C13-B29F-7EA85E6D2033}" type="sibTrans" cxnId="{F4304C4D-AD1A-4228-9CA8-F4CB2D5B82C5}">
      <dgm:prSet/>
      <dgm:spPr/>
      <dgm:t>
        <a:bodyPr/>
        <a:lstStyle/>
        <a:p>
          <a:endParaRPr lang="en-US"/>
        </a:p>
      </dgm:t>
    </dgm:pt>
    <dgm:pt modelId="{C6432840-FC6B-4B55-8C0C-3561B8EC624D}">
      <dgm:prSet/>
      <dgm:spPr/>
      <dgm:t>
        <a:bodyPr/>
        <a:lstStyle/>
        <a:p>
          <a:pPr algn="l">
            <a:spcAft>
              <a:spcPts val="600"/>
            </a:spcAft>
          </a:pPr>
          <a:r>
            <a:rPr lang="en-US">
              <a:latin typeface="+mn-lt"/>
            </a:rPr>
            <a:t>Coalition Toolkit </a:t>
          </a:r>
        </a:p>
      </dgm:t>
    </dgm:pt>
    <dgm:pt modelId="{5F27E157-307A-410B-9B50-1DB2F4F59278}" type="parTrans" cxnId="{E942C98A-4B9E-4E83-B49C-046EBBCEB6EC}">
      <dgm:prSet/>
      <dgm:spPr/>
      <dgm:t>
        <a:bodyPr/>
        <a:lstStyle/>
        <a:p>
          <a:endParaRPr lang="en-US"/>
        </a:p>
      </dgm:t>
    </dgm:pt>
    <dgm:pt modelId="{58E5A4CF-BEFE-490D-B8D9-6B1D56C34EBD}" type="sibTrans" cxnId="{E942C98A-4B9E-4E83-B49C-046EBBCEB6EC}">
      <dgm:prSet/>
      <dgm:spPr/>
      <dgm:t>
        <a:bodyPr/>
        <a:lstStyle/>
        <a:p>
          <a:endParaRPr lang="en-US"/>
        </a:p>
      </dgm:t>
    </dgm:pt>
    <dgm:pt modelId="{1EF1A8BF-8C6F-4333-8D0B-38FFD28D77B5}">
      <dgm:prSet phldrT="[Text]"/>
      <dgm:spPr/>
      <dgm:t>
        <a:bodyPr/>
        <a:lstStyle/>
        <a:p>
          <a:r>
            <a:rPr lang="en-US" b="1">
              <a:latin typeface="Franklin Gothic Book"/>
            </a:rPr>
            <a:t>Training, Outreach, and Partnerships</a:t>
          </a:r>
          <a:endParaRPr lang="en-US"/>
        </a:p>
      </dgm:t>
    </dgm:pt>
    <dgm:pt modelId="{CC022095-47F9-4917-AA21-4FB2B8A93E82}" type="parTrans" cxnId="{353E9838-DF68-4190-BEE3-E4595687825E}">
      <dgm:prSet/>
      <dgm:spPr/>
      <dgm:t>
        <a:bodyPr/>
        <a:lstStyle/>
        <a:p>
          <a:endParaRPr lang="en-US"/>
        </a:p>
      </dgm:t>
    </dgm:pt>
    <dgm:pt modelId="{87CB2F31-59D4-4768-A3C0-A75D4A11CA41}" type="sibTrans" cxnId="{353E9838-DF68-4190-BEE3-E4595687825E}">
      <dgm:prSet/>
      <dgm:spPr/>
      <dgm:t>
        <a:bodyPr/>
        <a:lstStyle/>
        <a:p>
          <a:endParaRPr lang="en-US"/>
        </a:p>
      </dgm:t>
    </dgm:pt>
    <dgm:pt modelId="{FB18956F-F74F-4E37-9D3C-FE0EB979CA75}">
      <dgm:prSet/>
      <dgm:spPr/>
      <dgm:t>
        <a:bodyPr/>
        <a:lstStyle/>
        <a:p>
          <a:pPr algn="l">
            <a:spcAft>
              <a:spcPts val="600"/>
            </a:spcAft>
            <a:buFont typeface="Arial" panose="020B0604020202020204" pitchFamily="34" charset="0"/>
            <a:buChar char="•"/>
          </a:pPr>
          <a:r>
            <a:rPr lang="en-US"/>
            <a:t>National/Regional Workshops</a:t>
          </a:r>
        </a:p>
      </dgm:t>
    </dgm:pt>
    <dgm:pt modelId="{E6A663DA-A954-44C5-809E-E92EFEB13165}" type="parTrans" cxnId="{D6D736D2-67F3-494A-84E0-EABF8B307C71}">
      <dgm:prSet/>
      <dgm:spPr/>
      <dgm:t>
        <a:bodyPr/>
        <a:lstStyle/>
        <a:p>
          <a:endParaRPr lang="en-US"/>
        </a:p>
      </dgm:t>
    </dgm:pt>
    <dgm:pt modelId="{8F8C9513-E3FC-4F9E-826A-73F381C1CE3F}" type="sibTrans" cxnId="{D6D736D2-67F3-494A-84E0-EABF8B307C71}">
      <dgm:prSet/>
      <dgm:spPr/>
      <dgm:t>
        <a:bodyPr/>
        <a:lstStyle/>
        <a:p>
          <a:endParaRPr lang="en-US"/>
        </a:p>
      </dgm:t>
    </dgm:pt>
    <dgm:pt modelId="{C3E86C8E-172D-43B0-8509-0408BA12414F}">
      <dgm:prSet/>
      <dgm:spPr/>
      <dgm:t>
        <a:bodyPr/>
        <a:lstStyle/>
        <a:p>
          <a:pPr algn="l">
            <a:spcAft>
              <a:spcPts val="600"/>
            </a:spcAft>
            <a:buFont typeface="Arial" panose="020B0604020202020204" pitchFamily="34" charset="0"/>
            <a:buChar char="•"/>
          </a:pPr>
          <a:r>
            <a:rPr lang="en-US"/>
            <a:t>CC&amp;C 101</a:t>
          </a:r>
        </a:p>
      </dgm:t>
    </dgm:pt>
    <dgm:pt modelId="{4FE01C5A-CC11-4237-875A-1071C1692097}" type="parTrans" cxnId="{48E43140-A8CE-48BD-AB5F-709DA07681F2}">
      <dgm:prSet/>
      <dgm:spPr/>
      <dgm:t>
        <a:bodyPr/>
        <a:lstStyle/>
        <a:p>
          <a:endParaRPr lang="en-US"/>
        </a:p>
      </dgm:t>
    </dgm:pt>
    <dgm:pt modelId="{DB6A51A8-76C8-49E8-B3AD-B4AB6C203A3F}" type="sibTrans" cxnId="{48E43140-A8CE-48BD-AB5F-709DA07681F2}">
      <dgm:prSet/>
      <dgm:spPr/>
      <dgm:t>
        <a:bodyPr/>
        <a:lstStyle/>
        <a:p>
          <a:endParaRPr lang="en-US"/>
        </a:p>
      </dgm:t>
    </dgm:pt>
    <dgm:pt modelId="{E2946B5B-01CE-44D8-87B5-C4D5143E2844}">
      <dgm:prSet/>
      <dgm:spPr/>
      <dgm:t>
        <a:bodyPr/>
        <a:lstStyle/>
        <a:p>
          <a:pPr algn="l">
            <a:spcAft>
              <a:spcPts val="600"/>
            </a:spcAft>
            <a:buFont typeface="Arial" panose="020B0604020202020204" pitchFamily="34" charset="0"/>
            <a:buChar char="•"/>
          </a:pPr>
          <a:r>
            <a:rPr lang="en-US"/>
            <a:t>Webinars</a:t>
          </a:r>
        </a:p>
      </dgm:t>
    </dgm:pt>
    <dgm:pt modelId="{D35342D2-7BE7-4231-8D73-A6222953297A}" type="parTrans" cxnId="{787E5355-DB9C-479E-B6B8-08DF725AD588}">
      <dgm:prSet/>
      <dgm:spPr/>
      <dgm:t>
        <a:bodyPr/>
        <a:lstStyle/>
        <a:p>
          <a:endParaRPr lang="en-US"/>
        </a:p>
      </dgm:t>
    </dgm:pt>
    <dgm:pt modelId="{E05702C0-9E2E-443B-96FB-40C5859FD28A}" type="sibTrans" cxnId="{787E5355-DB9C-479E-B6B8-08DF725AD588}">
      <dgm:prSet/>
      <dgm:spPr/>
      <dgm:t>
        <a:bodyPr/>
        <a:lstStyle/>
        <a:p>
          <a:endParaRPr lang="en-US"/>
        </a:p>
      </dgm:t>
    </dgm:pt>
    <dgm:pt modelId="{02426D50-CF2B-44F3-B3DA-092BD41FACDE}">
      <dgm:prSet/>
      <dgm:spPr/>
      <dgm:t>
        <a:bodyPr/>
        <a:lstStyle/>
        <a:p>
          <a:pPr algn="l">
            <a:spcAft>
              <a:spcPts val="600"/>
            </a:spcAft>
            <a:buFont typeface="Arial" panose="020B0604020202020204" pitchFamily="34" charset="0"/>
            <a:buChar char="•"/>
          </a:pPr>
          <a:r>
            <a:rPr lang="en-US"/>
            <a:t>eLearning</a:t>
          </a:r>
        </a:p>
      </dgm:t>
    </dgm:pt>
    <dgm:pt modelId="{3C873F7C-38BC-4AEF-95B4-A5D23F26DEC7}" type="parTrans" cxnId="{9B5088FB-9AE5-43C6-8585-20F73F0E350B}">
      <dgm:prSet/>
      <dgm:spPr/>
      <dgm:t>
        <a:bodyPr/>
        <a:lstStyle/>
        <a:p>
          <a:endParaRPr lang="en-US"/>
        </a:p>
      </dgm:t>
    </dgm:pt>
    <dgm:pt modelId="{904F31F4-38F2-4E7B-8314-E24BEB267D78}" type="sibTrans" cxnId="{9B5088FB-9AE5-43C6-8585-20F73F0E350B}">
      <dgm:prSet/>
      <dgm:spPr/>
      <dgm:t>
        <a:bodyPr/>
        <a:lstStyle/>
        <a:p>
          <a:endParaRPr lang="en-US"/>
        </a:p>
      </dgm:t>
    </dgm:pt>
    <dgm:pt modelId="{1952C9D7-3DE5-440D-A03A-43B0A60D337C}">
      <dgm:prSet/>
      <dgm:spPr/>
      <dgm:t>
        <a:bodyPr/>
        <a:lstStyle/>
        <a:p>
          <a:pPr algn="l">
            <a:spcAft>
              <a:spcPts val="600"/>
            </a:spcAft>
            <a:buFont typeface="Arial" panose="020B0604020202020204" pitchFamily="34" charset="0"/>
            <a:buChar char="•"/>
          </a:pPr>
          <a:r>
            <a:rPr lang="en-US"/>
            <a:t>Peer to Peer Mentoring</a:t>
          </a:r>
        </a:p>
      </dgm:t>
    </dgm:pt>
    <dgm:pt modelId="{24721510-A240-4FEB-B246-33119D1B7EBF}" type="parTrans" cxnId="{0C604C29-4082-4494-B6A5-5B856FBF6294}">
      <dgm:prSet/>
      <dgm:spPr/>
      <dgm:t>
        <a:bodyPr/>
        <a:lstStyle/>
        <a:p>
          <a:endParaRPr lang="en-US"/>
        </a:p>
      </dgm:t>
    </dgm:pt>
    <dgm:pt modelId="{1F313718-11AC-49F8-BF22-CA10FAD5F12D}" type="sibTrans" cxnId="{0C604C29-4082-4494-B6A5-5B856FBF6294}">
      <dgm:prSet/>
      <dgm:spPr/>
      <dgm:t>
        <a:bodyPr/>
        <a:lstStyle/>
        <a:p>
          <a:endParaRPr lang="en-US"/>
        </a:p>
      </dgm:t>
    </dgm:pt>
    <dgm:pt modelId="{BBFF54A2-1323-45CE-A19D-B29A8AE70B71}">
      <dgm:prSet/>
      <dgm:spPr/>
      <dgm:t>
        <a:bodyPr/>
        <a:lstStyle/>
        <a:p>
          <a:pPr algn="l">
            <a:spcAft>
              <a:spcPts val="600"/>
            </a:spcAft>
            <a:buFont typeface="Arial" panose="020B0604020202020204" pitchFamily="34" charset="0"/>
            <a:buChar char="•"/>
          </a:pPr>
          <a:r>
            <a:rPr lang="en-US"/>
            <a:t>Peer Sharing Discussions</a:t>
          </a:r>
        </a:p>
      </dgm:t>
    </dgm:pt>
    <dgm:pt modelId="{DBB60CE2-470C-45BA-96B5-B6CB3A73D5FA}" type="parTrans" cxnId="{E16ABCEA-7CA6-4D94-911D-A5946778D67B}">
      <dgm:prSet/>
      <dgm:spPr/>
      <dgm:t>
        <a:bodyPr/>
        <a:lstStyle/>
        <a:p>
          <a:endParaRPr lang="en-US"/>
        </a:p>
      </dgm:t>
    </dgm:pt>
    <dgm:pt modelId="{5D17979F-E37E-453D-B709-E15AD2FF0FBC}" type="sibTrans" cxnId="{E16ABCEA-7CA6-4D94-911D-A5946778D67B}">
      <dgm:prSet/>
      <dgm:spPr/>
      <dgm:t>
        <a:bodyPr/>
        <a:lstStyle/>
        <a:p>
          <a:endParaRPr lang="en-US"/>
        </a:p>
      </dgm:t>
    </dgm:pt>
    <dgm:pt modelId="{825915BD-29C6-45D2-8228-83374A619AE8}">
      <dgm:prSet/>
      <dgm:spPr/>
      <dgm:t>
        <a:bodyPr/>
        <a:lstStyle/>
        <a:p>
          <a:pPr algn="l">
            <a:spcAft>
              <a:spcPts val="600"/>
            </a:spcAft>
            <a:buFont typeface="Arial" panose="020B0604020202020204" pitchFamily="34" charset="0"/>
            <a:buChar char="•"/>
          </a:pPr>
          <a:r>
            <a:rPr lang="en-US"/>
            <a:t>Working Groups</a:t>
          </a:r>
        </a:p>
      </dgm:t>
    </dgm:pt>
    <dgm:pt modelId="{78133AF6-603F-4223-922A-314A8FBBD5B9}" type="parTrans" cxnId="{106722DE-FD00-4352-B40A-9154D086127F}">
      <dgm:prSet/>
      <dgm:spPr/>
      <dgm:t>
        <a:bodyPr/>
        <a:lstStyle/>
        <a:p>
          <a:endParaRPr lang="en-US"/>
        </a:p>
      </dgm:t>
    </dgm:pt>
    <dgm:pt modelId="{2E24E7A3-2D99-453B-941F-71049177D00B}" type="sibTrans" cxnId="{106722DE-FD00-4352-B40A-9154D086127F}">
      <dgm:prSet/>
      <dgm:spPr/>
      <dgm:t>
        <a:bodyPr/>
        <a:lstStyle/>
        <a:p>
          <a:endParaRPr lang="en-US"/>
        </a:p>
      </dgm:t>
    </dgm:pt>
    <dgm:pt modelId="{0D45A9FB-3938-4B77-8728-11B76C804146}">
      <dgm:prSet/>
      <dgm:spPr/>
      <dgm:t>
        <a:bodyPr/>
        <a:lstStyle/>
        <a:p>
          <a:pPr algn="l">
            <a:spcAft>
              <a:spcPts val="600"/>
            </a:spcAft>
            <a:buFont typeface="Arial" panose="020B0604020202020204" pitchFamily="34" charset="0"/>
            <a:buChar char="•"/>
          </a:pPr>
          <a:r>
            <a:rPr lang="en-US" err="1"/>
            <a:t>MotorWeek</a:t>
          </a:r>
          <a:endParaRPr lang="en-US"/>
        </a:p>
      </dgm:t>
    </dgm:pt>
    <dgm:pt modelId="{25396019-71BD-4EE5-91B0-78226ADD932D}" type="parTrans" cxnId="{182D6EFB-2E02-4002-BB51-E22ECAB7EC1F}">
      <dgm:prSet/>
      <dgm:spPr/>
      <dgm:t>
        <a:bodyPr/>
        <a:lstStyle/>
        <a:p>
          <a:endParaRPr lang="en-US"/>
        </a:p>
      </dgm:t>
    </dgm:pt>
    <dgm:pt modelId="{4FEB5C21-E803-4285-A7D2-3AFC808997BD}" type="sibTrans" cxnId="{182D6EFB-2E02-4002-BB51-E22ECAB7EC1F}">
      <dgm:prSet/>
      <dgm:spPr/>
      <dgm:t>
        <a:bodyPr/>
        <a:lstStyle/>
        <a:p>
          <a:endParaRPr lang="en-US"/>
        </a:p>
      </dgm:t>
    </dgm:pt>
    <dgm:pt modelId="{3ED3DDCB-3C6C-4B24-B4DD-E86459B29811}">
      <dgm:prSet/>
      <dgm:spPr/>
      <dgm:t>
        <a:bodyPr/>
        <a:lstStyle/>
        <a:p>
          <a:pPr algn="l">
            <a:spcAft>
              <a:spcPts val="600"/>
            </a:spcAft>
            <a:buFont typeface="Arial" panose="020B0604020202020204" pitchFamily="34" charset="0"/>
            <a:buChar char="•"/>
          </a:pPr>
          <a:r>
            <a:rPr lang="en-US" dirty="0"/>
            <a:t>Coalition Council</a:t>
          </a:r>
        </a:p>
      </dgm:t>
    </dgm:pt>
    <dgm:pt modelId="{4F331DB6-A2D5-418A-9609-CA3F6E7FEF9C}" type="parTrans" cxnId="{073826AB-7C50-4D40-83B1-574ACF868276}">
      <dgm:prSet/>
      <dgm:spPr/>
      <dgm:t>
        <a:bodyPr/>
        <a:lstStyle/>
        <a:p>
          <a:endParaRPr lang="en-US"/>
        </a:p>
      </dgm:t>
    </dgm:pt>
    <dgm:pt modelId="{A37DAD0E-F6CD-4F7E-AD6A-F2A37EBEC5A1}" type="sibTrans" cxnId="{073826AB-7C50-4D40-83B1-574ACF868276}">
      <dgm:prSet/>
      <dgm:spPr/>
      <dgm:t>
        <a:bodyPr/>
        <a:lstStyle/>
        <a:p>
          <a:endParaRPr lang="en-US"/>
        </a:p>
      </dgm:t>
    </dgm:pt>
    <dgm:pt modelId="{1C350FCD-BBB6-42D6-975B-4F4E8101F2F1}">
      <dgm:prSet phldrT="[Text]" custT="1"/>
      <dgm:spPr/>
      <dgm:t>
        <a:bodyPr/>
        <a:lstStyle/>
        <a:p>
          <a:pPr algn="l">
            <a:spcAft>
              <a:spcPts val="600"/>
            </a:spcAft>
          </a:pPr>
          <a:r>
            <a:rPr lang="en-US" sz="1100" dirty="0">
              <a:latin typeface="+mn-lt"/>
            </a:rPr>
            <a:t>Coalition Cooperative Agreements </a:t>
          </a:r>
        </a:p>
      </dgm:t>
    </dgm:pt>
    <dgm:pt modelId="{DE9B6011-7B5A-4C7D-8D96-EFBFED299F1E}" type="sibTrans" cxnId="{0528D3F8-8DAC-4E2A-BD8B-8EF2EDB832EC}">
      <dgm:prSet/>
      <dgm:spPr/>
      <dgm:t>
        <a:bodyPr/>
        <a:lstStyle/>
        <a:p>
          <a:endParaRPr lang="en-US"/>
        </a:p>
      </dgm:t>
    </dgm:pt>
    <dgm:pt modelId="{D768F3C2-F8E4-493E-A1F9-15CDF5C90B32}" type="parTrans" cxnId="{0528D3F8-8DAC-4E2A-BD8B-8EF2EDB832EC}">
      <dgm:prSet/>
      <dgm:spPr/>
      <dgm:t>
        <a:bodyPr/>
        <a:lstStyle/>
        <a:p>
          <a:endParaRPr lang="en-US"/>
        </a:p>
      </dgm:t>
    </dgm:pt>
    <dgm:pt modelId="{C2311A53-65E3-4A45-A75F-B23F2021B496}">
      <dgm:prSet custT="1"/>
      <dgm:spPr/>
      <dgm:t>
        <a:bodyPr/>
        <a:lstStyle/>
        <a:p>
          <a:pPr algn="l">
            <a:spcAft>
              <a:spcPts val="600"/>
            </a:spcAft>
            <a:buFont typeface="Arial" panose="020B0604020202020204" pitchFamily="34" charset="0"/>
            <a:buChar char="•"/>
          </a:pPr>
          <a:r>
            <a:rPr lang="en-US" sz="1100" dirty="0">
              <a:latin typeface="+mn-lt"/>
            </a:rPr>
            <a:t>Competitive Funding Opportunities</a:t>
          </a:r>
        </a:p>
      </dgm:t>
    </dgm:pt>
    <dgm:pt modelId="{0EF7F677-F926-4156-A3E9-A349838B0475}" type="sibTrans" cxnId="{40E8D01E-50D2-4E15-AD28-B0E0EE9F322B}">
      <dgm:prSet/>
      <dgm:spPr/>
      <dgm:t>
        <a:bodyPr/>
        <a:lstStyle/>
        <a:p>
          <a:endParaRPr lang="en-US"/>
        </a:p>
      </dgm:t>
    </dgm:pt>
    <dgm:pt modelId="{ED0B1686-ED5C-42C2-A284-AE5977492874}" type="parTrans" cxnId="{40E8D01E-50D2-4E15-AD28-B0E0EE9F322B}">
      <dgm:prSet/>
      <dgm:spPr/>
      <dgm:t>
        <a:bodyPr/>
        <a:lstStyle/>
        <a:p>
          <a:endParaRPr lang="en-US"/>
        </a:p>
      </dgm:t>
    </dgm:pt>
    <dgm:pt modelId="{823B4ACA-D0C0-49B4-8117-8D37D7186777}">
      <dgm:prSet custT="1"/>
      <dgm:spPr/>
      <dgm:t>
        <a:bodyPr/>
        <a:lstStyle/>
        <a:p>
          <a:pPr algn="l">
            <a:spcAft>
              <a:spcPts val="600"/>
            </a:spcAft>
          </a:pPr>
          <a:r>
            <a:rPr lang="en-US" sz="1100" dirty="0">
              <a:latin typeface="+mn-lt"/>
            </a:rPr>
            <a:t>Accelerate</a:t>
          </a:r>
        </a:p>
      </dgm:t>
    </dgm:pt>
    <dgm:pt modelId="{2ED33328-964E-460A-B52D-30DD22FD54F7}" type="sibTrans" cxnId="{B38FC84E-B1AA-4B7C-A4E6-CC74E57C3049}">
      <dgm:prSet/>
      <dgm:spPr/>
      <dgm:t>
        <a:bodyPr/>
        <a:lstStyle/>
        <a:p>
          <a:endParaRPr lang="en-US"/>
        </a:p>
      </dgm:t>
    </dgm:pt>
    <dgm:pt modelId="{EDA20A34-2E5E-4498-AF18-DAF3A2ACECAB}" type="parTrans" cxnId="{B38FC84E-B1AA-4B7C-A4E6-CC74E57C3049}">
      <dgm:prSet/>
      <dgm:spPr/>
      <dgm:t>
        <a:bodyPr/>
        <a:lstStyle/>
        <a:p>
          <a:endParaRPr lang="en-US"/>
        </a:p>
      </dgm:t>
    </dgm:pt>
    <dgm:pt modelId="{ABF34F47-8A45-4643-B979-4E3C58C03183}">
      <dgm:prSet custT="1"/>
      <dgm:spPr/>
      <dgm:t>
        <a:bodyPr/>
        <a:lstStyle/>
        <a:p>
          <a:pPr algn="l">
            <a:spcAft>
              <a:spcPts val="600"/>
            </a:spcAft>
          </a:pPr>
          <a:r>
            <a:rPr lang="en-US" sz="1100" dirty="0">
              <a:latin typeface="+mn-lt"/>
            </a:rPr>
            <a:t>Coalition Building</a:t>
          </a:r>
        </a:p>
      </dgm:t>
    </dgm:pt>
    <dgm:pt modelId="{C51BADCF-B086-4CE8-9630-E0B02C7E1593}" type="sibTrans" cxnId="{B8FD1E41-7E1B-4D9A-B9CC-ED9ECE34B05E}">
      <dgm:prSet/>
      <dgm:spPr/>
      <dgm:t>
        <a:bodyPr/>
        <a:lstStyle/>
        <a:p>
          <a:endParaRPr lang="en-US"/>
        </a:p>
      </dgm:t>
    </dgm:pt>
    <dgm:pt modelId="{04F3EF8C-2795-4AC2-8BC5-0BF3121D7E1B}" type="parTrans" cxnId="{B8FD1E41-7E1B-4D9A-B9CC-ED9ECE34B05E}">
      <dgm:prSet/>
      <dgm:spPr/>
      <dgm:t>
        <a:bodyPr/>
        <a:lstStyle/>
        <a:p>
          <a:endParaRPr lang="en-US"/>
        </a:p>
      </dgm:t>
    </dgm:pt>
    <dgm:pt modelId="{DF033D9E-154C-4EF4-87A0-820C902A32C4}">
      <dgm:prSet custT="1"/>
      <dgm:spPr/>
      <dgm:t>
        <a:bodyPr/>
        <a:lstStyle/>
        <a:p>
          <a:pPr algn="l">
            <a:spcAft>
              <a:spcPts val="600"/>
            </a:spcAft>
          </a:pPr>
          <a:r>
            <a:rPr lang="en-US" sz="1100" dirty="0">
              <a:latin typeface="+mn-lt"/>
            </a:rPr>
            <a:t>Peer to Peer Mentoring</a:t>
          </a:r>
        </a:p>
      </dgm:t>
    </dgm:pt>
    <dgm:pt modelId="{506E250D-80BA-429E-A664-D28B1E7FCB9A}" type="sibTrans" cxnId="{DD4BC03B-E0DF-43B2-974A-267A0F26116C}">
      <dgm:prSet/>
      <dgm:spPr/>
      <dgm:t>
        <a:bodyPr/>
        <a:lstStyle/>
        <a:p>
          <a:endParaRPr lang="en-US"/>
        </a:p>
      </dgm:t>
    </dgm:pt>
    <dgm:pt modelId="{73B60F77-94DE-4EE7-8781-0F095A040412}" type="parTrans" cxnId="{DD4BC03B-E0DF-43B2-974A-267A0F26116C}">
      <dgm:prSet/>
      <dgm:spPr/>
      <dgm:t>
        <a:bodyPr/>
        <a:lstStyle/>
        <a:p>
          <a:endParaRPr lang="en-US"/>
        </a:p>
      </dgm:t>
    </dgm:pt>
    <dgm:pt modelId="{C1C20C21-6B26-4534-AA73-4AC947DF5AE0}">
      <dgm:prSet custT="1"/>
      <dgm:spPr/>
      <dgm:t>
        <a:bodyPr/>
        <a:lstStyle/>
        <a:p>
          <a:pPr algn="l">
            <a:spcAft>
              <a:spcPts val="600"/>
            </a:spcAft>
          </a:pPr>
          <a:r>
            <a:rPr lang="en-US" sz="1100" dirty="0">
              <a:latin typeface="+mn-lt"/>
            </a:rPr>
            <a:t>Coalition Council</a:t>
          </a:r>
        </a:p>
      </dgm:t>
    </dgm:pt>
    <dgm:pt modelId="{0CFEA4B8-1DD3-49EC-9114-66A9FB13D80F}" type="sibTrans" cxnId="{E7A35E88-24A2-4DA7-AFB7-BA3ED267932C}">
      <dgm:prSet/>
      <dgm:spPr/>
      <dgm:t>
        <a:bodyPr/>
        <a:lstStyle/>
        <a:p>
          <a:endParaRPr lang="en-US"/>
        </a:p>
      </dgm:t>
    </dgm:pt>
    <dgm:pt modelId="{7FFE4EA4-6406-4743-8FE2-775560BF96A5}" type="parTrans" cxnId="{E7A35E88-24A2-4DA7-AFB7-BA3ED267932C}">
      <dgm:prSet/>
      <dgm:spPr/>
      <dgm:t>
        <a:bodyPr/>
        <a:lstStyle/>
        <a:p>
          <a:endParaRPr lang="en-US"/>
        </a:p>
      </dgm:t>
    </dgm:pt>
    <dgm:pt modelId="{6C905C27-EAA2-4B12-92D2-9E535A485AD0}">
      <dgm:prSet phldrT="[Text]"/>
      <dgm:spPr/>
      <dgm:t>
        <a:bodyPr/>
        <a:lstStyle/>
        <a:p>
          <a:pPr algn="l">
            <a:spcAft>
              <a:spcPts val="600"/>
            </a:spcAft>
          </a:pPr>
          <a:r>
            <a:rPr lang="en-US">
              <a:latin typeface="+mn-lt"/>
            </a:rPr>
            <a:t>Technical Response Service</a:t>
          </a:r>
        </a:p>
      </dgm:t>
    </dgm:pt>
    <dgm:pt modelId="{85E04E7F-441E-4CBC-8F3E-7F22749BC245}" type="sibTrans" cxnId="{39BC7ADC-0506-4A7A-8938-31F800C94E06}">
      <dgm:prSet/>
      <dgm:spPr/>
      <dgm:t>
        <a:bodyPr/>
        <a:lstStyle/>
        <a:p>
          <a:endParaRPr lang="en-US"/>
        </a:p>
      </dgm:t>
    </dgm:pt>
    <dgm:pt modelId="{3B269623-9CB1-4037-912A-0F4EBD9C4B9A}" type="parTrans" cxnId="{39BC7ADC-0506-4A7A-8938-31F800C94E06}">
      <dgm:prSet/>
      <dgm:spPr/>
      <dgm:t>
        <a:bodyPr/>
        <a:lstStyle/>
        <a:p>
          <a:endParaRPr lang="en-US"/>
        </a:p>
      </dgm:t>
    </dgm:pt>
    <dgm:pt modelId="{4EAA8889-5673-4302-A3F1-B6465646D4B1}">
      <dgm:prSet/>
      <dgm:spPr/>
      <dgm:t>
        <a:bodyPr/>
        <a:lstStyle/>
        <a:p>
          <a:pPr algn="l">
            <a:spcAft>
              <a:spcPts val="600"/>
            </a:spcAft>
          </a:pPr>
          <a:r>
            <a:rPr lang="en-US" dirty="0">
              <a:latin typeface="+mn-lt"/>
            </a:rPr>
            <a:t>Tiger Team Technical Assistance  </a:t>
          </a:r>
        </a:p>
      </dgm:t>
    </dgm:pt>
    <dgm:pt modelId="{0A304263-3AE3-4FEE-998E-25B7E853682B}" type="sibTrans" cxnId="{7C06A6F8-BB02-4C94-B471-B1D7450FD113}">
      <dgm:prSet/>
      <dgm:spPr/>
      <dgm:t>
        <a:bodyPr/>
        <a:lstStyle/>
        <a:p>
          <a:endParaRPr lang="en-US"/>
        </a:p>
      </dgm:t>
    </dgm:pt>
    <dgm:pt modelId="{F1CE1100-D5FC-472D-BE66-1454D220E805}" type="parTrans" cxnId="{7C06A6F8-BB02-4C94-B471-B1D7450FD113}">
      <dgm:prSet/>
      <dgm:spPr/>
      <dgm:t>
        <a:bodyPr/>
        <a:lstStyle/>
        <a:p>
          <a:endParaRPr lang="en-US"/>
        </a:p>
      </dgm:t>
    </dgm:pt>
    <dgm:pt modelId="{5E24BDAC-DD5A-4F2D-A061-A659297EB1B4}">
      <dgm:prSet custT="1"/>
      <dgm:spPr/>
      <dgm:t>
        <a:bodyPr/>
        <a:lstStyle/>
        <a:p>
          <a:pPr algn="l">
            <a:spcAft>
              <a:spcPts val="600"/>
            </a:spcAft>
            <a:buFont typeface="Arial" panose="020B0604020202020204" pitchFamily="34" charset="0"/>
            <a:buChar char="•"/>
          </a:pPr>
          <a:r>
            <a:rPr lang="en-US" sz="1100" dirty="0">
              <a:latin typeface="+mn-lt"/>
            </a:rPr>
            <a:t>Jumpstart</a:t>
          </a:r>
        </a:p>
      </dgm:t>
    </dgm:pt>
    <dgm:pt modelId="{2C0E127C-F5C2-4210-988B-0E423F4D0742}" type="parTrans" cxnId="{8025E5BD-232C-4840-B4BE-41499BC41F4B}">
      <dgm:prSet/>
      <dgm:spPr/>
      <dgm:t>
        <a:bodyPr/>
        <a:lstStyle/>
        <a:p>
          <a:endParaRPr lang="en-US"/>
        </a:p>
      </dgm:t>
    </dgm:pt>
    <dgm:pt modelId="{68F1584E-CB3D-41EF-8E96-41463C5744CB}" type="sibTrans" cxnId="{8025E5BD-232C-4840-B4BE-41499BC41F4B}">
      <dgm:prSet/>
      <dgm:spPr/>
      <dgm:t>
        <a:bodyPr/>
        <a:lstStyle/>
        <a:p>
          <a:endParaRPr lang="en-US"/>
        </a:p>
      </dgm:t>
    </dgm:pt>
    <dgm:pt modelId="{948E3F86-7FD4-4228-9691-58AC9B5A026A}">
      <dgm:prSet custT="1"/>
      <dgm:spPr/>
      <dgm:t>
        <a:bodyPr/>
        <a:lstStyle/>
        <a:p>
          <a:pPr algn="l">
            <a:spcAft>
              <a:spcPts val="600"/>
            </a:spcAft>
          </a:pPr>
          <a:r>
            <a:rPr lang="en-US" sz="1100">
              <a:latin typeface="+mn-lt"/>
            </a:rPr>
            <a:t>Community Engagement Liaisons</a:t>
          </a:r>
        </a:p>
      </dgm:t>
    </dgm:pt>
    <dgm:pt modelId="{B345F5F3-B3B7-4352-A756-A242E3024D66}" type="parTrans" cxnId="{0C89C12D-FB22-4D06-B204-8376E744DAE6}">
      <dgm:prSet/>
      <dgm:spPr/>
      <dgm:t>
        <a:bodyPr/>
        <a:lstStyle/>
        <a:p>
          <a:endParaRPr lang="en-US"/>
        </a:p>
      </dgm:t>
    </dgm:pt>
    <dgm:pt modelId="{2C0A447B-0E5E-49DF-BF97-6FE457D5A002}" type="sibTrans" cxnId="{0C89C12D-FB22-4D06-B204-8376E744DAE6}">
      <dgm:prSet/>
      <dgm:spPr/>
      <dgm:t>
        <a:bodyPr/>
        <a:lstStyle/>
        <a:p>
          <a:endParaRPr lang="en-US"/>
        </a:p>
      </dgm:t>
    </dgm:pt>
    <dgm:pt modelId="{E55E6034-339D-4C9C-9DAE-8CC91989C514}">
      <dgm:prSet custT="1"/>
      <dgm:spPr/>
      <dgm:t>
        <a:bodyPr/>
        <a:lstStyle/>
        <a:p>
          <a:pPr algn="l">
            <a:spcAft>
              <a:spcPts val="600"/>
            </a:spcAft>
          </a:pPr>
          <a:r>
            <a:rPr lang="en-US" sz="1100" dirty="0">
              <a:latin typeface="+mn-lt"/>
            </a:rPr>
            <a:t>Clean Energy to Communities (C2C)</a:t>
          </a:r>
        </a:p>
      </dgm:t>
    </dgm:pt>
    <dgm:pt modelId="{D36D0ED8-7673-443D-9254-C5B6270714EC}" type="parTrans" cxnId="{07EE0895-54BE-4380-A901-468D40D0C9A0}">
      <dgm:prSet/>
      <dgm:spPr/>
      <dgm:t>
        <a:bodyPr/>
        <a:lstStyle/>
        <a:p>
          <a:endParaRPr lang="en-US"/>
        </a:p>
      </dgm:t>
    </dgm:pt>
    <dgm:pt modelId="{3CC174DB-58C8-4ABE-87A2-55353EC880CE}" type="sibTrans" cxnId="{07EE0895-54BE-4380-A901-468D40D0C9A0}">
      <dgm:prSet/>
      <dgm:spPr/>
      <dgm:t>
        <a:bodyPr/>
        <a:lstStyle/>
        <a:p>
          <a:endParaRPr lang="en-US"/>
        </a:p>
      </dgm:t>
    </dgm:pt>
    <dgm:pt modelId="{868C45E6-3376-4DF1-9B35-D6D37672DEA7}" type="pres">
      <dgm:prSet presAssocID="{2E8FC44A-11A0-4E1A-A748-E8FFA6295824}" presName="linearFlow" presStyleCnt="0">
        <dgm:presLayoutVars>
          <dgm:dir/>
          <dgm:animLvl val="lvl"/>
          <dgm:resizeHandles/>
        </dgm:presLayoutVars>
      </dgm:prSet>
      <dgm:spPr/>
    </dgm:pt>
    <dgm:pt modelId="{D9A1B024-C747-46A1-B027-E209AB0CBCAD}" type="pres">
      <dgm:prSet presAssocID="{3AC45AAB-BDA4-4A15-BB0D-476CCC9BC004}" presName="compositeNode" presStyleCnt="0">
        <dgm:presLayoutVars>
          <dgm:bulletEnabled val="1"/>
        </dgm:presLayoutVars>
      </dgm:prSet>
      <dgm:spPr/>
    </dgm:pt>
    <dgm:pt modelId="{B7917DB6-F49E-4B4F-9F06-5A23A445BC4B}" type="pres">
      <dgm:prSet presAssocID="{3AC45AAB-BDA4-4A15-BB0D-476CCC9BC004}" presName="image" presStyleLbl="fgImgPlace1" presStyleIdx="0" presStyleCnt="4" custLinFactNeighborY="-1556"/>
      <dgm:spPr>
        <a:blipFill rotWithShape="1">
          <a:blip xmlns:r="http://schemas.openxmlformats.org/officeDocument/2006/relationships" r:embed="rId1" cstate="print">
            <a:extLst>
              <a:ext uri="{28A0092B-C50C-407E-A947-70E740481C1C}">
                <a14:useLocalDpi xmlns:a14="http://schemas.microsoft.com/office/drawing/2010/main"/>
              </a:ext>
            </a:extLst>
          </a:blip>
          <a:srcRect/>
          <a:stretch>
            <a:fillRect l="-7000" r="-7000"/>
          </a:stretch>
        </a:blipFill>
      </dgm:spPr>
    </dgm:pt>
    <dgm:pt modelId="{E7C69F8C-BFEC-4B41-A07C-0ACDF2798DA4}" type="pres">
      <dgm:prSet presAssocID="{3AC45AAB-BDA4-4A15-BB0D-476CCC9BC004}" presName="childNode" presStyleLbl="node1" presStyleIdx="0" presStyleCnt="4" custLinFactNeighborX="-2898" custLinFactNeighborY="6253">
        <dgm:presLayoutVars>
          <dgm:bulletEnabled val="1"/>
        </dgm:presLayoutVars>
      </dgm:prSet>
      <dgm:spPr/>
    </dgm:pt>
    <dgm:pt modelId="{304B06E3-8468-43A6-B98C-7997B399942F}" type="pres">
      <dgm:prSet presAssocID="{3AC45AAB-BDA4-4A15-BB0D-476CCC9BC004}" presName="parentNode" presStyleLbl="revTx" presStyleIdx="0" presStyleCnt="4">
        <dgm:presLayoutVars>
          <dgm:chMax val="0"/>
          <dgm:bulletEnabled val="1"/>
        </dgm:presLayoutVars>
      </dgm:prSet>
      <dgm:spPr/>
    </dgm:pt>
    <dgm:pt modelId="{837CAF0F-F9E7-43F7-BDED-BEDC9B99F5D0}" type="pres">
      <dgm:prSet presAssocID="{B6BB8A02-17DC-49B1-825D-37E738FAF3D7}" presName="sibTrans" presStyleCnt="0"/>
      <dgm:spPr/>
    </dgm:pt>
    <dgm:pt modelId="{2E667CF2-C617-4A88-BE34-2B38705001F8}" type="pres">
      <dgm:prSet presAssocID="{8CB5A1B1-3F95-4F51-A16A-68ECEE7E7CB4}" presName="compositeNode" presStyleCnt="0">
        <dgm:presLayoutVars>
          <dgm:bulletEnabled val="1"/>
        </dgm:presLayoutVars>
      </dgm:prSet>
      <dgm:spPr/>
    </dgm:pt>
    <dgm:pt modelId="{1961D578-4642-46A4-B887-740FBB20529A}" type="pres">
      <dgm:prSet presAssocID="{8CB5A1B1-3F95-4F51-A16A-68ECEE7E7CB4}" presName="image" presStyleLbl="fgImgPlace1" presStyleIdx="1" presStyleCnt="4" custLinFactNeighborY="-1556"/>
      <dgm:spPr>
        <a:blipFill rotWithShape="1">
          <a:blip xmlns:r="http://schemas.openxmlformats.org/officeDocument/2006/relationships" r:embed="rId2" cstate="print">
            <a:extLst>
              <a:ext uri="{28A0092B-C50C-407E-A947-70E740481C1C}">
                <a14:useLocalDpi xmlns:a14="http://schemas.microsoft.com/office/drawing/2010/main"/>
              </a:ext>
            </a:extLst>
          </a:blip>
          <a:srcRect/>
          <a:stretch>
            <a:fillRect/>
          </a:stretch>
        </a:blipFill>
      </dgm:spPr>
    </dgm:pt>
    <dgm:pt modelId="{282C23BC-853C-4F6A-A807-B9CE39C8BABA}" type="pres">
      <dgm:prSet presAssocID="{8CB5A1B1-3F95-4F51-A16A-68ECEE7E7CB4}" presName="childNode" presStyleLbl="node1" presStyleIdx="1" presStyleCnt="4" custScaleX="109233" custScaleY="100337" custLinFactNeighborX="989" custLinFactNeighborY="6253">
        <dgm:presLayoutVars>
          <dgm:bulletEnabled val="1"/>
        </dgm:presLayoutVars>
      </dgm:prSet>
      <dgm:spPr/>
    </dgm:pt>
    <dgm:pt modelId="{2821F988-51D9-4D3A-97E0-F62CCCDB48AA}" type="pres">
      <dgm:prSet presAssocID="{8CB5A1B1-3F95-4F51-A16A-68ECEE7E7CB4}" presName="parentNode" presStyleLbl="revTx" presStyleIdx="1" presStyleCnt="4">
        <dgm:presLayoutVars>
          <dgm:chMax val="0"/>
          <dgm:bulletEnabled val="1"/>
        </dgm:presLayoutVars>
      </dgm:prSet>
      <dgm:spPr/>
    </dgm:pt>
    <dgm:pt modelId="{A64A61F3-3D45-4EBC-BF70-185A6E024590}" type="pres">
      <dgm:prSet presAssocID="{D5765D93-C23C-4D28-B0FA-2F25BA0EC58E}" presName="sibTrans" presStyleCnt="0"/>
      <dgm:spPr/>
    </dgm:pt>
    <dgm:pt modelId="{C2BC3514-C8D2-4483-8FC4-CE39CC6CC0BE}" type="pres">
      <dgm:prSet presAssocID="{77A85F20-173B-4B2D-B07F-A7A2D3A2CCFE}" presName="compositeNode" presStyleCnt="0">
        <dgm:presLayoutVars>
          <dgm:bulletEnabled val="1"/>
        </dgm:presLayoutVars>
      </dgm:prSet>
      <dgm:spPr/>
    </dgm:pt>
    <dgm:pt modelId="{524C341F-AF3D-4717-A24A-D89724CEC90B}" type="pres">
      <dgm:prSet presAssocID="{77A85F20-173B-4B2D-B07F-A7A2D3A2CCFE}" presName="image" presStyleLbl="fgImgPlace1" presStyleIdx="2" presStyleCnt="4"/>
      <dgm:spPr>
        <a:blipFill rotWithShape="1">
          <a:blip xmlns:r="http://schemas.openxmlformats.org/officeDocument/2006/relationships" r:embed="rId3" cstate="print">
            <a:extLst>
              <a:ext uri="{28A0092B-C50C-407E-A947-70E740481C1C}">
                <a14:useLocalDpi xmlns:a14="http://schemas.microsoft.com/office/drawing/2010/main"/>
              </a:ext>
            </a:extLst>
          </a:blip>
          <a:srcRect/>
          <a:stretch>
            <a:fillRect l="-1000" r="-1000"/>
          </a:stretch>
        </a:blipFill>
      </dgm:spPr>
    </dgm:pt>
    <dgm:pt modelId="{976CB61F-8A43-45DA-9E74-B6E4E247FF67}" type="pres">
      <dgm:prSet presAssocID="{77A85F20-173B-4B2D-B07F-A7A2D3A2CCFE}" presName="childNode" presStyleLbl="node1" presStyleIdx="2" presStyleCnt="4" custScaleX="106185" custScaleY="99880" custLinFactNeighborX="569" custLinFactNeighborY="6713">
        <dgm:presLayoutVars>
          <dgm:bulletEnabled val="1"/>
        </dgm:presLayoutVars>
      </dgm:prSet>
      <dgm:spPr/>
    </dgm:pt>
    <dgm:pt modelId="{E3F0447A-AD70-4366-A566-453361F7D64A}" type="pres">
      <dgm:prSet presAssocID="{77A85F20-173B-4B2D-B07F-A7A2D3A2CCFE}" presName="parentNode" presStyleLbl="revTx" presStyleIdx="2" presStyleCnt="4">
        <dgm:presLayoutVars>
          <dgm:chMax val="0"/>
          <dgm:bulletEnabled val="1"/>
        </dgm:presLayoutVars>
      </dgm:prSet>
      <dgm:spPr/>
    </dgm:pt>
    <dgm:pt modelId="{11127095-8E51-439D-BD3A-5EC0D78BEB18}" type="pres">
      <dgm:prSet presAssocID="{6A24F094-C92E-4346-9A49-9CF078597A3A}" presName="sibTrans" presStyleCnt="0"/>
      <dgm:spPr/>
    </dgm:pt>
    <dgm:pt modelId="{CE8BF417-B10A-49D6-AA6C-562AB1C8C0A4}" type="pres">
      <dgm:prSet presAssocID="{1EF1A8BF-8C6F-4333-8D0B-38FFD28D77B5}" presName="compositeNode" presStyleCnt="0">
        <dgm:presLayoutVars>
          <dgm:bulletEnabled val="1"/>
        </dgm:presLayoutVars>
      </dgm:prSet>
      <dgm:spPr/>
    </dgm:pt>
    <dgm:pt modelId="{BF183BD2-E375-4094-9F71-21AFF8EE5616}" type="pres">
      <dgm:prSet presAssocID="{1EF1A8BF-8C6F-4333-8D0B-38FFD28D77B5}" presName="image" presStyleLbl="fgImgPlace1" presStyleIdx="3" presStyleCnt="4" custScaleX="111093" custScaleY="111146"/>
      <dgm:spPr>
        <a:blipFill rotWithShape="1">
          <a:blip xmlns:r="http://schemas.openxmlformats.org/officeDocument/2006/relationships"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a:blipFill>
      </dgm:spPr>
    </dgm:pt>
    <dgm:pt modelId="{08D545BF-69A0-46E3-8E9F-6EAD5719B444}" type="pres">
      <dgm:prSet presAssocID="{1EF1A8BF-8C6F-4333-8D0B-38FFD28D77B5}" presName="childNode" presStyleLbl="node1" presStyleIdx="3" presStyleCnt="4" custScaleX="109970" custScaleY="98525" custLinFactNeighborX="1007" custLinFactNeighborY="7116">
        <dgm:presLayoutVars>
          <dgm:bulletEnabled val="1"/>
        </dgm:presLayoutVars>
      </dgm:prSet>
      <dgm:spPr/>
    </dgm:pt>
    <dgm:pt modelId="{276F6EC0-2C6B-4A40-A379-C46BA63CDF91}" type="pres">
      <dgm:prSet presAssocID="{1EF1A8BF-8C6F-4333-8D0B-38FFD28D77B5}" presName="parentNode" presStyleLbl="revTx" presStyleIdx="3" presStyleCnt="4">
        <dgm:presLayoutVars>
          <dgm:chMax val="0"/>
          <dgm:bulletEnabled val="1"/>
        </dgm:presLayoutVars>
      </dgm:prSet>
      <dgm:spPr/>
    </dgm:pt>
  </dgm:ptLst>
  <dgm:cxnLst>
    <dgm:cxn modelId="{BAF07D08-F416-4076-9F33-4918D6695A5E}" type="presOf" srcId="{825915BD-29C6-45D2-8228-83374A619AE8}" destId="{08D545BF-69A0-46E3-8E9F-6EAD5719B444}" srcOrd="0" destOrd="6" presId="urn:microsoft.com/office/officeart/2005/8/layout/hList2"/>
    <dgm:cxn modelId="{2C0CA40B-8685-4EB9-A1EE-43392958433D}" type="presOf" srcId="{E2946B5B-01CE-44D8-87B5-C4D5143E2844}" destId="{08D545BF-69A0-46E3-8E9F-6EAD5719B444}" srcOrd="0" destOrd="2" presId="urn:microsoft.com/office/officeart/2005/8/layout/hList2"/>
    <dgm:cxn modelId="{A2DC300C-5C8D-426B-BEAC-4E186E69C301}" type="presOf" srcId="{77A85F20-173B-4B2D-B07F-A7A2D3A2CCFE}" destId="{E3F0447A-AD70-4366-A566-453361F7D64A}" srcOrd="0" destOrd="0" presId="urn:microsoft.com/office/officeart/2005/8/layout/hList2"/>
    <dgm:cxn modelId="{3D385F0D-86DE-4D9D-AB26-C7F01D3AF7DB}" type="presOf" srcId="{C1C20C21-6B26-4534-AA73-4AC947DF5AE0}" destId="{976CB61F-8A43-45DA-9E74-B6E4E247FF67}" srcOrd="0" destOrd="8" presId="urn:microsoft.com/office/officeart/2005/8/layout/hList2"/>
    <dgm:cxn modelId="{8786361C-B1DE-4CF2-831D-8820014FF95F}" type="presOf" srcId="{02426D50-CF2B-44F3-B3DA-092BD41FACDE}" destId="{08D545BF-69A0-46E3-8E9F-6EAD5719B444}" srcOrd="0" destOrd="3" presId="urn:microsoft.com/office/officeart/2005/8/layout/hList2"/>
    <dgm:cxn modelId="{40E8D01E-50D2-4E15-AD28-B0E0EE9F322B}" srcId="{77A85F20-173B-4B2D-B07F-A7A2D3A2CCFE}" destId="{C2311A53-65E3-4A45-A75F-B23F2021B496}" srcOrd="1" destOrd="0" parTransId="{ED0B1686-ED5C-42C2-A284-AE5977492874}" sibTransId="{0EF7F677-F926-4156-A3E9-A349838B0475}"/>
    <dgm:cxn modelId="{2B63A724-754D-4E53-A0BB-22B9A0A5F946}" type="presOf" srcId="{BBFF54A2-1323-45CE-A19D-B29A8AE70B71}" destId="{08D545BF-69A0-46E3-8E9F-6EAD5719B444}" srcOrd="0" destOrd="5" presId="urn:microsoft.com/office/officeart/2005/8/layout/hList2"/>
    <dgm:cxn modelId="{912B0F26-33A1-44AD-85E4-81CC09100A01}" type="presOf" srcId="{48D22810-5FDD-4B8D-872A-5F1ABE9E13D5}" destId="{E7C69F8C-BFEC-4B41-A07C-0ACDF2798DA4}" srcOrd="0" destOrd="2" presId="urn:microsoft.com/office/officeart/2005/8/layout/hList2"/>
    <dgm:cxn modelId="{0C604C29-4082-4494-B6A5-5B856FBF6294}" srcId="{1EF1A8BF-8C6F-4333-8D0B-38FFD28D77B5}" destId="{1952C9D7-3DE5-440D-A03A-43B0A60D337C}" srcOrd="4" destOrd="0" parTransId="{24721510-A240-4FEB-B246-33119D1B7EBF}" sibTransId="{1F313718-11AC-49F8-BF22-CA10FAD5F12D}"/>
    <dgm:cxn modelId="{B911052D-454E-4457-AA9C-B59C0151BB21}" type="presOf" srcId="{4EAA8889-5673-4302-A3F1-B6465646D4B1}" destId="{282C23BC-853C-4F6A-A807-B9CE39C8BABA}" srcOrd="0" destOrd="1" presId="urn:microsoft.com/office/officeart/2005/8/layout/hList2"/>
    <dgm:cxn modelId="{0C89C12D-FB22-4D06-B204-8376E744DAE6}" srcId="{77A85F20-173B-4B2D-B07F-A7A2D3A2CCFE}" destId="{948E3F86-7FD4-4228-9691-58AC9B5A026A}" srcOrd="4" destOrd="0" parTransId="{B345F5F3-B3B7-4352-A756-A242E3024D66}" sibTransId="{2C0A447B-0E5E-49DF-BF97-6FE457D5A002}"/>
    <dgm:cxn modelId="{05939330-CE27-408E-9EC1-BED52ADDE092}" type="presOf" srcId="{DF033D9E-154C-4EF4-87A0-820C902A32C4}" destId="{976CB61F-8A43-45DA-9E74-B6E4E247FF67}" srcOrd="0" destOrd="7" presId="urn:microsoft.com/office/officeart/2005/8/layout/hList2"/>
    <dgm:cxn modelId="{B0679E30-5B7D-4740-A61F-751E887476FA}" type="presOf" srcId="{1EF1A8BF-8C6F-4333-8D0B-38FFD28D77B5}" destId="{276F6EC0-2C6B-4A40-A379-C46BA63CDF91}" srcOrd="0" destOrd="0" presId="urn:microsoft.com/office/officeart/2005/8/layout/hList2"/>
    <dgm:cxn modelId="{FEE1F433-E974-49B6-B04B-0050265557FA}" type="presOf" srcId="{C2311A53-65E3-4A45-A75F-B23F2021B496}" destId="{976CB61F-8A43-45DA-9E74-B6E4E247FF67}" srcOrd="0" destOrd="1" presId="urn:microsoft.com/office/officeart/2005/8/layout/hList2"/>
    <dgm:cxn modelId="{AD6F9834-4C50-43DE-AEAA-4198C47A66A2}" type="presOf" srcId="{C285E9FD-C582-431B-B550-AA6D1A83E329}" destId="{E7C69F8C-BFEC-4B41-A07C-0ACDF2798DA4}" srcOrd="0" destOrd="0" presId="urn:microsoft.com/office/officeart/2005/8/layout/hList2"/>
    <dgm:cxn modelId="{353E9838-DF68-4190-BEE3-E4595687825E}" srcId="{2E8FC44A-11A0-4E1A-A748-E8FFA6295824}" destId="{1EF1A8BF-8C6F-4333-8D0B-38FFD28D77B5}" srcOrd="3" destOrd="0" parTransId="{CC022095-47F9-4917-AA21-4FB2B8A93E82}" sibTransId="{87CB2F31-59D4-4768-A3C0-A75D4A11CA41}"/>
    <dgm:cxn modelId="{DD4BC03B-E0DF-43B2-974A-267A0F26116C}" srcId="{77A85F20-173B-4B2D-B07F-A7A2D3A2CCFE}" destId="{DF033D9E-154C-4EF4-87A0-820C902A32C4}" srcOrd="7" destOrd="0" parTransId="{73B60F77-94DE-4EE7-8781-0F095A040412}" sibTransId="{506E250D-80BA-429E-A664-D28B1E7FCB9A}"/>
    <dgm:cxn modelId="{48E43140-A8CE-48BD-AB5F-709DA07681F2}" srcId="{1EF1A8BF-8C6F-4333-8D0B-38FFD28D77B5}" destId="{C3E86C8E-172D-43B0-8509-0408BA12414F}" srcOrd="1" destOrd="0" parTransId="{4FE01C5A-CC11-4237-875A-1071C1692097}" sibTransId="{DB6A51A8-76C8-49E8-B3AD-B4AB6C203A3F}"/>
    <dgm:cxn modelId="{D120F55D-0AD9-44BA-846B-8107B9B9A3E4}" srcId="{2E8FC44A-11A0-4E1A-A748-E8FFA6295824}" destId="{3AC45AAB-BDA4-4A15-BB0D-476CCC9BC004}" srcOrd="0" destOrd="0" parTransId="{901A311D-58F2-474A-999A-020C252159E2}" sibTransId="{B6BB8A02-17DC-49B1-825D-37E738FAF3D7}"/>
    <dgm:cxn modelId="{B8FD1E41-7E1B-4D9A-B9CC-ED9ECE34B05E}" srcId="{77A85F20-173B-4B2D-B07F-A7A2D3A2CCFE}" destId="{ABF34F47-8A45-4643-B979-4E3C58C03183}" srcOrd="5" destOrd="0" parTransId="{04F3EF8C-2795-4AC2-8BC5-0BF3121D7E1B}" sibTransId="{C51BADCF-B086-4CE8-9630-E0B02C7E1593}"/>
    <dgm:cxn modelId="{43056C62-AC46-4348-8206-FF5F3EEFCB33}" type="presOf" srcId="{ABF34F47-8A45-4643-B979-4E3C58C03183}" destId="{976CB61F-8A43-45DA-9E74-B6E4E247FF67}" srcOrd="0" destOrd="5" presId="urn:microsoft.com/office/officeart/2005/8/layout/hList2"/>
    <dgm:cxn modelId="{E1596145-A256-4C60-AC12-6FBD6B711060}" type="presOf" srcId="{948E3F86-7FD4-4228-9691-58AC9B5A026A}" destId="{976CB61F-8A43-45DA-9E74-B6E4E247FF67}" srcOrd="0" destOrd="4" presId="urn:microsoft.com/office/officeart/2005/8/layout/hList2"/>
    <dgm:cxn modelId="{21DD5049-66CE-4909-B8E5-5A889B8F119D}" type="presOf" srcId="{2E8FC44A-11A0-4E1A-A748-E8FFA6295824}" destId="{868C45E6-3376-4DF1-9B35-D6D37672DEA7}" srcOrd="0" destOrd="0" presId="urn:microsoft.com/office/officeart/2005/8/layout/hList2"/>
    <dgm:cxn modelId="{FEAF344B-55A4-48B5-B64C-6417EAD1C6E4}" srcId="{2E8FC44A-11A0-4E1A-A748-E8FFA6295824}" destId="{8CB5A1B1-3F95-4F51-A16A-68ECEE7E7CB4}" srcOrd="1" destOrd="0" parTransId="{D68DC704-4A90-4C2B-883A-A8C1BEE191A2}" sibTransId="{D5765D93-C23C-4D28-B0FA-2F25BA0EC58E}"/>
    <dgm:cxn modelId="{F4304C4D-AD1A-4228-9CA8-F4CB2D5B82C5}" srcId="{3AC45AAB-BDA4-4A15-BB0D-476CCC9BC004}" destId="{71C890E1-53CD-4751-B749-C9F0FE97C287}" srcOrd="4" destOrd="0" parTransId="{5E5706F8-6593-4ED3-89BA-6757834EDBF9}" sibTransId="{60D973FE-7144-4C13-B29F-7EA85E6D2033}"/>
    <dgm:cxn modelId="{5516584D-C60C-4DA7-994B-873070D7583F}" type="presOf" srcId="{5E24BDAC-DD5A-4F2D-A061-A659297EB1B4}" destId="{976CB61F-8A43-45DA-9E74-B6E4E247FF67}" srcOrd="0" destOrd="2" presId="urn:microsoft.com/office/officeart/2005/8/layout/hList2"/>
    <dgm:cxn modelId="{F9EC634E-39DF-47E9-94FA-B02C8AC0290C}" srcId="{3AC45AAB-BDA4-4A15-BB0D-476CCC9BC004}" destId="{C285E9FD-C582-431B-B550-AA6D1A83E329}" srcOrd="0" destOrd="0" parTransId="{481BEFDF-8D6E-4F07-852D-5DA6DB9E123D}" sibTransId="{DD39E2D8-3739-413E-AF24-DC6799F8144E}"/>
    <dgm:cxn modelId="{B38FC84E-B1AA-4B7C-A4E6-CC74E57C3049}" srcId="{77A85F20-173B-4B2D-B07F-A7A2D3A2CCFE}" destId="{823B4ACA-D0C0-49B4-8117-8D37D7186777}" srcOrd="3" destOrd="0" parTransId="{EDA20A34-2E5E-4498-AF18-DAF3A2ACECAB}" sibTransId="{2ED33328-964E-460A-B52D-30DD22FD54F7}"/>
    <dgm:cxn modelId="{787E5355-DB9C-479E-B6B8-08DF725AD588}" srcId="{1EF1A8BF-8C6F-4333-8D0B-38FFD28D77B5}" destId="{E2946B5B-01CE-44D8-87B5-C4D5143E2844}" srcOrd="2" destOrd="0" parTransId="{D35342D2-7BE7-4231-8D73-A6222953297A}" sibTransId="{E05702C0-9E2E-443B-96FB-40C5859FD28A}"/>
    <dgm:cxn modelId="{2D8ACF7C-1EEA-44E1-AECF-31636F27F832}" type="presOf" srcId="{3AC45AAB-BDA4-4A15-BB0D-476CCC9BC004}" destId="{304B06E3-8468-43A6-B98C-7997B399942F}" srcOrd="0" destOrd="0" presId="urn:microsoft.com/office/officeart/2005/8/layout/hList2"/>
    <dgm:cxn modelId="{DECE3783-1C6F-4F6A-A314-34897A432195}" type="presOf" srcId="{1952C9D7-3DE5-440D-A03A-43B0A60D337C}" destId="{08D545BF-69A0-46E3-8E9F-6EAD5719B444}" srcOrd="0" destOrd="4" presId="urn:microsoft.com/office/officeart/2005/8/layout/hList2"/>
    <dgm:cxn modelId="{E7A35E88-24A2-4DA7-AFB7-BA3ED267932C}" srcId="{77A85F20-173B-4B2D-B07F-A7A2D3A2CCFE}" destId="{C1C20C21-6B26-4534-AA73-4AC947DF5AE0}" srcOrd="8" destOrd="0" parTransId="{7FFE4EA4-6406-4743-8FE2-775560BF96A5}" sibTransId="{0CFEA4B8-1DD3-49EC-9114-66A9FB13D80F}"/>
    <dgm:cxn modelId="{E942C98A-4B9E-4E83-B49C-046EBBCEB6EC}" srcId="{3AC45AAB-BDA4-4A15-BB0D-476CCC9BC004}" destId="{C6432840-FC6B-4B55-8C0C-3561B8EC624D}" srcOrd="5" destOrd="0" parTransId="{5F27E157-307A-410B-9B50-1DB2F4F59278}" sibTransId="{58E5A4CF-BEFE-490D-B8D9-6B1D56C34EBD}"/>
    <dgm:cxn modelId="{E7DDCB8B-AC97-4111-B0D8-5A11FC909630}" type="presOf" srcId="{8CB5A1B1-3F95-4F51-A16A-68ECEE7E7CB4}" destId="{2821F988-51D9-4D3A-97E0-F62CCCDB48AA}" srcOrd="0" destOrd="0" presId="urn:microsoft.com/office/officeart/2005/8/layout/hList2"/>
    <dgm:cxn modelId="{B0665693-C03B-4298-A964-4FEB78CAEF74}" type="presOf" srcId="{6C905C27-EAA2-4B12-92D2-9E535A485AD0}" destId="{282C23BC-853C-4F6A-A807-B9CE39C8BABA}" srcOrd="0" destOrd="0" presId="urn:microsoft.com/office/officeart/2005/8/layout/hList2"/>
    <dgm:cxn modelId="{07EE0895-54BE-4380-A901-468D40D0C9A0}" srcId="{77A85F20-173B-4B2D-B07F-A7A2D3A2CCFE}" destId="{E55E6034-339D-4C9C-9DAE-8CC91989C514}" srcOrd="6" destOrd="0" parTransId="{D36D0ED8-7673-443D-9254-C5B6270714EC}" sibTransId="{3CC174DB-58C8-4ABE-87A2-55353EC880CE}"/>
    <dgm:cxn modelId="{20DA7A98-BCE7-4FDA-B1BA-C86280AD5E32}" type="presOf" srcId="{E55E6034-339D-4C9C-9DAE-8CC91989C514}" destId="{976CB61F-8A43-45DA-9E74-B6E4E247FF67}" srcOrd="0" destOrd="6" presId="urn:microsoft.com/office/officeart/2005/8/layout/hList2"/>
    <dgm:cxn modelId="{073826AB-7C50-4D40-83B1-574ACF868276}" srcId="{1EF1A8BF-8C6F-4333-8D0B-38FFD28D77B5}" destId="{3ED3DDCB-3C6C-4B24-B4DD-E86459B29811}" srcOrd="8" destOrd="0" parTransId="{4F331DB6-A2D5-418A-9609-CA3F6E7FEF9C}" sibTransId="{A37DAD0E-F6CD-4F7E-AD6A-F2A37EBEC5A1}"/>
    <dgm:cxn modelId="{06204BB2-B9FB-4A16-9E4E-27B68F98EDBE}" type="presOf" srcId="{9F15A490-CF70-442D-A9B6-B29A005F2400}" destId="{E7C69F8C-BFEC-4B41-A07C-0ACDF2798DA4}" srcOrd="0" destOrd="3" presId="urn:microsoft.com/office/officeart/2005/8/layout/hList2"/>
    <dgm:cxn modelId="{CAFEE9BC-7D2E-407C-BD42-8CE8FFBE9E0B}" type="presOf" srcId="{0D45A9FB-3938-4B77-8728-11B76C804146}" destId="{08D545BF-69A0-46E3-8E9F-6EAD5719B444}" srcOrd="0" destOrd="7" presId="urn:microsoft.com/office/officeart/2005/8/layout/hList2"/>
    <dgm:cxn modelId="{8025E5BD-232C-4840-B4BE-41499BC41F4B}" srcId="{77A85F20-173B-4B2D-B07F-A7A2D3A2CCFE}" destId="{5E24BDAC-DD5A-4F2D-A061-A659297EB1B4}" srcOrd="2" destOrd="0" parTransId="{2C0E127C-F5C2-4210-988B-0E423F4D0742}" sibTransId="{68F1584E-CB3D-41EF-8E96-41463C5744CB}"/>
    <dgm:cxn modelId="{D236A6C1-ADB2-4021-856C-4A8C63E28930}" type="presOf" srcId="{C6432840-FC6B-4B55-8C0C-3561B8EC624D}" destId="{E7C69F8C-BFEC-4B41-A07C-0ACDF2798DA4}" srcOrd="0" destOrd="5" presId="urn:microsoft.com/office/officeart/2005/8/layout/hList2"/>
    <dgm:cxn modelId="{F78F31C9-A916-407F-A4DD-A28B3791037D}" srcId="{3AC45AAB-BDA4-4A15-BB0D-476CCC9BC004}" destId="{9F15A490-CF70-442D-A9B6-B29A005F2400}" srcOrd="3" destOrd="0" parTransId="{44A2D8B5-FC70-406A-8487-4B69D569FA5B}" sibTransId="{4E5D6E2E-DFD2-490B-B1A5-5C3B99292A85}"/>
    <dgm:cxn modelId="{FB0844CD-7FD7-42A0-96D7-02D96C5DD4E8}" type="presOf" srcId="{3ED3DDCB-3C6C-4B24-B4DD-E86459B29811}" destId="{08D545BF-69A0-46E3-8E9F-6EAD5719B444}" srcOrd="0" destOrd="8" presId="urn:microsoft.com/office/officeart/2005/8/layout/hList2"/>
    <dgm:cxn modelId="{D6D736D2-67F3-494A-84E0-EABF8B307C71}" srcId="{1EF1A8BF-8C6F-4333-8D0B-38FFD28D77B5}" destId="{FB18956F-F74F-4E37-9D3C-FE0EB979CA75}" srcOrd="0" destOrd="0" parTransId="{E6A663DA-A954-44C5-809E-E92EFEB13165}" sibTransId="{8F8C9513-E3FC-4F9E-826A-73F381C1CE3F}"/>
    <dgm:cxn modelId="{AFA27BD5-50FB-4DB6-99F0-7E68B0DCB031}" type="presOf" srcId="{A6D445EE-3CC6-49FB-B53B-9191D91FBF07}" destId="{E7C69F8C-BFEC-4B41-A07C-0ACDF2798DA4}" srcOrd="0" destOrd="1" presId="urn:microsoft.com/office/officeart/2005/8/layout/hList2"/>
    <dgm:cxn modelId="{39BC7ADC-0506-4A7A-8938-31F800C94E06}" srcId="{8CB5A1B1-3F95-4F51-A16A-68ECEE7E7CB4}" destId="{6C905C27-EAA2-4B12-92D2-9E535A485AD0}" srcOrd="0" destOrd="0" parTransId="{3B269623-9CB1-4037-912A-0F4EBD9C4B9A}" sibTransId="{85E04E7F-441E-4CBC-8F3E-7F22749BC245}"/>
    <dgm:cxn modelId="{106722DE-FD00-4352-B40A-9154D086127F}" srcId="{1EF1A8BF-8C6F-4333-8D0B-38FFD28D77B5}" destId="{825915BD-29C6-45D2-8228-83374A619AE8}" srcOrd="6" destOrd="0" parTransId="{78133AF6-603F-4223-922A-314A8FBBD5B9}" sibTransId="{2E24E7A3-2D99-453B-941F-71049177D00B}"/>
    <dgm:cxn modelId="{43343CDF-03FF-4C5D-B377-718EAC8EF9A0}" type="presOf" srcId="{71C890E1-53CD-4751-B749-C9F0FE97C287}" destId="{E7C69F8C-BFEC-4B41-A07C-0ACDF2798DA4}" srcOrd="0" destOrd="4" presId="urn:microsoft.com/office/officeart/2005/8/layout/hList2"/>
    <dgm:cxn modelId="{217B42DF-DFB9-46A6-91B3-4F612E4699A3}" srcId="{2E8FC44A-11A0-4E1A-A748-E8FFA6295824}" destId="{77A85F20-173B-4B2D-B07F-A7A2D3A2CCFE}" srcOrd="2" destOrd="0" parTransId="{769C0866-2E48-4D85-9CEF-36E5A8E57FEA}" sibTransId="{6A24F094-C92E-4346-9A49-9CF078597A3A}"/>
    <dgm:cxn modelId="{672D55E1-41F2-451B-9781-5BCCBBAC4BDE}" type="presOf" srcId="{FB18956F-F74F-4E37-9D3C-FE0EB979CA75}" destId="{08D545BF-69A0-46E3-8E9F-6EAD5719B444}" srcOrd="0" destOrd="0" presId="urn:microsoft.com/office/officeart/2005/8/layout/hList2"/>
    <dgm:cxn modelId="{5384FAE9-F648-4368-9D28-2760B46D2F8C}" srcId="{3AC45AAB-BDA4-4A15-BB0D-476CCC9BC004}" destId="{A6D445EE-3CC6-49FB-B53B-9191D91FBF07}" srcOrd="1" destOrd="0" parTransId="{C62A31D0-3D53-410C-A2C8-C8B6A520422E}" sibTransId="{88E474B1-6A61-4401-9CD9-531EF07C0A17}"/>
    <dgm:cxn modelId="{E16ABCEA-7CA6-4D94-911D-A5946778D67B}" srcId="{1EF1A8BF-8C6F-4333-8D0B-38FFD28D77B5}" destId="{BBFF54A2-1323-45CE-A19D-B29A8AE70B71}" srcOrd="5" destOrd="0" parTransId="{DBB60CE2-470C-45BA-96B5-B6CB3A73D5FA}" sibTransId="{5D17979F-E37E-453D-B709-E15AD2FF0FBC}"/>
    <dgm:cxn modelId="{5DA149EC-EB69-496B-91F0-CE96B8672746}" type="presOf" srcId="{823B4ACA-D0C0-49B4-8117-8D37D7186777}" destId="{976CB61F-8A43-45DA-9E74-B6E4E247FF67}" srcOrd="0" destOrd="3" presId="urn:microsoft.com/office/officeart/2005/8/layout/hList2"/>
    <dgm:cxn modelId="{528254EC-ABA7-47F9-8821-729A9106637B}" srcId="{3AC45AAB-BDA4-4A15-BB0D-476CCC9BC004}" destId="{48D22810-5FDD-4B8D-872A-5F1ABE9E13D5}" srcOrd="2" destOrd="0" parTransId="{5841C324-5003-4540-AC4D-1361CEEF230B}" sibTransId="{A523E55A-9D70-4283-A829-8E4065A6DFE4}"/>
    <dgm:cxn modelId="{F4C22DF5-4C02-4992-8000-5D87621E7B2D}" type="presOf" srcId="{1C350FCD-BBB6-42D6-975B-4F4E8101F2F1}" destId="{976CB61F-8A43-45DA-9E74-B6E4E247FF67}" srcOrd="0" destOrd="0" presId="urn:microsoft.com/office/officeart/2005/8/layout/hList2"/>
    <dgm:cxn modelId="{1D4B62F6-23FD-4C57-81E9-46F329E6A74C}" type="presOf" srcId="{C3E86C8E-172D-43B0-8509-0408BA12414F}" destId="{08D545BF-69A0-46E3-8E9F-6EAD5719B444}" srcOrd="0" destOrd="1" presId="urn:microsoft.com/office/officeart/2005/8/layout/hList2"/>
    <dgm:cxn modelId="{7C06A6F8-BB02-4C94-B471-B1D7450FD113}" srcId="{8CB5A1B1-3F95-4F51-A16A-68ECEE7E7CB4}" destId="{4EAA8889-5673-4302-A3F1-B6465646D4B1}" srcOrd="1" destOrd="0" parTransId="{F1CE1100-D5FC-472D-BE66-1454D220E805}" sibTransId="{0A304263-3AE3-4FEE-998E-25B7E853682B}"/>
    <dgm:cxn modelId="{0528D3F8-8DAC-4E2A-BD8B-8EF2EDB832EC}" srcId="{77A85F20-173B-4B2D-B07F-A7A2D3A2CCFE}" destId="{1C350FCD-BBB6-42D6-975B-4F4E8101F2F1}" srcOrd="0" destOrd="0" parTransId="{D768F3C2-F8E4-493E-A1F9-15CDF5C90B32}" sibTransId="{DE9B6011-7B5A-4C7D-8D96-EFBFED299F1E}"/>
    <dgm:cxn modelId="{182D6EFB-2E02-4002-BB51-E22ECAB7EC1F}" srcId="{1EF1A8BF-8C6F-4333-8D0B-38FFD28D77B5}" destId="{0D45A9FB-3938-4B77-8728-11B76C804146}" srcOrd="7" destOrd="0" parTransId="{25396019-71BD-4EE5-91B0-78226ADD932D}" sibTransId="{4FEB5C21-E803-4285-A7D2-3AFC808997BD}"/>
    <dgm:cxn modelId="{9B5088FB-9AE5-43C6-8585-20F73F0E350B}" srcId="{1EF1A8BF-8C6F-4333-8D0B-38FFD28D77B5}" destId="{02426D50-CF2B-44F3-B3DA-092BD41FACDE}" srcOrd="3" destOrd="0" parTransId="{3C873F7C-38BC-4AEF-95B4-A5D23F26DEC7}" sibTransId="{904F31F4-38F2-4E7B-8314-E24BEB267D78}"/>
    <dgm:cxn modelId="{4DBBC760-5A2F-4133-B43E-75BB2F7EF26C}" type="presParOf" srcId="{868C45E6-3376-4DF1-9B35-D6D37672DEA7}" destId="{D9A1B024-C747-46A1-B027-E209AB0CBCAD}" srcOrd="0" destOrd="0" presId="urn:microsoft.com/office/officeart/2005/8/layout/hList2"/>
    <dgm:cxn modelId="{9ADBDD80-6986-4B8D-8035-C744A608A7AD}" type="presParOf" srcId="{D9A1B024-C747-46A1-B027-E209AB0CBCAD}" destId="{B7917DB6-F49E-4B4F-9F06-5A23A445BC4B}" srcOrd="0" destOrd="0" presId="urn:microsoft.com/office/officeart/2005/8/layout/hList2"/>
    <dgm:cxn modelId="{49AF95AE-1C09-403C-AC46-E79786A0872F}" type="presParOf" srcId="{D9A1B024-C747-46A1-B027-E209AB0CBCAD}" destId="{E7C69F8C-BFEC-4B41-A07C-0ACDF2798DA4}" srcOrd="1" destOrd="0" presId="urn:microsoft.com/office/officeart/2005/8/layout/hList2"/>
    <dgm:cxn modelId="{524BBED3-55D8-492A-A05F-36400CF6C0DA}" type="presParOf" srcId="{D9A1B024-C747-46A1-B027-E209AB0CBCAD}" destId="{304B06E3-8468-43A6-B98C-7997B399942F}" srcOrd="2" destOrd="0" presId="urn:microsoft.com/office/officeart/2005/8/layout/hList2"/>
    <dgm:cxn modelId="{3F9D2C7A-7F7D-4073-B3DF-C2AC023F0703}" type="presParOf" srcId="{868C45E6-3376-4DF1-9B35-D6D37672DEA7}" destId="{837CAF0F-F9E7-43F7-BDED-BEDC9B99F5D0}" srcOrd="1" destOrd="0" presId="urn:microsoft.com/office/officeart/2005/8/layout/hList2"/>
    <dgm:cxn modelId="{00850370-5380-4A6E-AE7B-516233FA58BC}" type="presParOf" srcId="{868C45E6-3376-4DF1-9B35-D6D37672DEA7}" destId="{2E667CF2-C617-4A88-BE34-2B38705001F8}" srcOrd="2" destOrd="0" presId="urn:microsoft.com/office/officeart/2005/8/layout/hList2"/>
    <dgm:cxn modelId="{853CF7A4-FA9F-48F6-AC98-577EC10656BC}" type="presParOf" srcId="{2E667CF2-C617-4A88-BE34-2B38705001F8}" destId="{1961D578-4642-46A4-B887-740FBB20529A}" srcOrd="0" destOrd="0" presId="urn:microsoft.com/office/officeart/2005/8/layout/hList2"/>
    <dgm:cxn modelId="{FC283C8E-FFB0-490F-93A6-C6960ADDEE3B}" type="presParOf" srcId="{2E667CF2-C617-4A88-BE34-2B38705001F8}" destId="{282C23BC-853C-4F6A-A807-B9CE39C8BABA}" srcOrd="1" destOrd="0" presId="urn:microsoft.com/office/officeart/2005/8/layout/hList2"/>
    <dgm:cxn modelId="{D974CACF-F797-4DC3-8D1F-04881FE9B345}" type="presParOf" srcId="{2E667CF2-C617-4A88-BE34-2B38705001F8}" destId="{2821F988-51D9-4D3A-97E0-F62CCCDB48AA}" srcOrd="2" destOrd="0" presId="urn:microsoft.com/office/officeart/2005/8/layout/hList2"/>
    <dgm:cxn modelId="{E8B403C8-A40D-43F4-A613-53A68E0DDA67}" type="presParOf" srcId="{868C45E6-3376-4DF1-9B35-D6D37672DEA7}" destId="{A64A61F3-3D45-4EBC-BF70-185A6E024590}" srcOrd="3" destOrd="0" presId="urn:microsoft.com/office/officeart/2005/8/layout/hList2"/>
    <dgm:cxn modelId="{EF5AB6DF-3A0B-4179-8D64-0F6A051AFF7A}" type="presParOf" srcId="{868C45E6-3376-4DF1-9B35-D6D37672DEA7}" destId="{C2BC3514-C8D2-4483-8FC4-CE39CC6CC0BE}" srcOrd="4" destOrd="0" presId="urn:microsoft.com/office/officeart/2005/8/layout/hList2"/>
    <dgm:cxn modelId="{1233B6C0-51C6-4489-B554-11E12D8FFDCE}" type="presParOf" srcId="{C2BC3514-C8D2-4483-8FC4-CE39CC6CC0BE}" destId="{524C341F-AF3D-4717-A24A-D89724CEC90B}" srcOrd="0" destOrd="0" presId="urn:microsoft.com/office/officeart/2005/8/layout/hList2"/>
    <dgm:cxn modelId="{D451975E-7CBE-45F1-A119-762F88E2E044}" type="presParOf" srcId="{C2BC3514-C8D2-4483-8FC4-CE39CC6CC0BE}" destId="{976CB61F-8A43-45DA-9E74-B6E4E247FF67}" srcOrd="1" destOrd="0" presId="urn:microsoft.com/office/officeart/2005/8/layout/hList2"/>
    <dgm:cxn modelId="{5E6C5E30-0928-42C2-BFF8-75F1CEE0A941}" type="presParOf" srcId="{C2BC3514-C8D2-4483-8FC4-CE39CC6CC0BE}" destId="{E3F0447A-AD70-4366-A566-453361F7D64A}" srcOrd="2" destOrd="0" presId="urn:microsoft.com/office/officeart/2005/8/layout/hList2"/>
    <dgm:cxn modelId="{3969C6D3-6117-4975-9C63-0121DBA4C1FF}" type="presParOf" srcId="{868C45E6-3376-4DF1-9B35-D6D37672DEA7}" destId="{11127095-8E51-439D-BD3A-5EC0D78BEB18}" srcOrd="5" destOrd="0" presId="urn:microsoft.com/office/officeart/2005/8/layout/hList2"/>
    <dgm:cxn modelId="{263CF335-0CAA-467F-8C67-6B5CB61C944F}" type="presParOf" srcId="{868C45E6-3376-4DF1-9B35-D6D37672DEA7}" destId="{CE8BF417-B10A-49D6-AA6C-562AB1C8C0A4}" srcOrd="6" destOrd="0" presId="urn:microsoft.com/office/officeart/2005/8/layout/hList2"/>
    <dgm:cxn modelId="{B087D80F-D895-4522-9353-B52D8558384E}" type="presParOf" srcId="{CE8BF417-B10A-49D6-AA6C-562AB1C8C0A4}" destId="{BF183BD2-E375-4094-9F71-21AFF8EE5616}" srcOrd="0" destOrd="0" presId="urn:microsoft.com/office/officeart/2005/8/layout/hList2"/>
    <dgm:cxn modelId="{B154E7AE-9B93-48F6-93AE-4B8D8AA522DF}" type="presParOf" srcId="{CE8BF417-B10A-49D6-AA6C-562AB1C8C0A4}" destId="{08D545BF-69A0-46E3-8E9F-6EAD5719B444}" srcOrd="1" destOrd="0" presId="urn:microsoft.com/office/officeart/2005/8/layout/hList2"/>
    <dgm:cxn modelId="{61473BF3-D83E-46A8-98E8-A1AD1F6B348F}" type="presParOf" srcId="{CE8BF417-B10A-49D6-AA6C-562AB1C8C0A4}" destId="{276F6EC0-2C6B-4A40-A379-C46BA63CDF91}" srcOrd="2" destOrd="0" presId="urn:microsoft.com/office/officeart/2005/8/layout/h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10BAF61-315B-4AED-A683-4CE1F8CC03FF}" type="doc">
      <dgm:prSet loTypeId="urn:microsoft.com/office/officeart/2005/8/layout/hProcess10" loCatId="process" qsTypeId="urn:microsoft.com/office/officeart/2005/8/quickstyle/simple1" qsCatId="simple" csTypeId="urn:microsoft.com/office/officeart/2005/8/colors/colorful4" csCatId="colorful" phldr="1"/>
      <dgm:spPr/>
      <dgm:t>
        <a:bodyPr/>
        <a:lstStyle/>
        <a:p>
          <a:endParaRPr lang="en-US"/>
        </a:p>
      </dgm:t>
    </dgm:pt>
    <dgm:pt modelId="{24B0E2D5-E9EE-4D70-A746-AF1B6EA88914}">
      <dgm:prSet phldrT="[Text]"/>
      <dgm:spPr>
        <a:solidFill>
          <a:srgbClr val="00A9E0"/>
        </a:solidFill>
      </dgm:spPr>
      <dgm:t>
        <a:bodyPr/>
        <a:lstStyle/>
        <a:p>
          <a:r>
            <a:rPr lang="en-US"/>
            <a:t>Invitation Letters</a:t>
          </a:r>
        </a:p>
      </dgm:t>
    </dgm:pt>
    <dgm:pt modelId="{3BEC8907-1328-4BDB-A996-5C78065323EF}" type="parTrans" cxnId="{D8743AAE-1260-41D6-9305-7C3F6487C272}">
      <dgm:prSet/>
      <dgm:spPr/>
      <dgm:t>
        <a:bodyPr/>
        <a:lstStyle/>
        <a:p>
          <a:endParaRPr lang="en-US"/>
        </a:p>
      </dgm:t>
    </dgm:pt>
    <dgm:pt modelId="{4BD97B47-6862-465A-BCFD-79FA8FD62201}" type="sibTrans" cxnId="{D8743AAE-1260-41D6-9305-7C3F6487C272}">
      <dgm:prSet/>
      <dgm:spPr>
        <a:solidFill>
          <a:srgbClr val="00A9E0"/>
        </a:solidFill>
      </dgm:spPr>
      <dgm:t>
        <a:bodyPr/>
        <a:lstStyle/>
        <a:p>
          <a:endParaRPr lang="en-US"/>
        </a:p>
      </dgm:t>
    </dgm:pt>
    <dgm:pt modelId="{6E2D7AF3-5484-4F26-87F7-4DDB61DFCA90}">
      <dgm:prSet phldrT="[Text]"/>
      <dgm:spPr>
        <a:solidFill>
          <a:srgbClr val="00A9E0"/>
        </a:solidFill>
      </dgm:spPr>
      <dgm:t>
        <a:bodyPr/>
        <a:lstStyle/>
        <a:p>
          <a:r>
            <a:rPr lang="en-US"/>
            <a:t>Issued to Coalitions in early December</a:t>
          </a:r>
        </a:p>
      </dgm:t>
    </dgm:pt>
    <dgm:pt modelId="{8C08738C-ABAF-4DDC-A1DC-B51AE3ED71D0}" type="parTrans" cxnId="{B5BEFEAD-2DAD-41B1-8221-BF577DD5BC31}">
      <dgm:prSet/>
      <dgm:spPr/>
      <dgm:t>
        <a:bodyPr/>
        <a:lstStyle/>
        <a:p>
          <a:endParaRPr lang="en-US"/>
        </a:p>
      </dgm:t>
    </dgm:pt>
    <dgm:pt modelId="{8241A584-521B-4C0D-BBED-718841FF9462}" type="sibTrans" cxnId="{B5BEFEAD-2DAD-41B1-8221-BF577DD5BC31}">
      <dgm:prSet/>
      <dgm:spPr/>
      <dgm:t>
        <a:bodyPr/>
        <a:lstStyle/>
        <a:p>
          <a:endParaRPr lang="en-US"/>
        </a:p>
      </dgm:t>
    </dgm:pt>
    <dgm:pt modelId="{D523712E-FED0-4CD0-BAF3-03158BCE7459}">
      <dgm:prSet phldrT="[Text]"/>
      <dgm:spPr>
        <a:solidFill>
          <a:srgbClr val="007934"/>
        </a:solidFill>
      </dgm:spPr>
      <dgm:t>
        <a:bodyPr/>
        <a:lstStyle/>
        <a:p>
          <a:r>
            <a:rPr lang="en-US"/>
            <a:t>Response Packages</a:t>
          </a:r>
        </a:p>
      </dgm:t>
    </dgm:pt>
    <dgm:pt modelId="{123E8F10-9579-4D2A-B975-923E86771CAB}" type="parTrans" cxnId="{88341D0B-7D8C-4BD7-A3D5-288899E94D57}">
      <dgm:prSet/>
      <dgm:spPr/>
      <dgm:t>
        <a:bodyPr/>
        <a:lstStyle/>
        <a:p>
          <a:endParaRPr lang="en-US"/>
        </a:p>
      </dgm:t>
    </dgm:pt>
    <dgm:pt modelId="{242AEFFC-1143-471C-9210-C5498B2CAAC0}" type="sibTrans" cxnId="{88341D0B-7D8C-4BD7-A3D5-288899E94D57}">
      <dgm:prSet/>
      <dgm:spPr>
        <a:solidFill>
          <a:srgbClr val="007934"/>
        </a:solidFill>
      </dgm:spPr>
      <dgm:t>
        <a:bodyPr/>
        <a:lstStyle/>
        <a:p>
          <a:endParaRPr lang="en-US"/>
        </a:p>
      </dgm:t>
    </dgm:pt>
    <dgm:pt modelId="{E147FC92-29A4-4375-BBD2-35CBD0111EE9}">
      <dgm:prSet phldrT="[Text]"/>
      <dgm:spPr>
        <a:solidFill>
          <a:srgbClr val="007934"/>
        </a:solidFill>
      </dgm:spPr>
      <dgm:t>
        <a:bodyPr/>
        <a:lstStyle/>
        <a:p>
          <a:r>
            <a:rPr lang="en-US"/>
            <a:t>Due from Coalitions to RMs around Jan. 15, 2025</a:t>
          </a:r>
        </a:p>
      </dgm:t>
    </dgm:pt>
    <dgm:pt modelId="{62941D0C-2FE0-48E7-96B8-39B1BAD9AAC1}" type="parTrans" cxnId="{73784449-F3DB-4DD7-AF2F-C3247282ACC7}">
      <dgm:prSet/>
      <dgm:spPr/>
      <dgm:t>
        <a:bodyPr/>
        <a:lstStyle/>
        <a:p>
          <a:endParaRPr lang="en-US"/>
        </a:p>
      </dgm:t>
    </dgm:pt>
    <dgm:pt modelId="{9AA598AB-28E4-4E80-9B3B-CA08E41D0BC2}" type="sibTrans" cxnId="{73784449-F3DB-4DD7-AF2F-C3247282ACC7}">
      <dgm:prSet/>
      <dgm:spPr/>
      <dgm:t>
        <a:bodyPr/>
        <a:lstStyle/>
        <a:p>
          <a:endParaRPr lang="en-US"/>
        </a:p>
      </dgm:t>
    </dgm:pt>
    <dgm:pt modelId="{ED68653E-DA69-40AA-85FE-32C199829655}">
      <dgm:prSet phldrT="[Text]"/>
      <dgm:spPr>
        <a:solidFill>
          <a:srgbClr val="69BE28"/>
        </a:solidFill>
      </dgm:spPr>
      <dgm:t>
        <a:bodyPr/>
        <a:lstStyle/>
        <a:p>
          <a:r>
            <a:rPr lang="en-US"/>
            <a:t>Project Start Date</a:t>
          </a:r>
        </a:p>
      </dgm:t>
    </dgm:pt>
    <dgm:pt modelId="{250F7F32-D83C-4F99-9891-E93230A223BF}" type="parTrans" cxnId="{4248BA54-CE4D-4DE4-B9D1-FDA7026BED47}">
      <dgm:prSet/>
      <dgm:spPr/>
      <dgm:t>
        <a:bodyPr/>
        <a:lstStyle/>
        <a:p>
          <a:endParaRPr lang="en-US"/>
        </a:p>
      </dgm:t>
    </dgm:pt>
    <dgm:pt modelId="{69E95773-7B9E-4DD7-B1B9-71044A48D300}" type="sibTrans" cxnId="{4248BA54-CE4D-4DE4-B9D1-FDA7026BED47}">
      <dgm:prSet/>
      <dgm:spPr>
        <a:solidFill>
          <a:srgbClr val="69BE28"/>
        </a:solidFill>
      </dgm:spPr>
      <dgm:t>
        <a:bodyPr/>
        <a:lstStyle/>
        <a:p>
          <a:endParaRPr lang="en-US"/>
        </a:p>
      </dgm:t>
    </dgm:pt>
    <dgm:pt modelId="{4D998450-06ED-4E4D-9182-1A9F2D6B28A6}">
      <dgm:prSet phldrT="[Text]"/>
      <dgm:spPr>
        <a:solidFill>
          <a:srgbClr val="69BE28"/>
        </a:solidFill>
      </dgm:spPr>
      <dgm:t>
        <a:bodyPr/>
        <a:lstStyle/>
        <a:p>
          <a:r>
            <a:rPr lang="en-US"/>
            <a:t>April 1, 2025</a:t>
          </a:r>
        </a:p>
      </dgm:t>
    </dgm:pt>
    <dgm:pt modelId="{257645D2-DA00-48BA-8239-DE9ADA29FCB8}" type="parTrans" cxnId="{D919A17E-7863-4EB0-B253-0FAE46909916}">
      <dgm:prSet/>
      <dgm:spPr/>
      <dgm:t>
        <a:bodyPr/>
        <a:lstStyle/>
        <a:p>
          <a:endParaRPr lang="en-US"/>
        </a:p>
      </dgm:t>
    </dgm:pt>
    <dgm:pt modelId="{63DFF373-91D2-4082-AF8C-DF83ECB5BDD3}" type="sibTrans" cxnId="{D919A17E-7863-4EB0-B253-0FAE46909916}">
      <dgm:prSet/>
      <dgm:spPr/>
      <dgm:t>
        <a:bodyPr/>
        <a:lstStyle/>
        <a:p>
          <a:endParaRPr lang="en-US"/>
        </a:p>
      </dgm:t>
    </dgm:pt>
    <dgm:pt modelId="{1A6D45C3-8E89-4B42-AAF5-674A52BA68F2}">
      <dgm:prSet phldrT="[Text]"/>
      <dgm:spPr/>
      <dgm:t>
        <a:bodyPr/>
        <a:lstStyle/>
        <a:p>
          <a:r>
            <a:rPr lang="en-US"/>
            <a:t>Project Year</a:t>
          </a:r>
        </a:p>
      </dgm:t>
    </dgm:pt>
    <dgm:pt modelId="{136664CF-BD46-4FD1-A0D8-E0C3A003C711}" type="sibTrans" cxnId="{D962884B-45DA-4382-AFDD-49289FE332BB}">
      <dgm:prSet/>
      <dgm:spPr/>
      <dgm:t>
        <a:bodyPr/>
        <a:lstStyle/>
        <a:p>
          <a:endParaRPr lang="en-US"/>
        </a:p>
      </dgm:t>
    </dgm:pt>
    <dgm:pt modelId="{B8E5A8DA-958A-498A-90D4-EED29B08985A}" type="parTrans" cxnId="{D962884B-45DA-4382-AFDD-49289FE332BB}">
      <dgm:prSet/>
      <dgm:spPr/>
      <dgm:t>
        <a:bodyPr/>
        <a:lstStyle/>
        <a:p>
          <a:endParaRPr lang="en-US"/>
        </a:p>
      </dgm:t>
    </dgm:pt>
    <dgm:pt modelId="{08B335A0-B74D-4811-856A-DE5353D742B0}">
      <dgm:prSet phldrT="[Text]"/>
      <dgm:spPr/>
      <dgm:t>
        <a:bodyPr/>
        <a:lstStyle/>
        <a:p>
          <a:r>
            <a:rPr lang="en-US"/>
            <a:t>April 1, 2025 – March 31, 2026</a:t>
          </a:r>
        </a:p>
      </dgm:t>
    </dgm:pt>
    <dgm:pt modelId="{D84F361F-D373-481B-A9E4-86F2E479EEB5}" type="sibTrans" cxnId="{68993DFD-C409-44FC-A807-0C073585B3BF}">
      <dgm:prSet/>
      <dgm:spPr/>
      <dgm:t>
        <a:bodyPr/>
        <a:lstStyle/>
        <a:p>
          <a:endParaRPr lang="en-US"/>
        </a:p>
      </dgm:t>
    </dgm:pt>
    <dgm:pt modelId="{B0F81B89-D843-44F7-A942-A9ACB4FA395E}" type="parTrans" cxnId="{68993DFD-C409-44FC-A807-0C073585B3BF}">
      <dgm:prSet/>
      <dgm:spPr/>
      <dgm:t>
        <a:bodyPr/>
        <a:lstStyle/>
        <a:p>
          <a:endParaRPr lang="en-US"/>
        </a:p>
      </dgm:t>
    </dgm:pt>
    <dgm:pt modelId="{3BB14A34-D40E-4AD9-9BF8-D863270808F2}">
      <dgm:prSet phldrT="[Text]"/>
      <dgm:spPr>
        <a:solidFill>
          <a:srgbClr val="1780AF"/>
        </a:solidFill>
      </dgm:spPr>
      <dgm:t>
        <a:bodyPr/>
        <a:lstStyle/>
        <a:p>
          <a:r>
            <a:rPr lang="en-US"/>
            <a:t>Partnership Renewal Letters*</a:t>
          </a:r>
        </a:p>
      </dgm:t>
    </dgm:pt>
    <dgm:pt modelId="{B4C76153-1423-4818-AA77-9A21D16895EA}" type="parTrans" cxnId="{570FA6D0-2397-4F6E-830F-C703AEA2CBCB}">
      <dgm:prSet/>
      <dgm:spPr/>
      <dgm:t>
        <a:bodyPr/>
        <a:lstStyle/>
        <a:p>
          <a:endParaRPr lang="en-US"/>
        </a:p>
      </dgm:t>
    </dgm:pt>
    <dgm:pt modelId="{BE0FFDDE-4FD4-4152-9D7A-66436F7D71E8}" type="sibTrans" cxnId="{570FA6D0-2397-4F6E-830F-C703AEA2CBCB}">
      <dgm:prSet/>
      <dgm:spPr>
        <a:solidFill>
          <a:srgbClr val="1780AF"/>
        </a:solidFill>
      </dgm:spPr>
      <dgm:t>
        <a:bodyPr/>
        <a:lstStyle/>
        <a:p>
          <a:endParaRPr lang="en-US"/>
        </a:p>
      </dgm:t>
    </dgm:pt>
    <dgm:pt modelId="{67520026-AA26-4122-AEB7-4EF505CFDDA1}">
      <dgm:prSet phldrT="[Text]"/>
      <dgm:spPr>
        <a:solidFill>
          <a:srgbClr val="1780AF"/>
        </a:solidFill>
      </dgm:spPr>
      <dgm:t>
        <a:bodyPr/>
        <a:lstStyle/>
        <a:p>
          <a:r>
            <a:rPr lang="en-US"/>
            <a:t>Due from coalitions to your RM by Dec. 1</a:t>
          </a:r>
        </a:p>
      </dgm:t>
    </dgm:pt>
    <dgm:pt modelId="{8029B515-5A70-45C9-ABEF-A31F991E8280}" type="parTrans" cxnId="{84B6E507-8DD6-4345-869C-5C61D077F8EE}">
      <dgm:prSet/>
      <dgm:spPr/>
      <dgm:t>
        <a:bodyPr/>
        <a:lstStyle/>
        <a:p>
          <a:endParaRPr lang="en-US"/>
        </a:p>
      </dgm:t>
    </dgm:pt>
    <dgm:pt modelId="{23F5FF96-F6BF-40BB-80E4-648412F3BB12}" type="sibTrans" cxnId="{84B6E507-8DD6-4345-869C-5C61D077F8EE}">
      <dgm:prSet/>
      <dgm:spPr/>
      <dgm:t>
        <a:bodyPr/>
        <a:lstStyle/>
        <a:p>
          <a:endParaRPr lang="en-US"/>
        </a:p>
      </dgm:t>
    </dgm:pt>
    <dgm:pt modelId="{A88BA44E-A2FC-4ED8-B7EA-4CADE74C779F}" type="pres">
      <dgm:prSet presAssocID="{F10BAF61-315B-4AED-A683-4CE1F8CC03FF}" presName="Name0" presStyleCnt="0">
        <dgm:presLayoutVars>
          <dgm:dir/>
          <dgm:resizeHandles val="exact"/>
        </dgm:presLayoutVars>
      </dgm:prSet>
      <dgm:spPr/>
    </dgm:pt>
    <dgm:pt modelId="{4FD4C9BC-C9B6-4CA7-AFB4-71A072ED1B01}" type="pres">
      <dgm:prSet presAssocID="{3BB14A34-D40E-4AD9-9BF8-D863270808F2}" presName="composite" presStyleCnt="0"/>
      <dgm:spPr/>
    </dgm:pt>
    <dgm:pt modelId="{5D3749AB-74E9-4C64-9949-AE171D6F629F}" type="pres">
      <dgm:prSet presAssocID="{3BB14A34-D40E-4AD9-9BF8-D863270808F2}" presName="imagSh" presStyleLbl="bgImgPlac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Share with solid fill"/>
        </a:ext>
      </dgm:extLst>
    </dgm:pt>
    <dgm:pt modelId="{01BB94DD-6B77-4CFA-BC9D-BBB1567CD3A4}" type="pres">
      <dgm:prSet presAssocID="{3BB14A34-D40E-4AD9-9BF8-D863270808F2}" presName="txNode" presStyleLbl="node1" presStyleIdx="0" presStyleCnt="5">
        <dgm:presLayoutVars>
          <dgm:bulletEnabled val="1"/>
        </dgm:presLayoutVars>
      </dgm:prSet>
      <dgm:spPr/>
    </dgm:pt>
    <dgm:pt modelId="{701F34BA-4CC9-4A82-A096-5EB4AF82E4A6}" type="pres">
      <dgm:prSet presAssocID="{BE0FFDDE-4FD4-4152-9D7A-66436F7D71E8}" presName="sibTrans" presStyleLbl="sibTrans2D1" presStyleIdx="0" presStyleCnt="4"/>
      <dgm:spPr/>
    </dgm:pt>
    <dgm:pt modelId="{60EEFB97-7F0D-448B-91CC-6F4D4DCA1532}" type="pres">
      <dgm:prSet presAssocID="{BE0FFDDE-4FD4-4152-9D7A-66436F7D71E8}" presName="connTx" presStyleLbl="sibTrans2D1" presStyleIdx="0" presStyleCnt="4"/>
      <dgm:spPr/>
    </dgm:pt>
    <dgm:pt modelId="{C3CC4418-FE85-43DC-8AEB-65D6C1EE4AF1}" type="pres">
      <dgm:prSet presAssocID="{24B0E2D5-E9EE-4D70-A746-AF1B6EA88914}" presName="composite" presStyleCnt="0"/>
      <dgm:spPr/>
    </dgm:pt>
    <dgm:pt modelId="{7BC8443D-16F2-499E-A112-9F86F49963B5}" type="pres">
      <dgm:prSet presAssocID="{24B0E2D5-E9EE-4D70-A746-AF1B6EA88914}" presName="imagSh" presStyleLbl="bgImgPlac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Open envelope with solid fill"/>
        </a:ext>
      </dgm:extLst>
    </dgm:pt>
    <dgm:pt modelId="{BAE1F801-924E-4433-A3C8-D69A641A5A54}" type="pres">
      <dgm:prSet presAssocID="{24B0E2D5-E9EE-4D70-A746-AF1B6EA88914}" presName="txNode" presStyleLbl="node1" presStyleIdx="1" presStyleCnt="5">
        <dgm:presLayoutVars>
          <dgm:bulletEnabled val="1"/>
        </dgm:presLayoutVars>
      </dgm:prSet>
      <dgm:spPr/>
    </dgm:pt>
    <dgm:pt modelId="{6BF72222-BD45-4F07-869F-E73CA11F447F}" type="pres">
      <dgm:prSet presAssocID="{4BD97B47-6862-465A-BCFD-79FA8FD62201}" presName="sibTrans" presStyleLbl="sibTrans2D1" presStyleIdx="1" presStyleCnt="4"/>
      <dgm:spPr/>
    </dgm:pt>
    <dgm:pt modelId="{B2812F20-7230-4D58-8430-2E6B3F8A34D2}" type="pres">
      <dgm:prSet presAssocID="{4BD97B47-6862-465A-BCFD-79FA8FD62201}" presName="connTx" presStyleLbl="sibTrans2D1" presStyleIdx="1" presStyleCnt="4"/>
      <dgm:spPr/>
    </dgm:pt>
    <dgm:pt modelId="{7828E9DA-FA91-40CF-BE4B-92154568720A}" type="pres">
      <dgm:prSet presAssocID="{D523712E-FED0-4CD0-BAF3-03158BCE7459}" presName="composite" presStyleCnt="0"/>
      <dgm:spPr/>
    </dgm:pt>
    <dgm:pt modelId="{0954509D-66A9-4741-84C5-E4D5FC1D9907}" type="pres">
      <dgm:prSet presAssocID="{D523712E-FED0-4CD0-BAF3-03158BCE7459}" presName="imagSh" presStyleLbl="bgImgPlac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Document with solid fill"/>
        </a:ext>
      </dgm:extLst>
    </dgm:pt>
    <dgm:pt modelId="{56001590-AA9C-4E04-9B1F-4F141D7309D0}" type="pres">
      <dgm:prSet presAssocID="{D523712E-FED0-4CD0-BAF3-03158BCE7459}" presName="txNode" presStyleLbl="node1" presStyleIdx="2" presStyleCnt="5">
        <dgm:presLayoutVars>
          <dgm:bulletEnabled val="1"/>
        </dgm:presLayoutVars>
      </dgm:prSet>
      <dgm:spPr/>
    </dgm:pt>
    <dgm:pt modelId="{A2CD2E97-2648-4884-81D5-A963DF9F498E}" type="pres">
      <dgm:prSet presAssocID="{242AEFFC-1143-471C-9210-C5498B2CAAC0}" presName="sibTrans" presStyleLbl="sibTrans2D1" presStyleIdx="2" presStyleCnt="4"/>
      <dgm:spPr/>
    </dgm:pt>
    <dgm:pt modelId="{0EC9616E-1E50-4EC3-8839-F6266078208E}" type="pres">
      <dgm:prSet presAssocID="{242AEFFC-1143-471C-9210-C5498B2CAAC0}" presName="connTx" presStyleLbl="sibTrans2D1" presStyleIdx="2" presStyleCnt="4"/>
      <dgm:spPr/>
    </dgm:pt>
    <dgm:pt modelId="{FB3640C1-69A0-4AD5-A53B-4A0E3A55AD20}" type="pres">
      <dgm:prSet presAssocID="{ED68653E-DA69-40AA-85FE-32C199829655}" presName="composite" presStyleCnt="0"/>
      <dgm:spPr/>
    </dgm:pt>
    <dgm:pt modelId="{A2063EB0-1FA9-40EC-9E24-4CC38B3FEE89}" type="pres">
      <dgm:prSet presAssocID="{ED68653E-DA69-40AA-85FE-32C199829655}" presName="imagSh" presStyleLbl="bgImgPlac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a:noFill/>
        </a:ln>
      </dgm:spPr>
      <dgm:extLst>
        <a:ext uri="{E40237B7-FDA0-4F09-8148-C483321AD2D9}">
          <dgm14:cNvPr xmlns:dgm14="http://schemas.microsoft.com/office/drawing/2010/diagram" id="0" name="" descr="Stopwatch with solid fill"/>
        </a:ext>
      </dgm:extLst>
    </dgm:pt>
    <dgm:pt modelId="{D410153B-A977-4B4A-906B-76E63138545B}" type="pres">
      <dgm:prSet presAssocID="{ED68653E-DA69-40AA-85FE-32C199829655}" presName="txNode" presStyleLbl="node1" presStyleIdx="3" presStyleCnt="5">
        <dgm:presLayoutVars>
          <dgm:bulletEnabled val="1"/>
        </dgm:presLayoutVars>
      </dgm:prSet>
      <dgm:spPr/>
    </dgm:pt>
    <dgm:pt modelId="{9025C158-9A6D-45C2-9AF8-93CC35CB43F6}" type="pres">
      <dgm:prSet presAssocID="{69E95773-7B9E-4DD7-B1B9-71044A48D300}" presName="sibTrans" presStyleLbl="sibTrans2D1" presStyleIdx="3" presStyleCnt="4"/>
      <dgm:spPr/>
    </dgm:pt>
    <dgm:pt modelId="{D5E84B8E-7200-4B4A-B7B0-504C88EEE132}" type="pres">
      <dgm:prSet presAssocID="{69E95773-7B9E-4DD7-B1B9-71044A48D300}" presName="connTx" presStyleLbl="sibTrans2D1" presStyleIdx="3" presStyleCnt="4"/>
      <dgm:spPr/>
    </dgm:pt>
    <dgm:pt modelId="{D9F0552E-E9D2-4641-9F17-B94F9A6DA82A}" type="pres">
      <dgm:prSet presAssocID="{1A6D45C3-8E89-4B42-AAF5-674A52BA68F2}" presName="composite" presStyleCnt="0"/>
      <dgm:spPr/>
    </dgm:pt>
    <dgm:pt modelId="{4EDDC1F3-6BBB-4324-AEF3-F3C12F10B684}" type="pres">
      <dgm:prSet presAssocID="{1A6D45C3-8E89-4B42-AAF5-674A52BA68F2}" presName="imagSh" presStyleLbl="bgImgPlac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a:noFill/>
        </a:ln>
      </dgm:spPr>
      <dgm:extLst>
        <a:ext uri="{E40237B7-FDA0-4F09-8148-C483321AD2D9}">
          <dgm14:cNvPr xmlns:dgm14="http://schemas.microsoft.com/office/drawing/2010/diagram" id="0" name="" descr="Daily calendar with solid fill"/>
        </a:ext>
      </dgm:extLst>
    </dgm:pt>
    <dgm:pt modelId="{C887A2A3-14FC-4D52-818A-48404F243BDD}" type="pres">
      <dgm:prSet presAssocID="{1A6D45C3-8E89-4B42-AAF5-674A52BA68F2}" presName="txNode" presStyleLbl="node1" presStyleIdx="4" presStyleCnt="5">
        <dgm:presLayoutVars>
          <dgm:bulletEnabled val="1"/>
        </dgm:presLayoutVars>
      </dgm:prSet>
      <dgm:spPr/>
    </dgm:pt>
  </dgm:ptLst>
  <dgm:cxnLst>
    <dgm:cxn modelId="{0D493F05-FA50-447C-ADF7-19807801807B}" type="presOf" srcId="{BE0FFDDE-4FD4-4152-9D7A-66436F7D71E8}" destId="{701F34BA-4CC9-4A82-A096-5EB4AF82E4A6}" srcOrd="0" destOrd="0" presId="urn:microsoft.com/office/officeart/2005/8/layout/hProcess10"/>
    <dgm:cxn modelId="{17C92A07-2E00-4BFB-AB0C-4D676A1E1CA0}" type="presOf" srcId="{F10BAF61-315B-4AED-A683-4CE1F8CC03FF}" destId="{A88BA44E-A2FC-4ED8-B7EA-4CADE74C779F}" srcOrd="0" destOrd="0" presId="urn:microsoft.com/office/officeart/2005/8/layout/hProcess10"/>
    <dgm:cxn modelId="{84B6E507-8DD6-4345-869C-5C61D077F8EE}" srcId="{3BB14A34-D40E-4AD9-9BF8-D863270808F2}" destId="{67520026-AA26-4122-AEB7-4EF505CFDDA1}" srcOrd="0" destOrd="0" parTransId="{8029B515-5A70-45C9-ABEF-A31F991E8280}" sibTransId="{23F5FF96-F6BF-40BB-80E4-648412F3BB12}"/>
    <dgm:cxn modelId="{88341D0B-7D8C-4BD7-A3D5-288899E94D57}" srcId="{F10BAF61-315B-4AED-A683-4CE1F8CC03FF}" destId="{D523712E-FED0-4CD0-BAF3-03158BCE7459}" srcOrd="2" destOrd="0" parTransId="{123E8F10-9579-4D2A-B975-923E86771CAB}" sibTransId="{242AEFFC-1143-471C-9210-C5498B2CAAC0}"/>
    <dgm:cxn modelId="{032F121E-58B2-4840-9E5D-7EC62B834CB8}" type="presOf" srcId="{242AEFFC-1143-471C-9210-C5498B2CAAC0}" destId="{0EC9616E-1E50-4EC3-8839-F6266078208E}" srcOrd="1" destOrd="0" presId="urn:microsoft.com/office/officeart/2005/8/layout/hProcess10"/>
    <dgm:cxn modelId="{3D666D5F-14B1-4CAD-BB0F-E5D21F3B9C31}" type="presOf" srcId="{4BD97B47-6862-465A-BCFD-79FA8FD62201}" destId="{6BF72222-BD45-4F07-869F-E73CA11F447F}" srcOrd="0" destOrd="0" presId="urn:microsoft.com/office/officeart/2005/8/layout/hProcess10"/>
    <dgm:cxn modelId="{A1DB5045-8B6E-412B-8877-2446B83D3710}" type="presOf" srcId="{E147FC92-29A4-4375-BBD2-35CBD0111EE9}" destId="{56001590-AA9C-4E04-9B1F-4F141D7309D0}" srcOrd="0" destOrd="1" presId="urn:microsoft.com/office/officeart/2005/8/layout/hProcess10"/>
    <dgm:cxn modelId="{A38F9A46-CDA8-42E5-BBAF-2A1B664F4FFB}" type="presOf" srcId="{69E95773-7B9E-4DD7-B1B9-71044A48D300}" destId="{9025C158-9A6D-45C2-9AF8-93CC35CB43F6}" srcOrd="0" destOrd="0" presId="urn:microsoft.com/office/officeart/2005/8/layout/hProcess10"/>
    <dgm:cxn modelId="{73784449-F3DB-4DD7-AF2F-C3247282ACC7}" srcId="{D523712E-FED0-4CD0-BAF3-03158BCE7459}" destId="{E147FC92-29A4-4375-BBD2-35CBD0111EE9}" srcOrd="0" destOrd="0" parTransId="{62941D0C-2FE0-48E7-96B8-39B1BAD9AAC1}" sibTransId="{9AA598AB-28E4-4E80-9B3B-CA08E41D0BC2}"/>
    <dgm:cxn modelId="{D962884B-45DA-4382-AFDD-49289FE332BB}" srcId="{F10BAF61-315B-4AED-A683-4CE1F8CC03FF}" destId="{1A6D45C3-8E89-4B42-AAF5-674A52BA68F2}" srcOrd="4" destOrd="0" parTransId="{B8E5A8DA-958A-498A-90D4-EED29B08985A}" sibTransId="{136664CF-BD46-4FD1-A0D8-E0C3A003C711}"/>
    <dgm:cxn modelId="{4248BA54-CE4D-4DE4-B9D1-FDA7026BED47}" srcId="{F10BAF61-315B-4AED-A683-4CE1F8CC03FF}" destId="{ED68653E-DA69-40AA-85FE-32C199829655}" srcOrd="3" destOrd="0" parTransId="{250F7F32-D83C-4F99-9891-E93230A223BF}" sibTransId="{69E95773-7B9E-4DD7-B1B9-71044A48D300}"/>
    <dgm:cxn modelId="{D919A17E-7863-4EB0-B253-0FAE46909916}" srcId="{ED68653E-DA69-40AA-85FE-32C199829655}" destId="{4D998450-06ED-4E4D-9182-1A9F2D6B28A6}" srcOrd="0" destOrd="0" parTransId="{257645D2-DA00-48BA-8239-DE9ADA29FCB8}" sibTransId="{63DFF373-91D2-4082-AF8C-DF83ECB5BDD3}"/>
    <dgm:cxn modelId="{9495059E-552C-43FF-82BD-3AF76A4D1A09}" type="presOf" srcId="{08B335A0-B74D-4811-856A-DE5353D742B0}" destId="{C887A2A3-14FC-4D52-818A-48404F243BDD}" srcOrd="0" destOrd="1" presId="urn:microsoft.com/office/officeart/2005/8/layout/hProcess10"/>
    <dgm:cxn modelId="{006AFEA1-0926-4080-979E-BCD1E032B093}" type="presOf" srcId="{BE0FFDDE-4FD4-4152-9D7A-66436F7D71E8}" destId="{60EEFB97-7F0D-448B-91CC-6F4D4DCA1532}" srcOrd="1" destOrd="0" presId="urn:microsoft.com/office/officeart/2005/8/layout/hProcess10"/>
    <dgm:cxn modelId="{284271A4-A477-47B0-A9A7-A54B89AD2339}" type="presOf" srcId="{ED68653E-DA69-40AA-85FE-32C199829655}" destId="{D410153B-A977-4B4A-906B-76E63138545B}" srcOrd="0" destOrd="0" presId="urn:microsoft.com/office/officeart/2005/8/layout/hProcess10"/>
    <dgm:cxn modelId="{88204DA8-5825-47CE-BE13-E27D2C6A15E8}" type="presOf" srcId="{D523712E-FED0-4CD0-BAF3-03158BCE7459}" destId="{56001590-AA9C-4E04-9B1F-4F141D7309D0}" srcOrd="0" destOrd="0" presId="urn:microsoft.com/office/officeart/2005/8/layout/hProcess10"/>
    <dgm:cxn modelId="{D83F5EAA-0091-410C-A1BF-43BC50F169F3}" type="presOf" srcId="{3BB14A34-D40E-4AD9-9BF8-D863270808F2}" destId="{01BB94DD-6B77-4CFA-BC9D-BBB1567CD3A4}" srcOrd="0" destOrd="0" presId="urn:microsoft.com/office/officeart/2005/8/layout/hProcess10"/>
    <dgm:cxn modelId="{B5BEFEAD-2DAD-41B1-8221-BF577DD5BC31}" srcId="{24B0E2D5-E9EE-4D70-A746-AF1B6EA88914}" destId="{6E2D7AF3-5484-4F26-87F7-4DDB61DFCA90}" srcOrd="0" destOrd="0" parTransId="{8C08738C-ABAF-4DDC-A1DC-B51AE3ED71D0}" sibTransId="{8241A584-521B-4C0D-BBED-718841FF9462}"/>
    <dgm:cxn modelId="{D8743AAE-1260-41D6-9305-7C3F6487C272}" srcId="{F10BAF61-315B-4AED-A683-4CE1F8CC03FF}" destId="{24B0E2D5-E9EE-4D70-A746-AF1B6EA88914}" srcOrd="1" destOrd="0" parTransId="{3BEC8907-1328-4BDB-A996-5C78065323EF}" sibTransId="{4BD97B47-6862-465A-BCFD-79FA8FD62201}"/>
    <dgm:cxn modelId="{B619ECB8-C49D-49A6-9CA2-179154C1014B}" type="presOf" srcId="{4BD97B47-6862-465A-BCFD-79FA8FD62201}" destId="{B2812F20-7230-4D58-8430-2E6B3F8A34D2}" srcOrd="1" destOrd="0" presId="urn:microsoft.com/office/officeart/2005/8/layout/hProcess10"/>
    <dgm:cxn modelId="{2E55C8BA-43D7-4070-A8DC-14754B46BC89}" type="presOf" srcId="{1A6D45C3-8E89-4B42-AAF5-674A52BA68F2}" destId="{C887A2A3-14FC-4D52-818A-48404F243BDD}" srcOrd="0" destOrd="0" presId="urn:microsoft.com/office/officeart/2005/8/layout/hProcess10"/>
    <dgm:cxn modelId="{0B5333C3-D26E-4AB5-91CD-956286805217}" type="presOf" srcId="{6E2D7AF3-5484-4F26-87F7-4DDB61DFCA90}" destId="{BAE1F801-924E-4433-A3C8-D69A641A5A54}" srcOrd="0" destOrd="1" presId="urn:microsoft.com/office/officeart/2005/8/layout/hProcess10"/>
    <dgm:cxn modelId="{C88136C4-8D9D-42F1-B078-F6C47279FB15}" type="presOf" srcId="{4D998450-06ED-4E4D-9182-1A9F2D6B28A6}" destId="{D410153B-A977-4B4A-906B-76E63138545B}" srcOrd="0" destOrd="1" presId="urn:microsoft.com/office/officeart/2005/8/layout/hProcess10"/>
    <dgm:cxn modelId="{570FA6D0-2397-4F6E-830F-C703AEA2CBCB}" srcId="{F10BAF61-315B-4AED-A683-4CE1F8CC03FF}" destId="{3BB14A34-D40E-4AD9-9BF8-D863270808F2}" srcOrd="0" destOrd="0" parTransId="{B4C76153-1423-4818-AA77-9A21D16895EA}" sibTransId="{BE0FFDDE-4FD4-4152-9D7A-66436F7D71E8}"/>
    <dgm:cxn modelId="{F084F3E2-4E73-4CDA-B156-E87C9AF557CB}" type="presOf" srcId="{67520026-AA26-4122-AEB7-4EF505CFDDA1}" destId="{01BB94DD-6B77-4CFA-BC9D-BBB1567CD3A4}" srcOrd="0" destOrd="1" presId="urn:microsoft.com/office/officeart/2005/8/layout/hProcess10"/>
    <dgm:cxn modelId="{B7B830E6-166B-4F19-BBBB-ED0F8583E22D}" type="presOf" srcId="{242AEFFC-1143-471C-9210-C5498B2CAAC0}" destId="{A2CD2E97-2648-4884-81D5-A963DF9F498E}" srcOrd="0" destOrd="0" presId="urn:microsoft.com/office/officeart/2005/8/layout/hProcess10"/>
    <dgm:cxn modelId="{9258A3F3-D2E1-42BA-BF76-8D295DDFDEC0}" type="presOf" srcId="{69E95773-7B9E-4DD7-B1B9-71044A48D300}" destId="{D5E84B8E-7200-4B4A-B7B0-504C88EEE132}" srcOrd="1" destOrd="0" presId="urn:microsoft.com/office/officeart/2005/8/layout/hProcess10"/>
    <dgm:cxn modelId="{A72F79F6-348A-4491-A330-C839F816BB69}" type="presOf" srcId="{24B0E2D5-E9EE-4D70-A746-AF1B6EA88914}" destId="{BAE1F801-924E-4433-A3C8-D69A641A5A54}" srcOrd="0" destOrd="0" presId="urn:microsoft.com/office/officeart/2005/8/layout/hProcess10"/>
    <dgm:cxn modelId="{68993DFD-C409-44FC-A807-0C073585B3BF}" srcId="{1A6D45C3-8E89-4B42-AAF5-674A52BA68F2}" destId="{08B335A0-B74D-4811-856A-DE5353D742B0}" srcOrd="0" destOrd="0" parTransId="{B0F81B89-D843-44F7-A942-A9ACB4FA395E}" sibTransId="{D84F361F-D373-481B-A9E4-86F2E479EEB5}"/>
    <dgm:cxn modelId="{E55ABBF8-01BC-4C13-9294-30503F885242}" type="presParOf" srcId="{A88BA44E-A2FC-4ED8-B7EA-4CADE74C779F}" destId="{4FD4C9BC-C9B6-4CA7-AFB4-71A072ED1B01}" srcOrd="0" destOrd="0" presId="urn:microsoft.com/office/officeart/2005/8/layout/hProcess10"/>
    <dgm:cxn modelId="{D7F11775-CD3B-4C7A-B56E-E0F3DC79BF07}" type="presParOf" srcId="{4FD4C9BC-C9B6-4CA7-AFB4-71A072ED1B01}" destId="{5D3749AB-74E9-4C64-9949-AE171D6F629F}" srcOrd="0" destOrd="0" presId="urn:microsoft.com/office/officeart/2005/8/layout/hProcess10"/>
    <dgm:cxn modelId="{3D71E67F-6B35-4B11-867B-2FC7C836CE8F}" type="presParOf" srcId="{4FD4C9BC-C9B6-4CA7-AFB4-71A072ED1B01}" destId="{01BB94DD-6B77-4CFA-BC9D-BBB1567CD3A4}" srcOrd="1" destOrd="0" presId="urn:microsoft.com/office/officeart/2005/8/layout/hProcess10"/>
    <dgm:cxn modelId="{FE41980F-55CC-495F-81AA-AD4121A95995}" type="presParOf" srcId="{A88BA44E-A2FC-4ED8-B7EA-4CADE74C779F}" destId="{701F34BA-4CC9-4A82-A096-5EB4AF82E4A6}" srcOrd="1" destOrd="0" presId="urn:microsoft.com/office/officeart/2005/8/layout/hProcess10"/>
    <dgm:cxn modelId="{2BFE655B-7444-4B1E-9C43-ADA9E9565501}" type="presParOf" srcId="{701F34BA-4CC9-4A82-A096-5EB4AF82E4A6}" destId="{60EEFB97-7F0D-448B-91CC-6F4D4DCA1532}" srcOrd="0" destOrd="0" presId="urn:microsoft.com/office/officeart/2005/8/layout/hProcess10"/>
    <dgm:cxn modelId="{4A488A08-D051-482F-807A-E78AA8DF8492}" type="presParOf" srcId="{A88BA44E-A2FC-4ED8-B7EA-4CADE74C779F}" destId="{C3CC4418-FE85-43DC-8AEB-65D6C1EE4AF1}" srcOrd="2" destOrd="0" presId="urn:microsoft.com/office/officeart/2005/8/layout/hProcess10"/>
    <dgm:cxn modelId="{0CBDD552-31F7-4B9A-8B17-8BF96EA05B1D}" type="presParOf" srcId="{C3CC4418-FE85-43DC-8AEB-65D6C1EE4AF1}" destId="{7BC8443D-16F2-499E-A112-9F86F49963B5}" srcOrd="0" destOrd="0" presId="urn:microsoft.com/office/officeart/2005/8/layout/hProcess10"/>
    <dgm:cxn modelId="{9DC035B3-99AB-4788-A524-737E6230E95A}" type="presParOf" srcId="{C3CC4418-FE85-43DC-8AEB-65D6C1EE4AF1}" destId="{BAE1F801-924E-4433-A3C8-D69A641A5A54}" srcOrd="1" destOrd="0" presId="urn:microsoft.com/office/officeart/2005/8/layout/hProcess10"/>
    <dgm:cxn modelId="{17D8D0B5-96CD-4D27-A508-CBBEB9444785}" type="presParOf" srcId="{A88BA44E-A2FC-4ED8-B7EA-4CADE74C779F}" destId="{6BF72222-BD45-4F07-869F-E73CA11F447F}" srcOrd="3" destOrd="0" presId="urn:microsoft.com/office/officeart/2005/8/layout/hProcess10"/>
    <dgm:cxn modelId="{C00E225A-B296-4E75-A1BE-52CD11FBD8FC}" type="presParOf" srcId="{6BF72222-BD45-4F07-869F-E73CA11F447F}" destId="{B2812F20-7230-4D58-8430-2E6B3F8A34D2}" srcOrd="0" destOrd="0" presId="urn:microsoft.com/office/officeart/2005/8/layout/hProcess10"/>
    <dgm:cxn modelId="{08325C8A-D2C2-4C59-89BA-B74C4B03EEEB}" type="presParOf" srcId="{A88BA44E-A2FC-4ED8-B7EA-4CADE74C779F}" destId="{7828E9DA-FA91-40CF-BE4B-92154568720A}" srcOrd="4" destOrd="0" presId="urn:microsoft.com/office/officeart/2005/8/layout/hProcess10"/>
    <dgm:cxn modelId="{9D8C2FEE-109A-4602-89A7-E58358E41472}" type="presParOf" srcId="{7828E9DA-FA91-40CF-BE4B-92154568720A}" destId="{0954509D-66A9-4741-84C5-E4D5FC1D9907}" srcOrd="0" destOrd="0" presId="urn:microsoft.com/office/officeart/2005/8/layout/hProcess10"/>
    <dgm:cxn modelId="{10A6C239-9798-491E-B4F2-42AA796438C4}" type="presParOf" srcId="{7828E9DA-FA91-40CF-BE4B-92154568720A}" destId="{56001590-AA9C-4E04-9B1F-4F141D7309D0}" srcOrd="1" destOrd="0" presId="urn:microsoft.com/office/officeart/2005/8/layout/hProcess10"/>
    <dgm:cxn modelId="{A8A5B643-12E4-4E36-9537-98ECA312BFE9}" type="presParOf" srcId="{A88BA44E-A2FC-4ED8-B7EA-4CADE74C779F}" destId="{A2CD2E97-2648-4884-81D5-A963DF9F498E}" srcOrd="5" destOrd="0" presId="urn:microsoft.com/office/officeart/2005/8/layout/hProcess10"/>
    <dgm:cxn modelId="{0959FE8F-E657-4EF7-BBC8-D78FEA9A2E90}" type="presParOf" srcId="{A2CD2E97-2648-4884-81D5-A963DF9F498E}" destId="{0EC9616E-1E50-4EC3-8839-F6266078208E}" srcOrd="0" destOrd="0" presId="urn:microsoft.com/office/officeart/2005/8/layout/hProcess10"/>
    <dgm:cxn modelId="{6A6DFC3A-BA26-47D3-820D-62D8D6EA3B72}" type="presParOf" srcId="{A88BA44E-A2FC-4ED8-B7EA-4CADE74C779F}" destId="{FB3640C1-69A0-4AD5-A53B-4A0E3A55AD20}" srcOrd="6" destOrd="0" presId="urn:microsoft.com/office/officeart/2005/8/layout/hProcess10"/>
    <dgm:cxn modelId="{B5FD7095-373D-4418-87D4-5DA384F9B9D7}" type="presParOf" srcId="{FB3640C1-69A0-4AD5-A53B-4A0E3A55AD20}" destId="{A2063EB0-1FA9-40EC-9E24-4CC38B3FEE89}" srcOrd="0" destOrd="0" presId="urn:microsoft.com/office/officeart/2005/8/layout/hProcess10"/>
    <dgm:cxn modelId="{7F2CE90F-32D8-4C05-B4C6-3A9DFE6170FC}" type="presParOf" srcId="{FB3640C1-69A0-4AD5-A53B-4A0E3A55AD20}" destId="{D410153B-A977-4B4A-906B-76E63138545B}" srcOrd="1" destOrd="0" presId="urn:microsoft.com/office/officeart/2005/8/layout/hProcess10"/>
    <dgm:cxn modelId="{4BAC9D88-ABE7-4873-80BF-88901E4013E5}" type="presParOf" srcId="{A88BA44E-A2FC-4ED8-B7EA-4CADE74C779F}" destId="{9025C158-9A6D-45C2-9AF8-93CC35CB43F6}" srcOrd="7" destOrd="0" presId="urn:microsoft.com/office/officeart/2005/8/layout/hProcess10"/>
    <dgm:cxn modelId="{67125064-02E3-4BB1-8118-8D0F12583624}" type="presParOf" srcId="{9025C158-9A6D-45C2-9AF8-93CC35CB43F6}" destId="{D5E84B8E-7200-4B4A-B7B0-504C88EEE132}" srcOrd="0" destOrd="0" presId="urn:microsoft.com/office/officeart/2005/8/layout/hProcess10"/>
    <dgm:cxn modelId="{F195CA18-0ABB-46D5-85F0-22FC7E3A0812}" type="presParOf" srcId="{A88BA44E-A2FC-4ED8-B7EA-4CADE74C779F}" destId="{D9F0552E-E9D2-4641-9F17-B94F9A6DA82A}" srcOrd="8" destOrd="0" presId="urn:microsoft.com/office/officeart/2005/8/layout/hProcess10"/>
    <dgm:cxn modelId="{1C716D44-AC04-44C0-8459-55B45135AA36}" type="presParOf" srcId="{D9F0552E-E9D2-4641-9F17-B94F9A6DA82A}" destId="{4EDDC1F3-6BBB-4324-AEF3-F3C12F10B684}" srcOrd="0" destOrd="0" presId="urn:microsoft.com/office/officeart/2005/8/layout/hProcess10"/>
    <dgm:cxn modelId="{228EE46C-2FA2-467D-92DE-BD10ED3D9ACC}" type="presParOf" srcId="{D9F0552E-E9D2-4641-9F17-B94F9A6DA82A}" destId="{C887A2A3-14FC-4D52-818A-48404F243BDD}" srcOrd="1" destOrd="0" presId="urn:microsoft.com/office/officeart/2005/8/layout/hProcess10"/>
  </dgm:cxnLst>
  <dgm:bg/>
  <dgm:whole>
    <a:ln w="9525" cap="flat" cmpd="sng" algn="ctr">
      <a:solidFill>
        <a:schemeClr val="accent6">
          <a:lumMod val="60000"/>
          <a:lumOff val="40000"/>
        </a:schemeClr>
      </a:solidFill>
      <a:prstDash val="solid"/>
      <a:round/>
      <a:headEnd type="none" w="med" len="med"/>
      <a:tailEnd type="none" w="med" len="med"/>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589093-222E-4B1E-A9DE-0881C355D7DF}">
      <dsp:nvSpPr>
        <dsp:cNvPr id="0" name=""/>
        <dsp:cNvSpPr/>
      </dsp:nvSpPr>
      <dsp:spPr>
        <a:xfrm rot="10800000">
          <a:off x="619800" y="2139"/>
          <a:ext cx="1917623" cy="547160"/>
        </a:xfrm>
        <a:prstGeom prst="roundRect">
          <a:avLst/>
        </a:prstGeom>
        <a:solidFill>
          <a:srgbClr val="93D37F"/>
        </a:solidFill>
        <a:ln w="1905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283" tIns="53340" rIns="99568" bIns="53340" numCol="1" spcCol="1270" anchor="ctr" anchorCtr="0">
          <a:noAutofit/>
        </a:bodyPr>
        <a:lstStyle/>
        <a:p>
          <a:pPr marL="0" lvl="0" indent="0" algn="ctr" defTabSz="622300">
            <a:lnSpc>
              <a:spcPct val="90000"/>
            </a:lnSpc>
            <a:spcBef>
              <a:spcPct val="0"/>
            </a:spcBef>
            <a:spcAft>
              <a:spcPct val="35000"/>
            </a:spcAft>
            <a:buNone/>
          </a:pPr>
          <a:r>
            <a:rPr lang="en-US" sz="1400" kern="1200"/>
            <a:t>Batteries</a:t>
          </a:r>
        </a:p>
      </dsp:txBody>
      <dsp:txXfrm rot="10800000">
        <a:off x="646510" y="28849"/>
        <a:ext cx="1864203" cy="493740"/>
      </dsp:txXfrm>
    </dsp:sp>
    <dsp:sp modelId="{4241B27C-0C67-424F-949E-F61AA20BBB1E}">
      <dsp:nvSpPr>
        <dsp:cNvPr id="0" name=""/>
        <dsp:cNvSpPr/>
      </dsp:nvSpPr>
      <dsp:spPr>
        <a:xfrm>
          <a:off x="346220" y="2139"/>
          <a:ext cx="547160" cy="547160"/>
        </a:xfrm>
        <a:prstGeom prst="ellipse">
          <a:avLst/>
        </a:prstGeom>
        <a:blipFill>
          <a:blip xmlns:r="http://schemas.openxmlformats.org/officeDocument/2006/relationships" r:embed="rId1" cstate="print">
            <a:extLst>
              <a:ext uri="{28A0092B-C50C-407E-A947-70E740481C1C}">
                <a14:useLocalDpi xmlns:a14="http://schemas.microsoft.com/office/drawing/2010/main"/>
              </a:ext>
            </a:extLst>
          </a:blip>
          <a:srcRect/>
          <a:stretch>
            <a:fillRect l="-6000" r="-6000"/>
          </a:stretch>
        </a:blipFill>
        <a:ln w="1905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dsp:style>
    </dsp:sp>
    <dsp:sp modelId="{9E333756-6441-48A8-8BBE-8B6A57CA1735}">
      <dsp:nvSpPr>
        <dsp:cNvPr id="0" name=""/>
        <dsp:cNvSpPr/>
      </dsp:nvSpPr>
      <dsp:spPr>
        <a:xfrm rot="10800000">
          <a:off x="619800" y="608101"/>
          <a:ext cx="1917623" cy="547160"/>
        </a:xfrm>
        <a:prstGeom prst="roundRect">
          <a:avLst/>
        </a:prstGeom>
        <a:solidFill>
          <a:srgbClr val="93D37F"/>
        </a:solidFill>
        <a:ln w="1905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283" tIns="53340" rIns="99568" bIns="53340" numCol="1" spcCol="1270" anchor="ctr" anchorCtr="0">
          <a:noAutofit/>
        </a:bodyPr>
        <a:lstStyle/>
        <a:p>
          <a:pPr marL="0" lvl="0" indent="0" algn="ctr" defTabSz="622300">
            <a:lnSpc>
              <a:spcPct val="90000"/>
            </a:lnSpc>
            <a:spcBef>
              <a:spcPct val="0"/>
            </a:spcBef>
            <a:spcAft>
              <a:spcPct val="35000"/>
            </a:spcAft>
            <a:buNone/>
          </a:pPr>
          <a:r>
            <a:rPr lang="en-US" sz="1400" kern="1200"/>
            <a:t>Electrification</a:t>
          </a:r>
        </a:p>
      </dsp:txBody>
      <dsp:txXfrm rot="10800000">
        <a:off x="646510" y="634811"/>
        <a:ext cx="1864203" cy="493740"/>
      </dsp:txXfrm>
    </dsp:sp>
    <dsp:sp modelId="{A91C9A94-92DB-4E0B-BDA1-94D156D3EA44}">
      <dsp:nvSpPr>
        <dsp:cNvPr id="0" name=""/>
        <dsp:cNvSpPr/>
      </dsp:nvSpPr>
      <dsp:spPr>
        <a:xfrm>
          <a:off x="346220" y="608101"/>
          <a:ext cx="547160" cy="547160"/>
        </a:xfrm>
        <a:prstGeom prst="ellipse">
          <a:avLst/>
        </a:prstGeom>
        <a:blipFill>
          <a:blip xmlns:r="http://schemas.openxmlformats.org/officeDocument/2006/relationships" r:embed="rId2" cstate="print">
            <a:extLst>
              <a:ext uri="{28A0092B-C50C-407E-A947-70E740481C1C}">
                <a14:useLocalDpi xmlns:a14="http://schemas.microsoft.com/office/drawing/2010/main"/>
              </a:ext>
            </a:extLst>
          </a:blip>
          <a:srcRect/>
          <a:stretch>
            <a:fillRect/>
          </a:stretch>
        </a:blipFill>
        <a:ln w="1905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dsp:style>
    </dsp:sp>
    <dsp:sp modelId="{D9A1D8D7-F801-480A-918C-4819609A29F1}">
      <dsp:nvSpPr>
        <dsp:cNvPr id="0" name=""/>
        <dsp:cNvSpPr/>
      </dsp:nvSpPr>
      <dsp:spPr>
        <a:xfrm rot="10800000">
          <a:off x="619800" y="1214064"/>
          <a:ext cx="1917623" cy="547160"/>
        </a:xfrm>
        <a:prstGeom prst="roundRect">
          <a:avLst/>
        </a:prstGeom>
        <a:solidFill>
          <a:srgbClr val="93D37F"/>
        </a:solidFill>
        <a:ln w="1905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283" tIns="53340" rIns="99568" bIns="53340" numCol="1" spcCol="1270" anchor="ctr" anchorCtr="0">
          <a:noAutofit/>
        </a:bodyPr>
        <a:lstStyle/>
        <a:p>
          <a:pPr marL="0" lvl="0" indent="0" algn="ctr" defTabSz="622300">
            <a:lnSpc>
              <a:spcPct val="90000"/>
            </a:lnSpc>
            <a:spcBef>
              <a:spcPct val="0"/>
            </a:spcBef>
            <a:spcAft>
              <a:spcPct val="35000"/>
            </a:spcAft>
            <a:buNone/>
          </a:pPr>
          <a:r>
            <a:rPr lang="en-US" sz="1400" kern="1200"/>
            <a:t>Materials Technology</a:t>
          </a:r>
        </a:p>
      </dsp:txBody>
      <dsp:txXfrm rot="10800000">
        <a:off x="646510" y="1240774"/>
        <a:ext cx="1864203" cy="493740"/>
      </dsp:txXfrm>
    </dsp:sp>
    <dsp:sp modelId="{AC51F9BC-05D1-4375-B9EA-128C87F83670}">
      <dsp:nvSpPr>
        <dsp:cNvPr id="0" name=""/>
        <dsp:cNvSpPr/>
      </dsp:nvSpPr>
      <dsp:spPr>
        <a:xfrm>
          <a:off x="346220" y="1214064"/>
          <a:ext cx="547160" cy="547160"/>
        </a:xfrm>
        <a:prstGeom prst="ellipse">
          <a:avLst/>
        </a:prstGeom>
        <a:blipFill>
          <a:blip xmlns:r="http://schemas.openxmlformats.org/officeDocument/2006/relationships" r:embed="rId3" cstate="print">
            <a:extLst>
              <a:ext uri="{28A0092B-C50C-407E-A947-70E740481C1C}">
                <a14:useLocalDpi xmlns:a14="http://schemas.microsoft.com/office/drawing/2010/main"/>
              </a:ext>
            </a:extLst>
          </a:blip>
          <a:srcRect/>
          <a:stretch>
            <a:fillRect/>
          </a:stretch>
        </a:blipFill>
        <a:ln w="1905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dsp:style>
    </dsp:sp>
    <dsp:sp modelId="{45EA530D-9120-410F-BAFE-23DDE545DDC6}">
      <dsp:nvSpPr>
        <dsp:cNvPr id="0" name=""/>
        <dsp:cNvSpPr/>
      </dsp:nvSpPr>
      <dsp:spPr>
        <a:xfrm rot="10800000">
          <a:off x="619800" y="1828737"/>
          <a:ext cx="1917623" cy="547160"/>
        </a:xfrm>
        <a:prstGeom prst="roundRect">
          <a:avLst/>
        </a:prstGeom>
        <a:solidFill>
          <a:srgbClr val="93D37F"/>
        </a:solidFill>
        <a:ln w="1905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283" tIns="53340" rIns="99568" bIns="53340" numCol="1" spcCol="1270" anchor="ctr" anchorCtr="0">
          <a:noAutofit/>
        </a:bodyPr>
        <a:lstStyle/>
        <a:p>
          <a:pPr marL="0" lvl="0" indent="0" algn="ctr" defTabSz="622300">
            <a:lnSpc>
              <a:spcPct val="90000"/>
            </a:lnSpc>
            <a:spcBef>
              <a:spcPct val="0"/>
            </a:spcBef>
            <a:spcAft>
              <a:spcPct val="35000"/>
            </a:spcAft>
            <a:buNone/>
          </a:pPr>
          <a:r>
            <a:rPr lang="en-US" sz="1400" kern="1200"/>
            <a:t>Mobility Systems</a:t>
          </a:r>
        </a:p>
      </dsp:txBody>
      <dsp:txXfrm rot="10800000">
        <a:off x="646510" y="1855447"/>
        <a:ext cx="1864203" cy="493740"/>
      </dsp:txXfrm>
    </dsp:sp>
    <dsp:sp modelId="{95310A84-2667-416A-B3CC-1A8F2498AD19}">
      <dsp:nvSpPr>
        <dsp:cNvPr id="0" name=""/>
        <dsp:cNvSpPr/>
      </dsp:nvSpPr>
      <dsp:spPr>
        <a:xfrm>
          <a:off x="346220" y="1828737"/>
          <a:ext cx="547160" cy="547160"/>
        </a:xfrm>
        <a:prstGeom prst="ellipse">
          <a:avLst/>
        </a:prstGeom>
        <a:blipFill>
          <a:blip xmlns:r="http://schemas.openxmlformats.org/officeDocument/2006/relationships" r:embed="rId4" cstate="print">
            <a:extLst>
              <a:ext uri="{28A0092B-C50C-407E-A947-70E740481C1C}">
                <a14:useLocalDpi xmlns:a14="http://schemas.microsoft.com/office/drawing/2010/main"/>
              </a:ext>
            </a:extLst>
          </a:blip>
          <a:srcRect/>
          <a:stretch>
            <a:fillRect/>
          </a:stretch>
        </a:blipFill>
        <a:ln w="1905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589093-222E-4B1E-A9DE-0881C355D7DF}">
      <dsp:nvSpPr>
        <dsp:cNvPr id="0" name=""/>
        <dsp:cNvSpPr/>
      </dsp:nvSpPr>
      <dsp:spPr>
        <a:xfrm rot="10800000">
          <a:off x="619800" y="2139"/>
          <a:ext cx="1917624" cy="547160"/>
        </a:xfrm>
        <a:prstGeom prst="roundRect">
          <a:avLst/>
        </a:prstGeom>
        <a:solidFill>
          <a:srgbClr val="93D37F"/>
        </a:solidFill>
        <a:ln w="1905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283" tIns="53340" rIns="99568" bIns="53340" numCol="1" spcCol="1270" anchor="ctr" anchorCtr="0">
          <a:noAutofit/>
        </a:bodyPr>
        <a:lstStyle/>
        <a:p>
          <a:pPr marL="0" lvl="0" indent="0" algn="ctr" defTabSz="622300">
            <a:lnSpc>
              <a:spcPct val="90000"/>
            </a:lnSpc>
            <a:spcBef>
              <a:spcPct val="0"/>
            </a:spcBef>
            <a:spcAft>
              <a:spcPct val="35000"/>
            </a:spcAft>
            <a:buNone/>
          </a:pPr>
          <a:r>
            <a:rPr lang="en-US" sz="1400" kern="1200"/>
            <a:t>Electrification</a:t>
          </a:r>
        </a:p>
      </dsp:txBody>
      <dsp:txXfrm rot="10800000">
        <a:off x="646510" y="28849"/>
        <a:ext cx="1864204" cy="493740"/>
      </dsp:txXfrm>
    </dsp:sp>
    <dsp:sp modelId="{4241B27C-0C67-424F-949E-F61AA20BBB1E}">
      <dsp:nvSpPr>
        <dsp:cNvPr id="0" name=""/>
        <dsp:cNvSpPr/>
      </dsp:nvSpPr>
      <dsp:spPr>
        <a:xfrm>
          <a:off x="346220" y="2139"/>
          <a:ext cx="547160" cy="547160"/>
        </a:xfrm>
        <a:prstGeom prst="ellipse">
          <a:avLst/>
        </a:prstGeom>
        <a:blipFill>
          <a:blip xmlns:r="http://schemas.openxmlformats.org/officeDocument/2006/relationships" r:embed="rId1" cstate="print">
            <a:extLst>
              <a:ext uri="{28A0092B-C50C-407E-A947-70E740481C1C}">
                <a14:useLocalDpi xmlns:a14="http://schemas.microsoft.com/office/drawing/2010/main"/>
              </a:ext>
            </a:extLst>
          </a:blip>
          <a:srcRect/>
          <a:stretch>
            <a:fillRect/>
          </a:stretch>
        </a:blipFill>
        <a:ln w="1905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dsp:style>
    </dsp:sp>
    <dsp:sp modelId="{9E333756-6441-48A8-8BBE-8B6A57CA1735}">
      <dsp:nvSpPr>
        <dsp:cNvPr id="0" name=""/>
        <dsp:cNvSpPr/>
      </dsp:nvSpPr>
      <dsp:spPr>
        <a:xfrm rot="10800000">
          <a:off x="619800" y="616812"/>
          <a:ext cx="1917624" cy="547160"/>
        </a:xfrm>
        <a:prstGeom prst="roundRect">
          <a:avLst/>
        </a:prstGeom>
        <a:solidFill>
          <a:srgbClr val="93D37F"/>
        </a:solidFill>
        <a:ln w="1905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283" tIns="53340" rIns="99568" bIns="53340" numCol="1" spcCol="1270" anchor="ctr" anchorCtr="0">
          <a:noAutofit/>
        </a:bodyPr>
        <a:lstStyle/>
        <a:p>
          <a:pPr marL="0" lvl="0" indent="0" algn="ctr" defTabSz="622300">
            <a:lnSpc>
              <a:spcPct val="90000"/>
            </a:lnSpc>
            <a:spcBef>
              <a:spcPct val="0"/>
            </a:spcBef>
            <a:spcAft>
              <a:spcPct val="35000"/>
            </a:spcAft>
            <a:buNone/>
          </a:pPr>
          <a:r>
            <a:rPr lang="en-US" sz="1400" kern="1200"/>
            <a:t>Hydrogen/Fuel Cells</a:t>
          </a:r>
        </a:p>
      </dsp:txBody>
      <dsp:txXfrm rot="10800000">
        <a:off x="646510" y="643522"/>
        <a:ext cx="1864204" cy="493740"/>
      </dsp:txXfrm>
    </dsp:sp>
    <dsp:sp modelId="{A91C9A94-92DB-4E0B-BDA1-94D156D3EA44}">
      <dsp:nvSpPr>
        <dsp:cNvPr id="0" name=""/>
        <dsp:cNvSpPr/>
      </dsp:nvSpPr>
      <dsp:spPr>
        <a:xfrm>
          <a:off x="346220" y="616812"/>
          <a:ext cx="547160" cy="547160"/>
        </a:xfrm>
        <a:prstGeom prst="ellipse">
          <a:avLst/>
        </a:prstGeom>
        <a:blipFill>
          <a:blip xmlns:r="http://schemas.openxmlformats.org/officeDocument/2006/relationships" r:embed="rId2" cstate="print">
            <a:extLst>
              <a:ext uri="{28A0092B-C50C-407E-A947-70E740481C1C}">
                <a14:useLocalDpi xmlns:a14="http://schemas.microsoft.com/office/drawing/2010/main"/>
              </a:ext>
            </a:extLst>
          </a:blip>
          <a:srcRect/>
          <a:stretch>
            <a:fillRect/>
          </a:stretch>
        </a:blipFill>
        <a:ln w="1905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dsp:style>
    </dsp:sp>
    <dsp:sp modelId="{D9A1D8D7-F801-480A-918C-4819609A29F1}">
      <dsp:nvSpPr>
        <dsp:cNvPr id="0" name=""/>
        <dsp:cNvSpPr/>
      </dsp:nvSpPr>
      <dsp:spPr>
        <a:xfrm rot="10800000">
          <a:off x="619800" y="1222774"/>
          <a:ext cx="1917624" cy="547160"/>
        </a:xfrm>
        <a:prstGeom prst="roundRect">
          <a:avLst/>
        </a:prstGeom>
        <a:solidFill>
          <a:srgbClr val="93D37F"/>
        </a:solidFill>
        <a:ln w="1905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283" tIns="53340" rIns="99568" bIns="53340" numCol="1" spcCol="1270" anchor="ctr" anchorCtr="0">
          <a:noAutofit/>
        </a:bodyPr>
        <a:lstStyle/>
        <a:p>
          <a:pPr marL="0" lvl="0" indent="0" algn="ctr" defTabSz="622300">
            <a:lnSpc>
              <a:spcPct val="90000"/>
            </a:lnSpc>
            <a:spcBef>
              <a:spcPct val="0"/>
            </a:spcBef>
            <a:spcAft>
              <a:spcPct val="35000"/>
            </a:spcAft>
            <a:buNone/>
          </a:pPr>
          <a:r>
            <a:rPr lang="en-US" sz="1400" kern="1200"/>
            <a:t>Advanced Powertrains</a:t>
          </a:r>
        </a:p>
      </dsp:txBody>
      <dsp:txXfrm rot="10800000">
        <a:off x="646510" y="1249484"/>
        <a:ext cx="1864204" cy="493740"/>
      </dsp:txXfrm>
    </dsp:sp>
    <dsp:sp modelId="{AC51F9BC-05D1-4375-B9EA-128C87F83670}">
      <dsp:nvSpPr>
        <dsp:cNvPr id="0" name=""/>
        <dsp:cNvSpPr/>
      </dsp:nvSpPr>
      <dsp:spPr>
        <a:xfrm>
          <a:off x="346220" y="1222774"/>
          <a:ext cx="547160" cy="547160"/>
        </a:xfrm>
        <a:prstGeom prst="ellipse">
          <a:avLst/>
        </a:prstGeom>
        <a:blipFill>
          <a:blip xmlns:r="http://schemas.openxmlformats.org/officeDocument/2006/relationships" r:embed="rId3" cstate="print">
            <a:extLst>
              <a:ext uri="{28A0092B-C50C-407E-A947-70E740481C1C}">
                <a14:useLocalDpi xmlns:a14="http://schemas.microsoft.com/office/drawing/2010/main"/>
              </a:ext>
            </a:extLst>
          </a:blip>
          <a:srcRect/>
          <a:stretch>
            <a:fillRect/>
          </a:stretch>
        </a:blipFill>
        <a:ln w="1905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dsp:style>
    </dsp:sp>
    <dsp:sp modelId="{45EA530D-9120-410F-BAFE-23DDE545DDC6}">
      <dsp:nvSpPr>
        <dsp:cNvPr id="0" name=""/>
        <dsp:cNvSpPr/>
      </dsp:nvSpPr>
      <dsp:spPr>
        <a:xfrm rot="10800000">
          <a:off x="619800" y="1837448"/>
          <a:ext cx="1917624" cy="547160"/>
        </a:xfrm>
        <a:prstGeom prst="roundRect">
          <a:avLst/>
        </a:prstGeom>
        <a:solidFill>
          <a:srgbClr val="93D37F"/>
        </a:solidFill>
        <a:ln w="1905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283" tIns="53340" rIns="99568" bIns="53340" numCol="1" spcCol="1270" anchor="ctr" anchorCtr="0">
          <a:noAutofit/>
        </a:bodyPr>
        <a:lstStyle/>
        <a:p>
          <a:pPr marL="0" lvl="0" indent="0" algn="ctr" defTabSz="622300">
            <a:lnSpc>
              <a:spcPct val="90000"/>
            </a:lnSpc>
            <a:spcBef>
              <a:spcPct val="0"/>
            </a:spcBef>
            <a:spcAft>
              <a:spcPct val="35000"/>
            </a:spcAft>
            <a:buNone/>
          </a:pPr>
          <a:r>
            <a:rPr lang="en-US" sz="1400" kern="1200"/>
            <a:t>Net-Zero Carbon Fuels</a:t>
          </a:r>
        </a:p>
      </dsp:txBody>
      <dsp:txXfrm rot="10800000">
        <a:off x="646510" y="1864158"/>
        <a:ext cx="1864204" cy="493740"/>
      </dsp:txXfrm>
    </dsp:sp>
    <dsp:sp modelId="{95310A84-2667-416A-B3CC-1A8F2498AD19}">
      <dsp:nvSpPr>
        <dsp:cNvPr id="0" name=""/>
        <dsp:cNvSpPr/>
      </dsp:nvSpPr>
      <dsp:spPr>
        <a:xfrm>
          <a:off x="346220" y="1837448"/>
          <a:ext cx="547160" cy="547160"/>
        </a:xfrm>
        <a:prstGeom prst="ellipse">
          <a:avLst/>
        </a:prstGeom>
        <a:blipFill>
          <a:blip xmlns:r="http://schemas.openxmlformats.org/officeDocument/2006/relationships" r:embed="rId4" cstate="print">
            <a:extLst>
              <a:ext uri="{28A0092B-C50C-407E-A947-70E740481C1C}">
                <a14:useLocalDpi xmlns:a14="http://schemas.microsoft.com/office/drawing/2010/main"/>
              </a:ext>
            </a:extLst>
          </a:blip>
          <a:srcRect/>
          <a:stretch>
            <a:fillRect t="-9000" b="-9000"/>
          </a:stretch>
        </a:blipFill>
        <a:ln w="1905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4B06E3-8468-43A6-B98C-7997B399942F}">
      <dsp:nvSpPr>
        <dsp:cNvPr id="0" name=""/>
        <dsp:cNvSpPr/>
      </dsp:nvSpPr>
      <dsp:spPr>
        <a:xfrm rot="16200000">
          <a:off x="-1406306" y="2101213"/>
          <a:ext cx="3228117" cy="306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269883" bIns="0" numCol="1" spcCol="1270" anchor="t" anchorCtr="0">
          <a:noAutofit/>
        </a:bodyPr>
        <a:lstStyle/>
        <a:p>
          <a:pPr marL="0" lvl="0" indent="0" algn="r" defTabSz="666750">
            <a:lnSpc>
              <a:spcPct val="90000"/>
            </a:lnSpc>
            <a:spcBef>
              <a:spcPct val="0"/>
            </a:spcBef>
            <a:spcAft>
              <a:spcPct val="35000"/>
            </a:spcAft>
            <a:buNone/>
          </a:pPr>
          <a:r>
            <a:rPr lang="en-US" sz="1500" kern="1200"/>
            <a:t>Information and Tools</a:t>
          </a:r>
        </a:p>
      </dsp:txBody>
      <dsp:txXfrm>
        <a:off x="-1406306" y="2101213"/>
        <a:ext cx="3228117" cy="306009"/>
      </dsp:txXfrm>
    </dsp:sp>
    <dsp:sp modelId="{E7C69F8C-BFEC-4B41-A07C-0ACDF2798DA4}">
      <dsp:nvSpPr>
        <dsp:cNvPr id="0" name=""/>
        <dsp:cNvSpPr/>
      </dsp:nvSpPr>
      <dsp:spPr>
        <a:xfrm>
          <a:off x="316583" y="842013"/>
          <a:ext cx="1524252" cy="3228117"/>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269883" rIns="99568" bIns="99568" numCol="1" spcCol="1270" anchor="t" anchorCtr="0">
          <a:noAutofit/>
        </a:bodyPr>
        <a:lstStyle/>
        <a:p>
          <a:pPr marL="57150" lvl="1" indent="-57150" algn="l" defTabSz="488950">
            <a:lnSpc>
              <a:spcPct val="90000"/>
            </a:lnSpc>
            <a:spcBef>
              <a:spcPct val="0"/>
            </a:spcBef>
            <a:spcAft>
              <a:spcPts val="600"/>
            </a:spcAft>
            <a:buFont typeface="Arial" panose="020B0604020202020204" pitchFamily="34" charset="0"/>
            <a:buChar char="•"/>
          </a:pPr>
          <a:r>
            <a:rPr lang="en-US" sz="1100" kern="1200">
              <a:latin typeface="+mn-lt"/>
            </a:rPr>
            <a:t>Alternative Fuels Data Center (AFDC)</a:t>
          </a:r>
        </a:p>
        <a:p>
          <a:pPr marL="57150" lvl="1" indent="-57150" algn="l" defTabSz="488950">
            <a:lnSpc>
              <a:spcPct val="90000"/>
            </a:lnSpc>
            <a:spcBef>
              <a:spcPct val="0"/>
            </a:spcBef>
            <a:spcAft>
              <a:spcPts val="600"/>
            </a:spcAft>
            <a:buChar char="•"/>
          </a:pPr>
          <a:r>
            <a:rPr lang="en-US" sz="1100" kern="1200">
              <a:latin typeface="+mn-lt"/>
            </a:rPr>
            <a:t>FuelEconomy.gov </a:t>
          </a:r>
        </a:p>
        <a:p>
          <a:pPr marL="57150" lvl="1" indent="-57150" algn="l" defTabSz="488950">
            <a:lnSpc>
              <a:spcPct val="90000"/>
            </a:lnSpc>
            <a:spcBef>
              <a:spcPct val="0"/>
            </a:spcBef>
            <a:spcAft>
              <a:spcPts val="600"/>
            </a:spcAft>
            <a:buChar char="•"/>
          </a:pPr>
          <a:r>
            <a:rPr lang="en-US" sz="1100" kern="1200">
              <a:latin typeface="+mn-lt"/>
            </a:rPr>
            <a:t>Publications</a:t>
          </a:r>
        </a:p>
        <a:p>
          <a:pPr marL="57150" lvl="1" indent="-57150" algn="l" defTabSz="488950">
            <a:lnSpc>
              <a:spcPct val="90000"/>
            </a:lnSpc>
            <a:spcBef>
              <a:spcPct val="0"/>
            </a:spcBef>
            <a:spcAft>
              <a:spcPts val="600"/>
            </a:spcAft>
            <a:buChar char="•"/>
          </a:pPr>
          <a:r>
            <a:rPr lang="en-US" sz="1100" kern="1200">
              <a:latin typeface="+mn-lt"/>
            </a:rPr>
            <a:t>CC&amp;C Forum</a:t>
          </a:r>
        </a:p>
        <a:p>
          <a:pPr marL="57150" lvl="1" indent="-57150" algn="l" defTabSz="488950">
            <a:lnSpc>
              <a:spcPct val="90000"/>
            </a:lnSpc>
            <a:spcBef>
              <a:spcPct val="0"/>
            </a:spcBef>
            <a:spcAft>
              <a:spcPts val="600"/>
            </a:spcAft>
            <a:buChar char="•"/>
          </a:pPr>
          <a:r>
            <a:rPr lang="en-US" sz="1100" kern="1200">
              <a:latin typeface="+mn-lt"/>
            </a:rPr>
            <a:t>CC&amp;C Handbook</a:t>
          </a:r>
        </a:p>
        <a:p>
          <a:pPr marL="57150" lvl="1" indent="-57150" algn="l" defTabSz="488950">
            <a:lnSpc>
              <a:spcPct val="90000"/>
            </a:lnSpc>
            <a:spcBef>
              <a:spcPct val="0"/>
            </a:spcBef>
            <a:spcAft>
              <a:spcPts val="600"/>
            </a:spcAft>
            <a:buChar char="•"/>
          </a:pPr>
          <a:r>
            <a:rPr lang="en-US" sz="1100" kern="1200">
              <a:latin typeface="+mn-lt"/>
            </a:rPr>
            <a:t>Coalition Toolkit </a:t>
          </a:r>
        </a:p>
      </dsp:txBody>
      <dsp:txXfrm>
        <a:off x="316583" y="842013"/>
        <a:ext cx="1524252" cy="3228117"/>
      </dsp:txXfrm>
    </dsp:sp>
    <dsp:sp modelId="{B7917DB6-F49E-4B4F-9F06-5A23A445BC4B}">
      <dsp:nvSpPr>
        <dsp:cNvPr id="0" name=""/>
        <dsp:cNvSpPr/>
      </dsp:nvSpPr>
      <dsp:spPr>
        <a:xfrm>
          <a:off x="54747" y="226704"/>
          <a:ext cx="612019" cy="612019"/>
        </a:xfrm>
        <a:prstGeom prst="rect">
          <a:avLst/>
        </a:prstGeom>
        <a:blipFill rotWithShape="1">
          <a:blip xmlns:r="http://schemas.openxmlformats.org/officeDocument/2006/relationships" r:embed="rId1" cstate="print">
            <a:extLst>
              <a:ext uri="{28A0092B-C50C-407E-A947-70E740481C1C}">
                <a14:useLocalDpi xmlns:a14="http://schemas.microsoft.com/office/drawing/2010/main"/>
              </a:ext>
            </a:extLst>
          </a:blip>
          <a:srcRect/>
          <a:stretch>
            <a:fillRect l="-7000" r="-7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821F988-51D9-4D3A-97E0-F62CCCDB48AA}">
      <dsp:nvSpPr>
        <dsp:cNvPr id="0" name=""/>
        <dsp:cNvSpPr/>
      </dsp:nvSpPr>
      <dsp:spPr>
        <a:xfrm rot="16200000">
          <a:off x="824046" y="2101213"/>
          <a:ext cx="3228117" cy="306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269883" bIns="0" numCol="1" spcCol="1270" anchor="t" anchorCtr="0">
          <a:noAutofit/>
        </a:bodyPr>
        <a:lstStyle/>
        <a:p>
          <a:pPr marL="0" lvl="0" indent="0" algn="r" defTabSz="666750">
            <a:lnSpc>
              <a:spcPct val="90000"/>
            </a:lnSpc>
            <a:spcBef>
              <a:spcPct val="0"/>
            </a:spcBef>
            <a:spcAft>
              <a:spcPct val="35000"/>
            </a:spcAft>
            <a:buNone/>
          </a:pPr>
          <a:r>
            <a:rPr lang="en-US" sz="1500" b="1" kern="1200">
              <a:latin typeface="Franklin Gothic Book"/>
            </a:rPr>
            <a:t>Technical Assistance</a:t>
          </a:r>
          <a:endParaRPr lang="en-US" sz="1500" kern="1200"/>
        </a:p>
      </dsp:txBody>
      <dsp:txXfrm>
        <a:off x="824046" y="2101213"/>
        <a:ext cx="3228117" cy="306009"/>
      </dsp:txXfrm>
    </dsp:sp>
    <dsp:sp modelId="{282C23BC-853C-4F6A-A807-B9CE39C8BABA}">
      <dsp:nvSpPr>
        <dsp:cNvPr id="0" name=""/>
        <dsp:cNvSpPr/>
      </dsp:nvSpPr>
      <dsp:spPr>
        <a:xfrm>
          <a:off x="2535817" y="836574"/>
          <a:ext cx="1664986" cy="3238996"/>
        </a:xfrm>
        <a:prstGeom prst="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269883" rIns="99568" bIns="99568" numCol="1" spcCol="1270" anchor="t" anchorCtr="0">
          <a:noAutofit/>
        </a:bodyPr>
        <a:lstStyle/>
        <a:p>
          <a:pPr marL="57150" lvl="1" indent="-57150" algn="l" defTabSz="488950">
            <a:lnSpc>
              <a:spcPct val="90000"/>
            </a:lnSpc>
            <a:spcBef>
              <a:spcPct val="0"/>
            </a:spcBef>
            <a:spcAft>
              <a:spcPts val="600"/>
            </a:spcAft>
            <a:buChar char="•"/>
          </a:pPr>
          <a:r>
            <a:rPr lang="en-US" sz="1100" kern="1200">
              <a:latin typeface="+mn-lt"/>
            </a:rPr>
            <a:t>Technical Response Service</a:t>
          </a:r>
        </a:p>
        <a:p>
          <a:pPr marL="57150" lvl="1" indent="-57150" algn="l" defTabSz="488950">
            <a:lnSpc>
              <a:spcPct val="90000"/>
            </a:lnSpc>
            <a:spcBef>
              <a:spcPct val="0"/>
            </a:spcBef>
            <a:spcAft>
              <a:spcPts val="600"/>
            </a:spcAft>
            <a:buChar char="•"/>
          </a:pPr>
          <a:r>
            <a:rPr lang="en-US" sz="1100" kern="1200" dirty="0">
              <a:latin typeface="+mn-lt"/>
            </a:rPr>
            <a:t>Tiger Team Technical Assistance  </a:t>
          </a:r>
        </a:p>
      </dsp:txBody>
      <dsp:txXfrm>
        <a:off x="2535817" y="836574"/>
        <a:ext cx="1664986" cy="3238996"/>
      </dsp:txXfrm>
    </dsp:sp>
    <dsp:sp modelId="{1961D578-4642-46A4-B887-740FBB20529A}">
      <dsp:nvSpPr>
        <dsp:cNvPr id="0" name=""/>
        <dsp:cNvSpPr/>
      </dsp:nvSpPr>
      <dsp:spPr>
        <a:xfrm>
          <a:off x="2285100" y="226704"/>
          <a:ext cx="612019" cy="612019"/>
        </a:xfrm>
        <a:prstGeom prst="rect">
          <a:avLst/>
        </a:prstGeom>
        <a:blipFill rotWithShape="1">
          <a:blip xmlns:r="http://schemas.openxmlformats.org/officeDocument/2006/relationships" r:embed="rId2" cstate="print">
            <a:extLst>
              <a:ext uri="{28A0092B-C50C-407E-A947-70E740481C1C}">
                <a14:useLocalDpi xmlns:a14="http://schemas.microsoft.com/office/drawing/2010/main"/>
              </a:ext>
            </a:extLst>
          </a:blip>
          <a:srcRect/>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3F0447A-AD70-4366-A566-453361F7D64A}">
      <dsp:nvSpPr>
        <dsp:cNvPr id="0" name=""/>
        <dsp:cNvSpPr/>
      </dsp:nvSpPr>
      <dsp:spPr>
        <a:xfrm rot="16200000">
          <a:off x="3124767" y="2101213"/>
          <a:ext cx="3228117" cy="306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269883" bIns="0" numCol="1" spcCol="1270" anchor="t" anchorCtr="0">
          <a:noAutofit/>
        </a:bodyPr>
        <a:lstStyle/>
        <a:p>
          <a:pPr marL="0" lvl="0" indent="0" algn="r" defTabSz="666750">
            <a:lnSpc>
              <a:spcPct val="90000"/>
            </a:lnSpc>
            <a:spcBef>
              <a:spcPct val="0"/>
            </a:spcBef>
            <a:spcAft>
              <a:spcPct val="35000"/>
            </a:spcAft>
            <a:buNone/>
          </a:pPr>
          <a:r>
            <a:rPr lang="en-US" sz="1500" b="1" kern="1200">
              <a:latin typeface="Franklin Gothic Book"/>
            </a:rPr>
            <a:t>Financial Assistance</a:t>
          </a:r>
          <a:endParaRPr lang="en-US" sz="1500" kern="1200"/>
        </a:p>
      </dsp:txBody>
      <dsp:txXfrm>
        <a:off x="3124767" y="2101213"/>
        <a:ext cx="3228117" cy="306009"/>
      </dsp:txXfrm>
    </dsp:sp>
    <dsp:sp modelId="{976CB61F-8A43-45DA-9E74-B6E4E247FF67}">
      <dsp:nvSpPr>
        <dsp:cNvPr id="0" name=""/>
        <dsp:cNvSpPr/>
      </dsp:nvSpPr>
      <dsp:spPr>
        <a:xfrm>
          <a:off x="4853365" y="858800"/>
          <a:ext cx="1618526" cy="3224243"/>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269883" rIns="78232" bIns="78232" numCol="1" spcCol="1270" anchor="t" anchorCtr="0">
          <a:noAutofit/>
        </a:bodyPr>
        <a:lstStyle/>
        <a:p>
          <a:pPr marL="57150" lvl="1" indent="-57150" algn="l" defTabSz="488950">
            <a:lnSpc>
              <a:spcPct val="90000"/>
            </a:lnSpc>
            <a:spcBef>
              <a:spcPct val="0"/>
            </a:spcBef>
            <a:spcAft>
              <a:spcPts val="600"/>
            </a:spcAft>
            <a:buChar char="•"/>
          </a:pPr>
          <a:r>
            <a:rPr lang="en-US" sz="1100" kern="1200" dirty="0">
              <a:latin typeface="+mn-lt"/>
            </a:rPr>
            <a:t>Coalition Cooperative Agreements </a:t>
          </a:r>
        </a:p>
        <a:p>
          <a:pPr marL="57150" lvl="1" indent="-57150" algn="l" defTabSz="488950">
            <a:lnSpc>
              <a:spcPct val="90000"/>
            </a:lnSpc>
            <a:spcBef>
              <a:spcPct val="0"/>
            </a:spcBef>
            <a:spcAft>
              <a:spcPts val="600"/>
            </a:spcAft>
            <a:buFont typeface="Arial" panose="020B0604020202020204" pitchFamily="34" charset="0"/>
            <a:buChar char="•"/>
          </a:pPr>
          <a:r>
            <a:rPr lang="en-US" sz="1100" kern="1200" dirty="0">
              <a:latin typeface="+mn-lt"/>
            </a:rPr>
            <a:t>Competitive Funding Opportunities</a:t>
          </a:r>
        </a:p>
        <a:p>
          <a:pPr marL="57150" lvl="1" indent="-57150" algn="l" defTabSz="488950">
            <a:lnSpc>
              <a:spcPct val="90000"/>
            </a:lnSpc>
            <a:spcBef>
              <a:spcPct val="0"/>
            </a:spcBef>
            <a:spcAft>
              <a:spcPts val="600"/>
            </a:spcAft>
            <a:buFont typeface="Arial" panose="020B0604020202020204" pitchFamily="34" charset="0"/>
            <a:buChar char="•"/>
          </a:pPr>
          <a:r>
            <a:rPr lang="en-US" sz="1100" kern="1200" dirty="0">
              <a:latin typeface="+mn-lt"/>
            </a:rPr>
            <a:t>Jumpstart</a:t>
          </a:r>
        </a:p>
        <a:p>
          <a:pPr marL="57150" lvl="1" indent="-57150" algn="l" defTabSz="488950">
            <a:lnSpc>
              <a:spcPct val="90000"/>
            </a:lnSpc>
            <a:spcBef>
              <a:spcPct val="0"/>
            </a:spcBef>
            <a:spcAft>
              <a:spcPts val="600"/>
            </a:spcAft>
            <a:buChar char="•"/>
          </a:pPr>
          <a:r>
            <a:rPr lang="en-US" sz="1100" kern="1200" dirty="0">
              <a:latin typeface="+mn-lt"/>
            </a:rPr>
            <a:t>Accelerate</a:t>
          </a:r>
        </a:p>
        <a:p>
          <a:pPr marL="57150" lvl="1" indent="-57150" algn="l" defTabSz="488950">
            <a:lnSpc>
              <a:spcPct val="90000"/>
            </a:lnSpc>
            <a:spcBef>
              <a:spcPct val="0"/>
            </a:spcBef>
            <a:spcAft>
              <a:spcPts val="600"/>
            </a:spcAft>
            <a:buChar char="•"/>
          </a:pPr>
          <a:r>
            <a:rPr lang="en-US" sz="1100" kern="1200">
              <a:latin typeface="+mn-lt"/>
            </a:rPr>
            <a:t>Community Engagement Liaisons</a:t>
          </a:r>
        </a:p>
        <a:p>
          <a:pPr marL="57150" lvl="1" indent="-57150" algn="l" defTabSz="488950">
            <a:lnSpc>
              <a:spcPct val="90000"/>
            </a:lnSpc>
            <a:spcBef>
              <a:spcPct val="0"/>
            </a:spcBef>
            <a:spcAft>
              <a:spcPts val="600"/>
            </a:spcAft>
            <a:buChar char="•"/>
          </a:pPr>
          <a:r>
            <a:rPr lang="en-US" sz="1100" kern="1200" dirty="0">
              <a:latin typeface="+mn-lt"/>
            </a:rPr>
            <a:t>Coalition Building</a:t>
          </a:r>
        </a:p>
        <a:p>
          <a:pPr marL="57150" lvl="1" indent="-57150" algn="l" defTabSz="488950">
            <a:lnSpc>
              <a:spcPct val="90000"/>
            </a:lnSpc>
            <a:spcBef>
              <a:spcPct val="0"/>
            </a:spcBef>
            <a:spcAft>
              <a:spcPts val="600"/>
            </a:spcAft>
            <a:buChar char="•"/>
          </a:pPr>
          <a:r>
            <a:rPr lang="en-US" sz="1100" kern="1200" dirty="0">
              <a:latin typeface="+mn-lt"/>
            </a:rPr>
            <a:t>Clean Energy to Communities (C2C)</a:t>
          </a:r>
        </a:p>
        <a:p>
          <a:pPr marL="57150" lvl="1" indent="-57150" algn="l" defTabSz="488950">
            <a:lnSpc>
              <a:spcPct val="90000"/>
            </a:lnSpc>
            <a:spcBef>
              <a:spcPct val="0"/>
            </a:spcBef>
            <a:spcAft>
              <a:spcPts val="600"/>
            </a:spcAft>
            <a:buChar char="•"/>
          </a:pPr>
          <a:r>
            <a:rPr lang="en-US" sz="1100" kern="1200" dirty="0">
              <a:latin typeface="+mn-lt"/>
            </a:rPr>
            <a:t>Peer to Peer Mentoring</a:t>
          </a:r>
        </a:p>
        <a:p>
          <a:pPr marL="57150" lvl="1" indent="-57150" algn="l" defTabSz="488950">
            <a:lnSpc>
              <a:spcPct val="90000"/>
            </a:lnSpc>
            <a:spcBef>
              <a:spcPct val="0"/>
            </a:spcBef>
            <a:spcAft>
              <a:spcPts val="600"/>
            </a:spcAft>
            <a:buChar char="•"/>
          </a:pPr>
          <a:r>
            <a:rPr lang="en-US" sz="1100" kern="1200" dirty="0">
              <a:latin typeface="+mn-lt"/>
            </a:rPr>
            <a:t>Coalition Council</a:t>
          </a:r>
        </a:p>
      </dsp:txBody>
      <dsp:txXfrm>
        <a:off x="4853365" y="858800"/>
        <a:ext cx="1618526" cy="3224243"/>
      </dsp:txXfrm>
    </dsp:sp>
    <dsp:sp modelId="{524C341F-AF3D-4717-A24A-D89724CEC90B}">
      <dsp:nvSpPr>
        <dsp:cNvPr id="0" name=""/>
        <dsp:cNvSpPr/>
      </dsp:nvSpPr>
      <dsp:spPr>
        <a:xfrm>
          <a:off x="4585820" y="236227"/>
          <a:ext cx="612019" cy="612019"/>
        </a:xfrm>
        <a:prstGeom prst="rect">
          <a:avLst/>
        </a:prstGeom>
        <a:blipFill rotWithShape="1">
          <a:blip xmlns:r="http://schemas.openxmlformats.org/officeDocument/2006/relationships" r:embed="rId3" cstate="print">
            <a:extLst>
              <a:ext uri="{28A0092B-C50C-407E-A947-70E740481C1C}">
                <a14:useLocalDpi xmlns:a14="http://schemas.microsoft.com/office/drawing/2010/main"/>
              </a:ext>
            </a:extLst>
          </a:blip>
          <a:srcRect/>
          <a:stretch>
            <a:fillRect l="-1000" r="-1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76F6EC0-2C6B-4A40-A379-C46BA63CDF91}">
      <dsp:nvSpPr>
        <dsp:cNvPr id="0" name=""/>
        <dsp:cNvSpPr/>
      </dsp:nvSpPr>
      <dsp:spPr>
        <a:xfrm rot="16200000">
          <a:off x="5436203" y="2135321"/>
          <a:ext cx="3228117" cy="306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269883" bIns="0" numCol="1" spcCol="1270" anchor="t" anchorCtr="0">
          <a:noAutofit/>
        </a:bodyPr>
        <a:lstStyle/>
        <a:p>
          <a:pPr marL="0" lvl="0" indent="0" algn="r" defTabSz="666750">
            <a:lnSpc>
              <a:spcPct val="90000"/>
            </a:lnSpc>
            <a:spcBef>
              <a:spcPct val="0"/>
            </a:spcBef>
            <a:spcAft>
              <a:spcPct val="35000"/>
            </a:spcAft>
            <a:buNone/>
          </a:pPr>
          <a:r>
            <a:rPr lang="en-US" sz="1500" b="1" kern="1200">
              <a:latin typeface="Franklin Gothic Book"/>
            </a:rPr>
            <a:t>Training, Outreach, and Partnerships</a:t>
          </a:r>
          <a:endParaRPr lang="en-US" sz="1500" kern="1200"/>
        </a:p>
      </dsp:txBody>
      <dsp:txXfrm>
        <a:off x="5436203" y="2135321"/>
        <a:ext cx="3228117" cy="306009"/>
      </dsp:txXfrm>
    </dsp:sp>
    <dsp:sp modelId="{08D545BF-69A0-46E3-8E9F-6EAD5719B444}">
      <dsp:nvSpPr>
        <dsp:cNvPr id="0" name=""/>
        <dsp:cNvSpPr/>
      </dsp:nvSpPr>
      <dsp:spPr>
        <a:xfrm>
          <a:off x="7142632" y="927787"/>
          <a:ext cx="1676219" cy="3180502"/>
        </a:xfrm>
        <a:prstGeom prst="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269883" rIns="99568" bIns="99568" numCol="1" spcCol="1270" anchor="t" anchorCtr="0">
          <a:noAutofit/>
        </a:bodyPr>
        <a:lstStyle/>
        <a:p>
          <a:pPr marL="57150" lvl="1" indent="-57150" algn="l" defTabSz="488950">
            <a:lnSpc>
              <a:spcPct val="90000"/>
            </a:lnSpc>
            <a:spcBef>
              <a:spcPct val="0"/>
            </a:spcBef>
            <a:spcAft>
              <a:spcPts val="600"/>
            </a:spcAft>
            <a:buFont typeface="Arial" panose="020B0604020202020204" pitchFamily="34" charset="0"/>
            <a:buChar char="•"/>
          </a:pPr>
          <a:r>
            <a:rPr lang="en-US" sz="1100" kern="1200"/>
            <a:t>National/Regional Workshops</a:t>
          </a:r>
        </a:p>
        <a:p>
          <a:pPr marL="57150" lvl="1" indent="-57150" algn="l" defTabSz="488950">
            <a:lnSpc>
              <a:spcPct val="90000"/>
            </a:lnSpc>
            <a:spcBef>
              <a:spcPct val="0"/>
            </a:spcBef>
            <a:spcAft>
              <a:spcPts val="600"/>
            </a:spcAft>
            <a:buFont typeface="Arial" panose="020B0604020202020204" pitchFamily="34" charset="0"/>
            <a:buChar char="•"/>
          </a:pPr>
          <a:r>
            <a:rPr lang="en-US" sz="1100" kern="1200"/>
            <a:t>CC&amp;C 101</a:t>
          </a:r>
        </a:p>
        <a:p>
          <a:pPr marL="57150" lvl="1" indent="-57150" algn="l" defTabSz="488950">
            <a:lnSpc>
              <a:spcPct val="90000"/>
            </a:lnSpc>
            <a:spcBef>
              <a:spcPct val="0"/>
            </a:spcBef>
            <a:spcAft>
              <a:spcPts val="600"/>
            </a:spcAft>
            <a:buFont typeface="Arial" panose="020B0604020202020204" pitchFamily="34" charset="0"/>
            <a:buChar char="•"/>
          </a:pPr>
          <a:r>
            <a:rPr lang="en-US" sz="1100" kern="1200"/>
            <a:t>Webinars</a:t>
          </a:r>
        </a:p>
        <a:p>
          <a:pPr marL="57150" lvl="1" indent="-57150" algn="l" defTabSz="488950">
            <a:lnSpc>
              <a:spcPct val="90000"/>
            </a:lnSpc>
            <a:spcBef>
              <a:spcPct val="0"/>
            </a:spcBef>
            <a:spcAft>
              <a:spcPts val="600"/>
            </a:spcAft>
            <a:buFont typeface="Arial" panose="020B0604020202020204" pitchFamily="34" charset="0"/>
            <a:buChar char="•"/>
          </a:pPr>
          <a:r>
            <a:rPr lang="en-US" sz="1100" kern="1200"/>
            <a:t>eLearning</a:t>
          </a:r>
        </a:p>
        <a:p>
          <a:pPr marL="57150" lvl="1" indent="-57150" algn="l" defTabSz="488950">
            <a:lnSpc>
              <a:spcPct val="90000"/>
            </a:lnSpc>
            <a:spcBef>
              <a:spcPct val="0"/>
            </a:spcBef>
            <a:spcAft>
              <a:spcPts val="600"/>
            </a:spcAft>
            <a:buFont typeface="Arial" panose="020B0604020202020204" pitchFamily="34" charset="0"/>
            <a:buChar char="•"/>
          </a:pPr>
          <a:r>
            <a:rPr lang="en-US" sz="1100" kern="1200"/>
            <a:t>Peer to Peer Mentoring</a:t>
          </a:r>
        </a:p>
        <a:p>
          <a:pPr marL="57150" lvl="1" indent="-57150" algn="l" defTabSz="488950">
            <a:lnSpc>
              <a:spcPct val="90000"/>
            </a:lnSpc>
            <a:spcBef>
              <a:spcPct val="0"/>
            </a:spcBef>
            <a:spcAft>
              <a:spcPts val="600"/>
            </a:spcAft>
            <a:buFont typeface="Arial" panose="020B0604020202020204" pitchFamily="34" charset="0"/>
            <a:buChar char="•"/>
          </a:pPr>
          <a:r>
            <a:rPr lang="en-US" sz="1100" kern="1200"/>
            <a:t>Peer Sharing Discussions</a:t>
          </a:r>
        </a:p>
        <a:p>
          <a:pPr marL="57150" lvl="1" indent="-57150" algn="l" defTabSz="488950">
            <a:lnSpc>
              <a:spcPct val="90000"/>
            </a:lnSpc>
            <a:spcBef>
              <a:spcPct val="0"/>
            </a:spcBef>
            <a:spcAft>
              <a:spcPts val="600"/>
            </a:spcAft>
            <a:buFont typeface="Arial" panose="020B0604020202020204" pitchFamily="34" charset="0"/>
            <a:buChar char="•"/>
          </a:pPr>
          <a:r>
            <a:rPr lang="en-US" sz="1100" kern="1200"/>
            <a:t>Working Groups</a:t>
          </a:r>
        </a:p>
        <a:p>
          <a:pPr marL="57150" lvl="1" indent="-57150" algn="l" defTabSz="488950">
            <a:lnSpc>
              <a:spcPct val="90000"/>
            </a:lnSpc>
            <a:spcBef>
              <a:spcPct val="0"/>
            </a:spcBef>
            <a:spcAft>
              <a:spcPts val="600"/>
            </a:spcAft>
            <a:buFont typeface="Arial" panose="020B0604020202020204" pitchFamily="34" charset="0"/>
            <a:buChar char="•"/>
          </a:pPr>
          <a:r>
            <a:rPr lang="en-US" sz="1100" kern="1200" err="1"/>
            <a:t>MotorWeek</a:t>
          </a:r>
          <a:endParaRPr lang="en-US" sz="1100" kern="1200"/>
        </a:p>
        <a:p>
          <a:pPr marL="57150" lvl="1" indent="-57150" algn="l" defTabSz="488950">
            <a:lnSpc>
              <a:spcPct val="90000"/>
            </a:lnSpc>
            <a:spcBef>
              <a:spcPct val="0"/>
            </a:spcBef>
            <a:spcAft>
              <a:spcPts val="600"/>
            </a:spcAft>
            <a:buFont typeface="Arial" panose="020B0604020202020204" pitchFamily="34" charset="0"/>
            <a:buChar char="•"/>
          </a:pPr>
          <a:r>
            <a:rPr lang="en-US" sz="1100" kern="1200" dirty="0"/>
            <a:t>Coalition Council</a:t>
          </a:r>
        </a:p>
      </dsp:txBody>
      <dsp:txXfrm>
        <a:off x="7142632" y="927787"/>
        <a:ext cx="1676219" cy="3180502"/>
      </dsp:txXfrm>
    </dsp:sp>
    <dsp:sp modelId="{BF183BD2-E375-4094-9F71-21AFF8EE5616}">
      <dsp:nvSpPr>
        <dsp:cNvPr id="0" name=""/>
        <dsp:cNvSpPr/>
      </dsp:nvSpPr>
      <dsp:spPr>
        <a:xfrm>
          <a:off x="6863311" y="236227"/>
          <a:ext cx="679910" cy="680234"/>
        </a:xfrm>
        <a:prstGeom prst="rect">
          <a:avLst/>
        </a:prstGeom>
        <a:blipFill rotWithShape="1">
          <a:blip xmlns:r="http://schemas.openxmlformats.org/officeDocument/2006/relationships"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3749AB-74E9-4C64-9949-AE171D6F629F}">
      <dsp:nvSpPr>
        <dsp:cNvPr id="0" name=""/>
        <dsp:cNvSpPr/>
      </dsp:nvSpPr>
      <dsp:spPr>
        <a:xfrm>
          <a:off x="5055" y="945600"/>
          <a:ext cx="1181890" cy="1181890"/>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1BB94DD-6B77-4CFA-BC9D-BBB1567CD3A4}">
      <dsp:nvSpPr>
        <dsp:cNvPr id="0" name=""/>
        <dsp:cNvSpPr/>
      </dsp:nvSpPr>
      <dsp:spPr>
        <a:xfrm>
          <a:off x="197456" y="1654734"/>
          <a:ext cx="1181890" cy="1181890"/>
        </a:xfrm>
        <a:prstGeom prst="roundRect">
          <a:avLst>
            <a:gd name="adj" fmla="val 10000"/>
          </a:avLst>
        </a:prstGeom>
        <a:solidFill>
          <a:srgbClr val="1780A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kern="1200"/>
            <a:t>Partnership Renewal Letters*</a:t>
          </a:r>
        </a:p>
        <a:p>
          <a:pPr marL="57150" lvl="1" indent="-57150" algn="l" defTabSz="400050">
            <a:lnSpc>
              <a:spcPct val="90000"/>
            </a:lnSpc>
            <a:spcBef>
              <a:spcPct val="0"/>
            </a:spcBef>
            <a:spcAft>
              <a:spcPct val="15000"/>
            </a:spcAft>
            <a:buChar char="•"/>
          </a:pPr>
          <a:r>
            <a:rPr lang="en-US" sz="900" kern="1200"/>
            <a:t>Due from coalitions to your RM by Dec. 1</a:t>
          </a:r>
        </a:p>
      </dsp:txBody>
      <dsp:txXfrm>
        <a:off x="232072" y="1689350"/>
        <a:ext cx="1112658" cy="1112658"/>
      </dsp:txXfrm>
    </dsp:sp>
    <dsp:sp modelId="{701F34BA-4CC9-4A82-A096-5EB4AF82E4A6}">
      <dsp:nvSpPr>
        <dsp:cNvPr id="0" name=""/>
        <dsp:cNvSpPr/>
      </dsp:nvSpPr>
      <dsp:spPr>
        <a:xfrm>
          <a:off x="1414603" y="1394550"/>
          <a:ext cx="227658" cy="283991"/>
        </a:xfrm>
        <a:prstGeom prst="rightArrow">
          <a:avLst>
            <a:gd name="adj1" fmla="val 60000"/>
            <a:gd name="adj2" fmla="val 50000"/>
          </a:avLst>
        </a:prstGeom>
        <a:solidFill>
          <a:srgbClr val="1780AF"/>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US" sz="900" kern="1200"/>
        </a:p>
      </dsp:txBody>
      <dsp:txXfrm>
        <a:off x="1414603" y="1451348"/>
        <a:ext cx="159361" cy="170395"/>
      </dsp:txXfrm>
    </dsp:sp>
    <dsp:sp modelId="{7BC8443D-16F2-499E-A112-9F86F49963B5}">
      <dsp:nvSpPr>
        <dsp:cNvPr id="0" name=""/>
        <dsp:cNvSpPr/>
      </dsp:nvSpPr>
      <dsp:spPr>
        <a:xfrm>
          <a:off x="1837397" y="945600"/>
          <a:ext cx="1181890" cy="1181890"/>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AE1F801-924E-4433-A3C8-D69A641A5A54}">
      <dsp:nvSpPr>
        <dsp:cNvPr id="0" name=""/>
        <dsp:cNvSpPr/>
      </dsp:nvSpPr>
      <dsp:spPr>
        <a:xfrm>
          <a:off x="2029798" y="1654734"/>
          <a:ext cx="1181890" cy="1181890"/>
        </a:xfrm>
        <a:prstGeom prst="roundRect">
          <a:avLst>
            <a:gd name="adj" fmla="val 10000"/>
          </a:avLst>
        </a:prstGeom>
        <a:solidFill>
          <a:srgbClr val="00A9E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kern="1200"/>
            <a:t>Invitation Letters</a:t>
          </a:r>
        </a:p>
        <a:p>
          <a:pPr marL="57150" lvl="1" indent="-57150" algn="l" defTabSz="400050">
            <a:lnSpc>
              <a:spcPct val="90000"/>
            </a:lnSpc>
            <a:spcBef>
              <a:spcPct val="0"/>
            </a:spcBef>
            <a:spcAft>
              <a:spcPct val="15000"/>
            </a:spcAft>
            <a:buChar char="•"/>
          </a:pPr>
          <a:r>
            <a:rPr lang="en-US" sz="900" kern="1200"/>
            <a:t>Issued to Coalitions in early December</a:t>
          </a:r>
        </a:p>
      </dsp:txBody>
      <dsp:txXfrm>
        <a:off x="2064414" y="1689350"/>
        <a:ext cx="1112658" cy="1112658"/>
      </dsp:txXfrm>
    </dsp:sp>
    <dsp:sp modelId="{6BF72222-BD45-4F07-869F-E73CA11F447F}">
      <dsp:nvSpPr>
        <dsp:cNvPr id="0" name=""/>
        <dsp:cNvSpPr/>
      </dsp:nvSpPr>
      <dsp:spPr>
        <a:xfrm>
          <a:off x="3246945" y="1394550"/>
          <a:ext cx="227658" cy="283991"/>
        </a:xfrm>
        <a:prstGeom prst="rightArrow">
          <a:avLst>
            <a:gd name="adj1" fmla="val 60000"/>
            <a:gd name="adj2" fmla="val 50000"/>
          </a:avLst>
        </a:prstGeom>
        <a:solidFill>
          <a:srgbClr val="00A9E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US" sz="900" kern="1200"/>
        </a:p>
      </dsp:txBody>
      <dsp:txXfrm>
        <a:off x="3246945" y="1451348"/>
        <a:ext cx="159361" cy="170395"/>
      </dsp:txXfrm>
    </dsp:sp>
    <dsp:sp modelId="{0954509D-66A9-4741-84C5-E4D5FC1D9907}">
      <dsp:nvSpPr>
        <dsp:cNvPr id="0" name=""/>
        <dsp:cNvSpPr/>
      </dsp:nvSpPr>
      <dsp:spPr>
        <a:xfrm>
          <a:off x="3669739" y="945600"/>
          <a:ext cx="1181890" cy="1181890"/>
        </a:xfrm>
        <a:prstGeom prst="roundRect">
          <a:avLst>
            <a:gd name="adj" fmla="val 10000"/>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56001590-AA9C-4E04-9B1F-4F141D7309D0}">
      <dsp:nvSpPr>
        <dsp:cNvPr id="0" name=""/>
        <dsp:cNvSpPr/>
      </dsp:nvSpPr>
      <dsp:spPr>
        <a:xfrm>
          <a:off x="3862139" y="1654734"/>
          <a:ext cx="1181890" cy="1181890"/>
        </a:xfrm>
        <a:prstGeom prst="roundRect">
          <a:avLst>
            <a:gd name="adj" fmla="val 10000"/>
          </a:avLst>
        </a:prstGeom>
        <a:solidFill>
          <a:srgbClr val="00793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kern="1200"/>
            <a:t>Response Packages</a:t>
          </a:r>
        </a:p>
        <a:p>
          <a:pPr marL="57150" lvl="1" indent="-57150" algn="l" defTabSz="400050">
            <a:lnSpc>
              <a:spcPct val="90000"/>
            </a:lnSpc>
            <a:spcBef>
              <a:spcPct val="0"/>
            </a:spcBef>
            <a:spcAft>
              <a:spcPct val="15000"/>
            </a:spcAft>
            <a:buChar char="•"/>
          </a:pPr>
          <a:r>
            <a:rPr lang="en-US" sz="900" kern="1200"/>
            <a:t>Due from Coalitions to RMs around Jan. 15, 2025</a:t>
          </a:r>
        </a:p>
      </dsp:txBody>
      <dsp:txXfrm>
        <a:off x="3896755" y="1689350"/>
        <a:ext cx="1112658" cy="1112658"/>
      </dsp:txXfrm>
    </dsp:sp>
    <dsp:sp modelId="{A2CD2E97-2648-4884-81D5-A963DF9F498E}">
      <dsp:nvSpPr>
        <dsp:cNvPr id="0" name=""/>
        <dsp:cNvSpPr/>
      </dsp:nvSpPr>
      <dsp:spPr>
        <a:xfrm>
          <a:off x="5079287" y="1394550"/>
          <a:ext cx="227658" cy="283991"/>
        </a:xfrm>
        <a:prstGeom prst="rightArrow">
          <a:avLst>
            <a:gd name="adj1" fmla="val 60000"/>
            <a:gd name="adj2" fmla="val 50000"/>
          </a:avLst>
        </a:prstGeom>
        <a:solidFill>
          <a:srgbClr val="007934"/>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US" sz="900" kern="1200"/>
        </a:p>
      </dsp:txBody>
      <dsp:txXfrm>
        <a:off x="5079287" y="1451348"/>
        <a:ext cx="159361" cy="170395"/>
      </dsp:txXfrm>
    </dsp:sp>
    <dsp:sp modelId="{A2063EB0-1FA9-40EC-9E24-4CC38B3FEE89}">
      <dsp:nvSpPr>
        <dsp:cNvPr id="0" name=""/>
        <dsp:cNvSpPr/>
      </dsp:nvSpPr>
      <dsp:spPr>
        <a:xfrm>
          <a:off x="5502080" y="945600"/>
          <a:ext cx="1181890" cy="1181890"/>
        </a:xfrm>
        <a:prstGeom prst="roundRect">
          <a:avLst>
            <a:gd name="adj" fmla="val 10000"/>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D410153B-A977-4B4A-906B-76E63138545B}">
      <dsp:nvSpPr>
        <dsp:cNvPr id="0" name=""/>
        <dsp:cNvSpPr/>
      </dsp:nvSpPr>
      <dsp:spPr>
        <a:xfrm>
          <a:off x="5694481" y="1654734"/>
          <a:ext cx="1181890" cy="1181890"/>
        </a:xfrm>
        <a:prstGeom prst="roundRect">
          <a:avLst>
            <a:gd name="adj" fmla="val 10000"/>
          </a:avLst>
        </a:prstGeom>
        <a:solidFill>
          <a:srgbClr val="69BE2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kern="1200"/>
            <a:t>Project Start Date</a:t>
          </a:r>
        </a:p>
        <a:p>
          <a:pPr marL="57150" lvl="1" indent="-57150" algn="l" defTabSz="400050">
            <a:lnSpc>
              <a:spcPct val="90000"/>
            </a:lnSpc>
            <a:spcBef>
              <a:spcPct val="0"/>
            </a:spcBef>
            <a:spcAft>
              <a:spcPct val="15000"/>
            </a:spcAft>
            <a:buChar char="•"/>
          </a:pPr>
          <a:r>
            <a:rPr lang="en-US" sz="900" kern="1200"/>
            <a:t>April 1, 2025</a:t>
          </a:r>
        </a:p>
      </dsp:txBody>
      <dsp:txXfrm>
        <a:off x="5729097" y="1689350"/>
        <a:ext cx="1112658" cy="1112658"/>
      </dsp:txXfrm>
    </dsp:sp>
    <dsp:sp modelId="{9025C158-9A6D-45C2-9AF8-93CC35CB43F6}">
      <dsp:nvSpPr>
        <dsp:cNvPr id="0" name=""/>
        <dsp:cNvSpPr/>
      </dsp:nvSpPr>
      <dsp:spPr>
        <a:xfrm>
          <a:off x="6911629" y="1394550"/>
          <a:ext cx="227658" cy="283991"/>
        </a:xfrm>
        <a:prstGeom prst="rightArrow">
          <a:avLst>
            <a:gd name="adj1" fmla="val 60000"/>
            <a:gd name="adj2" fmla="val 50000"/>
          </a:avLst>
        </a:prstGeom>
        <a:solidFill>
          <a:srgbClr val="69BE28"/>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US" sz="900" kern="1200"/>
        </a:p>
      </dsp:txBody>
      <dsp:txXfrm>
        <a:off x="6911629" y="1451348"/>
        <a:ext cx="159361" cy="170395"/>
      </dsp:txXfrm>
    </dsp:sp>
    <dsp:sp modelId="{4EDDC1F3-6BBB-4324-AEF3-F3C12F10B684}">
      <dsp:nvSpPr>
        <dsp:cNvPr id="0" name=""/>
        <dsp:cNvSpPr/>
      </dsp:nvSpPr>
      <dsp:spPr>
        <a:xfrm>
          <a:off x="7334422" y="945600"/>
          <a:ext cx="1181890" cy="1181890"/>
        </a:xfrm>
        <a:prstGeom prst="roundRect">
          <a:avLst>
            <a:gd name="adj" fmla="val 10000"/>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C887A2A3-14FC-4D52-818A-48404F243BDD}">
      <dsp:nvSpPr>
        <dsp:cNvPr id="0" name=""/>
        <dsp:cNvSpPr/>
      </dsp:nvSpPr>
      <dsp:spPr>
        <a:xfrm>
          <a:off x="7526823" y="1654734"/>
          <a:ext cx="1181890" cy="1181890"/>
        </a:xfrm>
        <a:prstGeom prst="roundRect">
          <a:avLst>
            <a:gd name="adj" fmla="val 10000"/>
          </a:avLst>
        </a:prstGeom>
        <a:solidFill>
          <a:schemeClr val="accent4">
            <a:hueOff val="9800891"/>
            <a:satOff val="-40777"/>
            <a:lumOff val="96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kern="1200"/>
            <a:t>Project Year</a:t>
          </a:r>
        </a:p>
        <a:p>
          <a:pPr marL="57150" lvl="1" indent="-57150" algn="l" defTabSz="400050">
            <a:lnSpc>
              <a:spcPct val="90000"/>
            </a:lnSpc>
            <a:spcBef>
              <a:spcPct val="0"/>
            </a:spcBef>
            <a:spcAft>
              <a:spcPct val="15000"/>
            </a:spcAft>
            <a:buChar char="•"/>
          </a:pPr>
          <a:r>
            <a:rPr lang="en-US" sz="900" kern="1200"/>
            <a:t>April 1, 2025 – March 31, 2026</a:t>
          </a:r>
        </a:p>
      </dsp:txBody>
      <dsp:txXfrm>
        <a:off x="7561439" y="1689350"/>
        <a:ext cx="1112658" cy="1112658"/>
      </dsp:txXfrm>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10">
  <dgm:title val=""/>
  <dgm:desc val=""/>
  <dgm:catLst>
    <dgm:cat type="process" pri="3000"/>
    <dgm:cat type="picture" pri="30000"/>
    <dgm:cat type="pictureconvert" pri="3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begPts" val="auto"/>
            <dgm:param type="endPts" val="auto"/>
            <dgm:param type="srcNode" val="imagSh"/>
            <dgm:param type="dstNode" val="imagSh"/>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3B6524A-25CD-458D-1228-CD7F5777A39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DBFE520-D5E3-258A-96FB-488F950DFEC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93F671-06BE-4738-86EA-3ECE2D0695CC}" type="datetimeFigureOut">
              <a:rPr lang="en-US" smtClean="0"/>
              <a:t>12/9/2024</a:t>
            </a:fld>
            <a:endParaRPr lang="en-US"/>
          </a:p>
        </p:txBody>
      </p:sp>
      <p:sp>
        <p:nvSpPr>
          <p:cNvPr id="4" name="Footer Placeholder 3">
            <a:extLst>
              <a:ext uri="{FF2B5EF4-FFF2-40B4-BE49-F238E27FC236}">
                <a16:creationId xmlns:a16="http://schemas.microsoft.com/office/drawing/2014/main" id="{25CB26F1-6D42-27AB-25F1-784219E9B4B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712BDE2-6C8C-B26F-8A8F-011C8B5C53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439A689-771A-4703-B853-3985875FF141}" type="slidenum">
              <a:rPr lang="en-US" smtClean="0"/>
              <a:t>‹#›</a:t>
            </a:fld>
            <a:endParaRPr lang="en-US"/>
          </a:p>
        </p:txBody>
      </p:sp>
    </p:spTree>
    <p:extLst>
      <p:ext uri="{BB962C8B-B14F-4D97-AF65-F5344CB8AC3E}">
        <p14:creationId xmlns:p14="http://schemas.microsoft.com/office/powerpoint/2010/main" val="261770252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9788CB-7817-40A9-BD20-BDF54EAE5C32}" type="datetimeFigureOut">
              <a:rPr lang="en-US" smtClean="0"/>
              <a:t>12/9/2024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8B4ED1-DE3F-420F-86A5-FFA0B842FC1A}" type="slidenum">
              <a:rPr lang="en-US" smtClean="0"/>
              <a:t>‹#›</a:t>
            </a:fld>
            <a:endParaRPr lang="en-US"/>
          </a:p>
        </p:txBody>
      </p:sp>
    </p:spTree>
    <p:extLst>
      <p:ext uri="{BB962C8B-B14F-4D97-AF65-F5344CB8AC3E}">
        <p14:creationId xmlns:p14="http://schemas.microsoft.com/office/powerpoint/2010/main" val="89999500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nSpc>
                <a:spcPct val="107000"/>
              </a:lnSpc>
              <a:spcBef>
                <a:spcPts val="0"/>
              </a:spcBef>
              <a:spcAft>
                <a:spcPts val="0"/>
              </a:spcAft>
              <a:buFont typeface="Arial" panose="020B0604020202020204" pitchFamily="34" charset="0"/>
              <a:buChar char="•"/>
            </a:pPr>
            <a:endParaRPr lang="en-US" sz="1800" kern="100">
              <a:latin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718B4ED1-DE3F-420F-86A5-FFA0B842FC1A}" type="slidenum">
              <a:rPr lang="en-US" smtClean="0"/>
              <a:t>1</a:t>
            </a:fld>
            <a:endParaRPr lang="en-US"/>
          </a:p>
        </p:txBody>
      </p:sp>
    </p:spTree>
    <p:extLst>
      <p:ext uri="{BB962C8B-B14F-4D97-AF65-F5344CB8AC3E}">
        <p14:creationId xmlns:p14="http://schemas.microsoft.com/office/powerpoint/2010/main" val="35374931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Margaret</a:t>
            </a:r>
          </a:p>
          <a:p>
            <a:endParaRPr lang="en-US" dirty="0"/>
          </a:p>
          <a:p>
            <a:endParaRPr lang="en-US" dirty="0"/>
          </a:p>
          <a:p>
            <a:r>
              <a:rPr lang="en-US" dirty="0"/>
              <a:t>This slide shows examples of each of these four buckets of TI Program activities.</a:t>
            </a:r>
          </a:p>
          <a:p>
            <a:endParaRPr lang="en-US" dirty="0"/>
          </a:p>
          <a:p>
            <a:r>
              <a:rPr lang="en-US" dirty="0"/>
              <a:t>We have many different financial assistance mechanisms for providing direct funding to coalitions. </a:t>
            </a:r>
          </a:p>
          <a:p>
            <a:endParaRPr lang="en-US" dirty="0"/>
          </a:p>
          <a:p>
            <a:pPr marL="171450" lvl="0" indent="-171450" algn="l">
              <a:spcAft>
                <a:spcPts val="600"/>
              </a:spcAft>
              <a:buFont typeface="Arial" panose="020B0604020202020204" pitchFamily="34" charset="0"/>
              <a:buChar char="•"/>
            </a:pPr>
            <a:r>
              <a:rPr lang="en-US" sz="1200" dirty="0">
                <a:latin typeface="+mn-lt"/>
              </a:rPr>
              <a:t>Coalition Cooperative Agreements </a:t>
            </a:r>
          </a:p>
          <a:p>
            <a:pPr marL="171450" lvl="0" indent="-171450" algn="l">
              <a:spcAft>
                <a:spcPts val="600"/>
              </a:spcAft>
              <a:buFont typeface="Arial" panose="020B0604020202020204" pitchFamily="34" charset="0"/>
              <a:buChar char="•"/>
            </a:pPr>
            <a:r>
              <a:rPr lang="en-US" sz="1200" dirty="0">
                <a:latin typeface="+mn-lt"/>
              </a:rPr>
              <a:t>Competitive Funding Opportunities  - FOA soon to be NOFO</a:t>
            </a:r>
          </a:p>
          <a:p>
            <a:pPr marL="171450" lvl="0" indent="-171450" algn="l">
              <a:spcAft>
                <a:spcPts val="600"/>
              </a:spcAft>
              <a:buFont typeface="Arial" panose="020B0604020202020204" pitchFamily="34" charset="0"/>
              <a:buChar char="•"/>
            </a:pPr>
            <a:r>
              <a:rPr lang="en-US" sz="1200" dirty="0">
                <a:latin typeface="+mn-lt"/>
              </a:rPr>
              <a:t>Jumpstart</a:t>
            </a:r>
          </a:p>
          <a:p>
            <a:pPr marL="171450" lvl="0" indent="-171450" algn="l">
              <a:spcAft>
                <a:spcPts val="600"/>
              </a:spcAft>
              <a:buFont typeface="Arial" panose="020B0604020202020204" pitchFamily="34" charset="0"/>
              <a:buChar char="•"/>
            </a:pPr>
            <a:r>
              <a:rPr lang="en-US" sz="1200" dirty="0">
                <a:latin typeface="+mn-lt"/>
              </a:rPr>
              <a:t>Accelerate</a:t>
            </a:r>
          </a:p>
          <a:p>
            <a:pPr marL="171450" lvl="0" indent="-171450" algn="l">
              <a:spcAft>
                <a:spcPts val="600"/>
              </a:spcAft>
              <a:buFont typeface="Arial" panose="020B0604020202020204" pitchFamily="34" charset="0"/>
              <a:buChar char="•"/>
            </a:pPr>
            <a:r>
              <a:rPr lang="en-US" sz="1200" dirty="0">
                <a:latin typeface="+mn-lt"/>
              </a:rPr>
              <a:t>Community Engagement Liaisons</a:t>
            </a:r>
          </a:p>
          <a:p>
            <a:pPr marL="171450" lvl="0" indent="-171450" algn="l">
              <a:spcAft>
                <a:spcPts val="600"/>
              </a:spcAft>
              <a:buFont typeface="Arial" panose="020B0604020202020204" pitchFamily="34" charset="0"/>
              <a:buChar char="•"/>
            </a:pPr>
            <a:r>
              <a:rPr lang="en-US" sz="1200" dirty="0">
                <a:latin typeface="+mn-lt"/>
              </a:rPr>
              <a:t>Coalition Building</a:t>
            </a:r>
          </a:p>
          <a:p>
            <a:pPr marL="171450" lvl="0" indent="-171450" algn="l">
              <a:spcAft>
                <a:spcPts val="600"/>
              </a:spcAft>
              <a:buFont typeface="Arial" panose="020B0604020202020204" pitchFamily="34" charset="0"/>
              <a:buChar char="•"/>
            </a:pPr>
            <a:r>
              <a:rPr lang="en-US" sz="1200" dirty="0">
                <a:latin typeface="+mn-lt"/>
              </a:rPr>
              <a:t>Clean Energy to Communities (C2C)</a:t>
            </a:r>
          </a:p>
          <a:p>
            <a:pPr marL="171450" lvl="0" indent="-171450" algn="l">
              <a:spcAft>
                <a:spcPts val="600"/>
              </a:spcAft>
              <a:buFont typeface="Arial" panose="020B0604020202020204" pitchFamily="34" charset="0"/>
              <a:buChar char="•"/>
            </a:pPr>
            <a:r>
              <a:rPr lang="en-US" sz="1200" dirty="0">
                <a:latin typeface="+mn-lt"/>
              </a:rPr>
              <a:t>Peer to Peer Mentoring</a:t>
            </a:r>
          </a:p>
          <a:p>
            <a:endParaRPr lang="en-US" dirty="0"/>
          </a:p>
          <a:p>
            <a:r>
              <a:rPr lang="en-US" dirty="0"/>
              <a:t>Each of these has brought great value to CC&amp;C. We’d like to learn from these to design a more wholistic look at DOE funding for coalitions beginning in 2026.</a:t>
            </a:r>
          </a:p>
        </p:txBody>
      </p:sp>
      <p:sp>
        <p:nvSpPr>
          <p:cNvPr id="4" name="Slide Number Placeholder 3"/>
          <p:cNvSpPr>
            <a:spLocks noGrp="1"/>
          </p:cNvSpPr>
          <p:nvPr>
            <p:ph type="sldNum" sz="quarter" idx="5"/>
          </p:nvPr>
        </p:nvSpPr>
        <p:spPr/>
        <p:txBody>
          <a:bodyPr/>
          <a:lstStyle/>
          <a:p>
            <a:pPr defTabSz="483306">
              <a:defRPr/>
            </a:pPr>
            <a:fld id="{718B4ED1-DE3F-420F-86A5-FFA0B842FC1A}" type="slidenum">
              <a:rPr lang="en-US">
                <a:solidFill>
                  <a:prstClr val="black"/>
                </a:solidFill>
                <a:latin typeface="Aptos" panose="02110004020202020204"/>
              </a:rPr>
              <a:pPr defTabSz="483306">
                <a:defRPr/>
              </a:pPr>
              <a:t>11</a:t>
            </a:fld>
            <a:endParaRPr lang="en-US">
              <a:solidFill>
                <a:prstClr val="black"/>
              </a:solidFill>
              <a:latin typeface="Aptos" panose="02110004020202020204"/>
            </a:endParaRPr>
          </a:p>
        </p:txBody>
      </p:sp>
    </p:spTree>
    <p:extLst>
      <p:ext uri="{BB962C8B-B14F-4D97-AF65-F5344CB8AC3E}">
        <p14:creationId xmlns:p14="http://schemas.microsoft.com/office/powerpoint/2010/main" val="25145568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Margaret</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Looking across all those funding mechanisms for providing coalitions financial assistance, all the funded work falls into these 8 buckets.</a:t>
            </a:r>
          </a:p>
          <a:p>
            <a:pPr marL="0" indent="0">
              <a:buFont typeface="Arial" panose="020B0604020202020204" pitchFamily="34" charset="0"/>
              <a:buNone/>
            </a:pPr>
            <a:endParaRPr lang="en-US" dirty="0"/>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a:solidFill>
                  <a:srgbClr val="000000"/>
                </a:solidFill>
              </a:rPr>
              <a:t>Coalition Planning, Administration, and Sustainability</a:t>
            </a:r>
            <a:endParaRPr lang="en-US" b="0" dirty="0"/>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spc="-30" dirty="0">
                <a:solidFill>
                  <a:srgbClr val="000000"/>
                </a:solidFill>
              </a:rPr>
              <a:t>Collaborative Coalition of Stakeholders</a:t>
            </a:r>
            <a:endParaRPr lang="en-US" sz="1200" b="0" dirty="0">
              <a:solidFill>
                <a:srgbClr val="000000"/>
              </a:solidFill>
            </a:endParaRPr>
          </a:p>
          <a:p>
            <a:pPr marL="228600" indent="-228600" defTabSz="685783">
              <a:lnSpc>
                <a:spcPts val="1400"/>
              </a:lnSpc>
              <a:spcBef>
                <a:spcPts val="0"/>
              </a:spcBef>
              <a:buFont typeface="+mj-lt"/>
              <a:buAutoNum type="arabicPeriod"/>
              <a:defRPr/>
            </a:pPr>
            <a:r>
              <a:rPr lang="en-US" sz="1200" b="0" dirty="0">
                <a:solidFill>
                  <a:srgbClr val="000000"/>
                </a:solidFill>
              </a:rPr>
              <a:t>Community  Outreach and Engagement</a:t>
            </a:r>
          </a:p>
          <a:p>
            <a:pPr marL="228600" marR="0" lvl="0" indent="-228600" algn="l" defTabSz="685783" rtl="0" eaLnBrk="1" fontAlgn="auto" latinLnBrk="0" hangingPunct="1">
              <a:lnSpc>
                <a:spcPts val="1400"/>
              </a:lnSpc>
              <a:spcBef>
                <a:spcPts val="0"/>
              </a:spcBef>
              <a:spcAft>
                <a:spcPts val="0"/>
              </a:spcAft>
              <a:buClrTx/>
              <a:buSzTx/>
              <a:buFont typeface="+mj-lt"/>
              <a:buAutoNum type="arabicPeriod"/>
              <a:tabLst/>
              <a:defRPr/>
            </a:pPr>
            <a:r>
              <a:rPr lang="en-US" sz="1200" b="0" spc="-30" dirty="0">
                <a:solidFill>
                  <a:srgbClr val="000000"/>
                </a:solidFill>
              </a:rPr>
              <a:t>Share Clean Transportation Expertise with Stakeholders</a:t>
            </a:r>
            <a:endParaRPr lang="en-US" sz="1200" b="0" dirty="0">
              <a:solidFill>
                <a:srgbClr val="000000"/>
              </a:solidFill>
            </a:endParaRPr>
          </a:p>
          <a:p>
            <a:pPr marL="228600" marR="0" lvl="0" indent="-228600" algn="l" defTabSz="685783" rtl="0" eaLnBrk="1" fontAlgn="auto" latinLnBrk="0" hangingPunct="1">
              <a:lnSpc>
                <a:spcPts val="1400"/>
              </a:lnSpc>
              <a:spcBef>
                <a:spcPts val="0"/>
              </a:spcBef>
              <a:spcAft>
                <a:spcPts val="0"/>
              </a:spcAft>
              <a:buClrTx/>
              <a:buSzTx/>
              <a:buFont typeface="+mj-lt"/>
              <a:buAutoNum type="arabicPeriod"/>
              <a:tabLst/>
              <a:defRPr/>
            </a:pPr>
            <a:r>
              <a:rPr lang="en-US" sz="1200" b="0" dirty="0">
                <a:solidFill>
                  <a:srgbClr val="000000"/>
                </a:solidFill>
              </a:rPr>
              <a:t>Market Transformation Data Collection</a:t>
            </a:r>
          </a:p>
          <a:p>
            <a:pPr marL="228600" marR="0" lvl="0" indent="-228600" algn="l" defTabSz="685783" rtl="0" eaLnBrk="1" fontAlgn="auto" latinLnBrk="0" hangingPunct="1">
              <a:lnSpc>
                <a:spcPts val="1400"/>
              </a:lnSpc>
              <a:spcBef>
                <a:spcPts val="0"/>
              </a:spcBef>
              <a:spcAft>
                <a:spcPts val="0"/>
              </a:spcAft>
              <a:buClrTx/>
              <a:buSzTx/>
              <a:buFont typeface="+mj-lt"/>
              <a:buAutoNum type="arabicPeriod"/>
              <a:tabLst/>
              <a:defRPr/>
            </a:pPr>
            <a:r>
              <a:rPr lang="en-US" sz="1200" b="0" dirty="0">
                <a:solidFill>
                  <a:srgbClr val="000000"/>
                </a:solidFill>
              </a:rPr>
              <a:t>Telling the CC&amp;C Story</a:t>
            </a:r>
          </a:p>
          <a:p>
            <a:pPr marL="228600" marR="0" lvl="0" indent="-228600" algn="l" defTabSz="685783" rtl="0" eaLnBrk="1" fontAlgn="auto" latinLnBrk="0" hangingPunct="1">
              <a:lnSpc>
                <a:spcPts val="1400"/>
              </a:lnSpc>
              <a:spcBef>
                <a:spcPts val="0"/>
              </a:spcBef>
              <a:spcAft>
                <a:spcPts val="0"/>
              </a:spcAft>
              <a:buClrTx/>
              <a:buSzTx/>
              <a:buFont typeface="+mj-lt"/>
              <a:buAutoNum type="arabicPeriod"/>
              <a:tabLst/>
              <a:defRPr/>
            </a:pPr>
            <a:r>
              <a:rPr lang="en-US" sz="1200" b="0" dirty="0">
                <a:solidFill>
                  <a:srgbClr val="000000"/>
                </a:solidFill>
              </a:rPr>
              <a:t>Vehicle and Infrastructure Technology Deployment</a:t>
            </a:r>
          </a:p>
          <a:p>
            <a:pPr marL="228600" marR="0" lvl="0" indent="-228600" algn="l" defTabSz="685783" rtl="0" eaLnBrk="1" fontAlgn="auto" latinLnBrk="0" hangingPunct="1">
              <a:lnSpc>
                <a:spcPts val="1400"/>
              </a:lnSpc>
              <a:spcBef>
                <a:spcPts val="0"/>
              </a:spcBef>
              <a:spcAft>
                <a:spcPts val="0"/>
              </a:spcAft>
              <a:buClrTx/>
              <a:buSzTx/>
              <a:buFont typeface="+mj-lt"/>
              <a:buAutoNum type="arabicPeriod"/>
              <a:tabLst/>
              <a:defRPr/>
            </a:pPr>
            <a:r>
              <a:rPr lang="en-US" sz="1200" b="0" dirty="0">
                <a:solidFill>
                  <a:srgbClr val="000000"/>
                </a:solidFill>
              </a:rPr>
              <a:t>Workforce Development</a:t>
            </a:r>
          </a:p>
          <a:p>
            <a:pPr defTabSz="685783">
              <a:lnSpc>
                <a:spcPts val="1400"/>
              </a:lnSpc>
              <a:spcBef>
                <a:spcPts val="0"/>
              </a:spcBef>
              <a:defRPr/>
            </a:pPr>
            <a:endParaRPr lang="en-US" sz="1200" dirty="0">
              <a:solidFill>
                <a:srgbClr val="000000"/>
              </a:solidFill>
            </a:endParaRPr>
          </a:p>
          <a:p>
            <a:pPr defTabSz="685783">
              <a:lnSpc>
                <a:spcPts val="1400"/>
              </a:lnSpc>
              <a:spcBef>
                <a:spcPts val="0"/>
              </a:spcBef>
              <a:defRPr/>
            </a:pPr>
            <a:r>
              <a:rPr lang="en-US" sz="1200" dirty="0">
                <a:solidFill>
                  <a:srgbClr val="000000"/>
                </a:solidFill>
              </a:rPr>
              <a:t>All these buckets of work tie into the CC&amp;C Framework for Success Elements: Plan, Connect, Inform, and Deploy</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These are the 8 buckets of work that DOE is interested in </a:t>
            </a:r>
            <a:r>
              <a:rPr lang="en-US" b="1" dirty="0"/>
              <a:t>continuing</a:t>
            </a:r>
            <a:r>
              <a:rPr lang="en-US" dirty="0"/>
              <a:t> to fund.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Your RMs sent out a file earlier this </a:t>
            </a:r>
            <a:r>
              <a:rPr lang="en-US"/>
              <a:t>week (9/30</a:t>
            </a:r>
            <a:r>
              <a:rPr lang="en-US" dirty="0"/>
              <a:t>) describing DOE Desired Impact (Outcomes) and Example Coalition Activities for each of these buckets of work.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Please keep that resource on hand for today’s breakout discussions. </a:t>
            </a:r>
          </a:p>
          <a:p>
            <a:pPr marL="0" indent="0">
              <a:buFont typeface="Arial" panose="020B0604020202020204" pitchFamily="34" charset="0"/>
              <a:buNone/>
            </a:pP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8B4ED1-DE3F-420F-86A5-FFA0B842FC1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356803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over 3 decades, DOE direct funding to coalitions has evolved from no funding, to competing a small pot of funding, to a contract, and most recently a cooperative agreement.</a:t>
            </a:r>
          </a:p>
          <a:p>
            <a:endParaRPr lang="en-US" dirty="0"/>
          </a:p>
          <a:p>
            <a:r>
              <a:rPr lang="en-US" dirty="0"/>
              <a:t>All DOE-designated coalitions in good standing are currently offered a cooperative agreement with two different funding levels, plus a third option for council members. </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1959802-E9B5-4580-9245-0609D01E4D59}" type="slidenum">
              <a:rPr kumimoji="0" lang="en-US" sz="1200" b="0" i="0" u="none" strike="noStrike" kern="1200" cap="none" spc="0" normalizeH="0" baseline="0" noProof="0" smtClean="0">
                <a:ln>
                  <a:noFill/>
                </a:ln>
                <a:solidFill>
                  <a:prstClr val="black"/>
                </a:solidFill>
                <a:effectLst/>
                <a:uLnTx/>
                <a:uFillTx/>
                <a:latin typeface="Franklin Gothic Book"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Franklin Gothic Book" charset="0"/>
              <a:ea typeface="+mn-ea"/>
              <a:cs typeface="+mn-cs"/>
            </a:endParaRPr>
          </a:p>
        </p:txBody>
      </p:sp>
    </p:spTree>
    <p:extLst>
      <p:ext uri="{BB962C8B-B14F-4D97-AF65-F5344CB8AC3E}">
        <p14:creationId xmlns:p14="http://schemas.microsoft.com/office/powerpoint/2010/main" val="19328748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DOE also offers competitive funding opportunities, referred to as FOAs which often encourage or even require coalition participation. Coalition participation in FOAs has grown over the years. </a:t>
            </a:r>
          </a:p>
          <a:p>
            <a:endParaRPr lang="en-US" dirty="0"/>
          </a:p>
          <a:p>
            <a:r>
              <a:rPr lang="en-US" dirty="0"/>
              <a:t>Looking at our active VTO FOA projects:</a:t>
            </a:r>
          </a:p>
          <a:p>
            <a:endParaRPr lang="en-US" dirty="0"/>
          </a:p>
          <a:p>
            <a:pPr>
              <a:lnSpc>
                <a:spcPct val="90000"/>
              </a:lnSpc>
            </a:pPr>
            <a:r>
              <a:rPr lang="en-US" sz="1200" b="1" dirty="0"/>
              <a:t>54 projects totaling $121M DOE share </a:t>
            </a:r>
            <a:r>
              <a:rPr lang="en-US" sz="1200" dirty="0"/>
              <a:t>include coalitions in a paid role </a:t>
            </a:r>
          </a:p>
          <a:p>
            <a:pPr>
              <a:lnSpc>
                <a:spcPct val="90000"/>
              </a:lnSpc>
            </a:pPr>
            <a:endParaRPr lang="en-US" sz="1200" dirty="0"/>
          </a:p>
          <a:p>
            <a:pPr>
              <a:lnSpc>
                <a:spcPct val="90000"/>
              </a:lnSpc>
            </a:pPr>
            <a:r>
              <a:rPr lang="en-US" sz="1200" b="1" dirty="0"/>
              <a:t>51 different coalitions </a:t>
            </a:r>
            <a:r>
              <a:rPr lang="en-US" sz="1200" dirty="0"/>
              <a:t>are paid participants on FOA projects</a:t>
            </a:r>
          </a:p>
          <a:p>
            <a:pPr>
              <a:lnSpc>
                <a:spcPct val="90000"/>
              </a:lnSpc>
            </a:pPr>
            <a:endParaRPr lang="en-US" sz="1200" b="1" dirty="0"/>
          </a:p>
          <a:p>
            <a:pPr>
              <a:lnSpc>
                <a:spcPct val="90000"/>
              </a:lnSpc>
            </a:pPr>
            <a:r>
              <a:rPr lang="en-US" sz="1200" b="1" dirty="0"/>
              <a:t>15 different coalitions </a:t>
            </a:r>
            <a:r>
              <a:rPr lang="en-US" sz="1200" dirty="0"/>
              <a:t>(including host orgs) are FOA project lead organizations</a:t>
            </a:r>
            <a:endParaRPr lang="en-US" sz="800" dirty="0"/>
          </a:p>
          <a:p>
            <a:endParaRPr lang="en-US" dirty="0"/>
          </a:p>
          <a:p>
            <a:r>
              <a:rPr lang="en-US" dirty="0"/>
              <a:t>That is a significant amount of DOE funding being invested in a significant number of coalitions through the FOA mechanism. </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8B4ED1-DE3F-420F-86A5-FFA0B842FC1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4621366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Looking ahead to 2025, we don't expect major changes for the Coalition Cooperative Agreement. </a:t>
            </a:r>
          </a:p>
          <a:p>
            <a:r>
              <a:rPr lang="en-US"/>
              <a:t>As mentioned earlier this morning, this coming year will be the last year of this iteration of the Coalition Cooperative Agreement.</a:t>
            </a:r>
          </a:p>
          <a:p>
            <a:endParaRPr lang="en-US"/>
          </a:p>
          <a:p>
            <a:r>
              <a:rPr lang="en-US"/>
              <a:t>It will have the same schedule as previous years – in other words the work period will be April 1, 2025 to March 31, 2026. </a:t>
            </a:r>
          </a:p>
          <a:p>
            <a:r>
              <a:rPr lang="en-US"/>
              <a:t>We expect that it will have a similar scope (tasks) and similar funding.</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8B4ED1-DE3F-420F-86A5-FFA0B842FC1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1779765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ea typeface="Calibri"/>
                <a:cs typeface="Calibri"/>
              </a:rPr>
              <a:t>Changes for 2025 will be minimal:</a:t>
            </a:r>
          </a:p>
          <a:p>
            <a:pPr marL="171450" indent="-171450">
              <a:buFont typeface="Arial"/>
              <a:buChar char="•"/>
            </a:pPr>
            <a:r>
              <a:rPr lang="en-US">
                <a:latin typeface="Calibri"/>
                <a:ea typeface="Calibri"/>
                <a:cs typeface="Calibri"/>
              </a:rPr>
              <a:t>Sub-task 2.6 (which was previously limited to building and maintaining a coalition strategic plan) will be expanded to include updating your coalition strategic plan to include elements of the Framework for Success, an Annual Work/Operating Plan and Director Transition Plans.</a:t>
            </a:r>
          </a:p>
          <a:p>
            <a:pPr marL="171450" indent="-171450">
              <a:buFont typeface="Arial"/>
              <a:buChar char="•"/>
            </a:pPr>
            <a:r>
              <a:rPr lang="en-US">
                <a:latin typeface="Calibri"/>
                <a:ea typeface="Calibri"/>
                <a:cs typeface="Calibri"/>
              </a:rPr>
              <a:t>We are exploring ways to expand the role of Coalition Council. Your input is not only welcome, but needed. You can discuss your ideas with us this week, and your current Coalition Council reps will be holding discussions on the October regional calls.</a:t>
            </a:r>
          </a:p>
        </p:txBody>
      </p:sp>
      <p:sp>
        <p:nvSpPr>
          <p:cNvPr id="4" name="Slide Number Placeholder 3"/>
          <p:cNvSpPr>
            <a:spLocks noGrp="1"/>
          </p:cNvSpPr>
          <p:nvPr>
            <p:ph type="sldNum" sz="quarter" idx="5"/>
          </p:nvPr>
        </p:nvSpPr>
        <p:spPr/>
        <p:txBody>
          <a:bodyPr/>
          <a:lstStyle/>
          <a:p>
            <a:fld id="{718B4ED1-DE3F-420F-86A5-FFA0B842FC1A}" type="slidenum">
              <a:rPr lang="en-US" smtClean="0"/>
              <a:t>16</a:t>
            </a:fld>
            <a:endParaRPr lang="en-US"/>
          </a:p>
        </p:txBody>
      </p:sp>
    </p:spTree>
    <p:extLst>
      <p:ext uri="{BB962C8B-B14F-4D97-AF65-F5344CB8AC3E}">
        <p14:creationId xmlns:p14="http://schemas.microsoft.com/office/powerpoint/2010/main" val="15053679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ea typeface="Calibri"/>
                <a:cs typeface="Calibri"/>
              </a:rPr>
              <a:t>Margaret</a:t>
            </a:r>
          </a:p>
          <a:p>
            <a:endParaRPr lang="en-US" dirty="0">
              <a:latin typeface="Calibri"/>
              <a:ea typeface="Calibri"/>
              <a:cs typeface="Calibri"/>
            </a:endParaRPr>
          </a:p>
          <a:p>
            <a:r>
              <a:rPr lang="en-US" dirty="0">
                <a:latin typeface="Calibri"/>
                <a:ea typeface="Calibri"/>
                <a:cs typeface="Calibri"/>
              </a:rPr>
              <a:t>The roll-out for the 2025 Coalition Cooperative Agreement will be very similar as in past years. </a:t>
            </a:r>
          </a:p>
          <a:p>
            <a:endParaRPr lang="en-US" dirty="0"/>
          </a:p>
          <a:p>
            <a:r>
              <a:rPr lang="en-US" b="1" dirty="0">
                <a:latin typeface="Calibri"/>
                <a:ea typeface="Calibri"/>
                <a:cs typeface="Calibri"/>
              </a:rPr>
              <a:t>However, new this year is the requirement for the Partnership Renewal Letter. That is due from your coalition to your Regional Manager no later than December 1. Coalitions MUST submit a </a:t>
            </a:r>
            <a:r>
              <a:rPr lang="en-US" b="1" dirty="0"/>
              <a:t>Partnership Renewal Letter to receive a Coalition Cooperative Agreement invitation.</a:t>
            </a:r>
          </a:p>
          <a:p>
            <a:endParaRPr lang="en-US" dirty="0"/>
          </a:p>
          <a:p>
            <a:r>
              <a:rPr lang="en-US" dirty="0"/>
              <a:t>We expect that invitation packages will be sent out to coalitions in early December.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8B4ED1-DE3F-420F-86A5-FFA0B842FC1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67909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4FC21A-2CB8-F690-111F-6ED017E18E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BEFE2A-7EE6-6EBC-C08D-E30D7B1420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69D8BF-00E4-4764-98CD-89A59D60ECA8}"/>
              </a:ext>
            </a:extLst>
          </p:cNvPr>
          <p:cNvSpPr>
            <a:spLocks noGrp="1"/>
          </p:cNvSpPr>
          <p:nvPr>
            <p:ph type="body" idx="1"/>
          </p:nvPr>
        </p:nvSpPr>
        <p:spPr/>
        <p:txBody>
          <a:bodyPr/>
          <a:lstStyle/>
          <a:p>
            <a:endParaRPr lang="en-US" sz="1200"/>
          </a:p>
          <a:p>
            <a:pPr defTabSz="931774">
              <a:defRPr/>
            </a:pPr>
            <a:r>
              <a:rPr lang="en-US"/>
              <a:t>Sign up for the VTO GO! Newsletter which includes a Clean Cities and Communities Corner</a:t>
            </a:r>
          </a:p>
          <a:p>
            <a:pPr defTabSz="931774">
              <a:defRPr/>
            </a:pPr>
            <a:endParaRPr lang="en-US"/>
          </a:p>
          <a:p>
            <a:pPr defTabSz="931774">
              <a:defRPr/>
            </a:pPr>
            <a:r>
              <a:rPr lang="en-US"/>
              <a:t>Also sign up for the Transportation Fact of the Week</a:t>
            </a:r>
          </a:p>
          <a:p>
            <a:pPr defTabSz="931774">
              <a:defRPr/>
            </a:pPr>
            <a:endParaRPr lang="en-US"/>
          </a:p>
        </p:txBody>
      </p:sp>
      <p:sp>
        <p:nvSpPr>
          <p:cNvPr id="4" name="Slide Number Placeholder 3">
            <a:extLst>
              <a:ext uri="{FF2B5EF4-FFF2-40B4-BE49-F238E27FC236}">
                <a16:creationId xmlns:a16="http://schemas.microsoft.com/office/drawing/2014/main" id="{2AE4044E-0082-4065-CA46-FCD87F9B62A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104D6E1-26ED-4FC8-9F7D-E76C23F7AA8D}" type="slidenum">
              <a:rPr kumimoji="0" lang="en-US" alt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alt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6365768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 CC&amp;C Partnership Structure document is the first public-facing resources that names the benefits a coalition receives from DOE-designation status.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 know many people’s minds will jump straight to financial benefits of being a designated coalition, but that is only one piece of the bigger picture. When CC first started in 1993, there was no money associated with being a designated coalition. </a:t>
            </a:r>
          </a:p>
          <a:p>
            <a:pPr marL="171450" indent="-171450">
              <a:buFont typeface="Arial" panose="020B0604020202020204" pitchFamily="34" charset="0"/>
              <a:buChar char="•"/>
            </a:pPr>
            <a:r>
              <a:rPr lang="en-US" dirty="0"/>
              <a:t>The heart of CC&amp;C is federal recognition for local level activities advancing the CC&amp;C mission. </a:t>
            </a:r>
          </a:p>
          <a:p>
            <a:endParaRPr lang="en-US" dirty="0"/>
          </a:p>
          <a:p>
            <a:r>
              <a:rPr lang="en-US" dirty="0"/>
              <a:t>Benefits of designation status include:</a:t>
            </a:r>
          </a:p>
          <a:p>
            <a:pPr marL="171450" indent="-171450">
              <a:buFont typeface="Arial" panose="020B0604020202020204" pitchFamily="34" charset="0"/>
              <a:buChar char="•"/>
            </a:pPr>
            <a:r>
              <a:rPr lang="en-US" sz="1200" dirty="0"/>
              <a:t>Full Participation in the National Network of Coalitions</a:t>
            </a:r>
          </a:p>
          <a:p>
            <a:pPr marL="171450" indent="-171450">
              <a:buFont typeface="Arial" panose="020B0604020202020204" pitchFamily="34" charset="0"/>
              <a:buChar char="•"/>
            </a:pPr>
            <a:r>
              <a:rPr lang="en-US" sz="1200" dirty="0"/>
              <a:t>Robust Engagement with DOE and DOE National Laboratory Staff</a:t>
            </a:r>
          </a:p>
          <a:p>
            <a:pPr marL="171450" indent="-171450">
              <a:buFont typeface="Arial" panose="020B0604020202020204" pitchFamily="34" charset="0"/>
              <a:buChar char="•"/>
            </a:pPr>
            <a:r>
              <a:rPr lang="en-US" sz="1200" dirty="0"/>
              <a:t>Federal-Level Coalition Recognition</a:t>
            </a:r>
          </a:p>
          <a:p>
            <a:pPr marL="171450" indent="-171450">
              <a:buFont typeface="Arial" panose="020B0604020202020204" pitchFamily="34" charset="0"/>
              <a:buChar char="•"/>
            </a:pPr>
            <a:r>
              <a:rPr lang="en-US" sz="1200" dirty="0"/>
              <a:t>In-Person Training and Peer Sharing Opportunities</a:t>
            </a:r>
          </a:p>
          <a:p>
            <a:pPr marL="171450" indent="-171450">
              <a:buFont typeface="Arial" panose="020B0604020202020204" pitchFamily="34" charset="0"/>
              <a:buChar char="•"/>
            </a:pPr>
            <a:r>
              <a:rPr lang="en-US" sz="1200" dirty="0"/>
              <a:t>Monthly Virtual Regional Meetings</a:t>
            </a:r>
          </a:p>
          <a:p>
            <a:pPr marL="171450" indent="-171450">
              <a:buFont typeface="Arial" panose="020B0604020202020204" pitchFamily="34" charset="0"/>
              <a:buChar char="•"/>
            </a:pPr>
            <a:r>
              <a:rPr lang="en-US" sz="1200" dirty="0"/>
              <a:t>Virtual Training and Capacity Building Opportunities</a:t>
            </a:r>
          </a:p>
          <a:p>
            <a:pPr marL="171450" indent="-171450">
              <a:buFont typeface="Arial" panose="020B0604020202020204" pitchFamily="34" charset="0"/>
              <a:buChar char="•"/>
            </a:pPr>
            <a:r>
              <a:rPr lang="en-US" sz="1200" dirty="0"/>
              <a:t>Access to a Password Protected Coalition Toolbox and CC&amp;C Forum</a:t>
            </a:r>
          </a:p>
          <a:p>
            <a:pPr marL="171450" indent="-171450">
              <a:buFont typeface="Arial" panose="020B0604020202020204" pitchFamily="34" charset="0"/>
              <a:buChar char="•"/>
            </a:pPr>
            <a:r>
              <a:rPr lang="en-US" sz="1200" dirty="0"/>
              <a:t>Peer-to-Peer Support</a:t>
            </a:r>
          </a:p>
          <a:p>
            <a:pPr marL="171450" indent="-171450">
              <a:buFont typeface="Arial" panose="020B0604020202020204" pitchFamily="34" charset="0"/>
              <a:buChar char="•"/>
            </a:pPr>
            <a:r>
              <a:rPr lang="en-US" sz="1200" dirty="0"/>
              <a:t>Permission to Use CC&amp;C Logo and Relationship Statement; and</a:t>
            </a:r>
          </a:p>
          <a:p>
            <a:pPr marL="171450" indent="-171450">
              <a:buFont typeface="Arial" panose="020B0604020202020204" pitchFamily="34" charset="0"/>
              <a:buChar char="•"/>
            </a:pPr>
            <a:r>
              <a:rPr lang="en-US" sz="1200" dirty="0"/>
              <a:t>Eligibility for Financial Assistance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8B4ED1-DE3F-420F-86A5-FFA0B842FC1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1301081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a coalition to continue to have access to those benefits, the coalition needs to meet requirements for maintaining designation status. </a:t>
            </a:r>
          </a:p>
          <a:p>
            <a:endParaRPr lang="en-US" dirty="0"/>
          </a:p>
          <a:p>
            <a:r>
              <a:rPr lang="en-US" dirty="0"/>
              <a:t>The requirements are:</a:t>
            </a:r>
          </a:p>
          <a:p>
            <a:endParaRPr lang="en-US" dirty="0"/>
          </a:p>
          <a:p>
            <a:pPr marL="171450" indent="-171450">
              <a:buFont typeface="Arial" panose="020B0604020202020204" pitchFamily="34" charset="0"/>
              <a:buChar char="•"/>
            </a:pPr>
            <a:r>
              <a:rPr lang="en-US" dirty="0"/>
              <a:t>Aligning with the CC&amp;C mission</a:t>
            </a:r>
          </a:p>
          <a:p>
            <a:pPr marL="171450" indent="-171450">
              <a:buFont typeface="Arial" panose="020B0604020202020204" pitchFamily="34" charset="0"/>
              <a:buChar char="•"/>
            </a:pPr>
            <a:r>
              <a:rPr lang="en-US" dirty="0"/>
              <a:t>Meeting A&amp;E Requirements, and</a:t>
            </a:r>
          </a:p>
          <a:p>
            <a:pPr marL="171450" indent="-171450">
              <a:buFont typeface="Arial" panose="020B0604020202020204" pitchFamily="34" charset="0"/>
              <a:buChar char="•"/>
            </a:pPr>
            <a:r>
              <a:rPr lang="en-US" dirty="0"/>
              <a:t>Complying with contractual requirements for DOE-funded projects; including meeting reporting and deliverable deadlines</a:t>
            </a:r>
          </a:p>
          <a:p>
            <a:pPr marL="0" indent="0">
              <a:buFont typeface="Arial" panose="020B0604020202020204" pitchFamily="34" charset="0"/>
              <a:buNone/>
            </a:pPr>
            <a:endParaRPr lang="en-US" dirty="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8B4ED1-DE3F-420F-86A5-FFA0B842FC1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9701365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Voice over mechanisms: lab AOP, lab call, FOAs</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8B4ED1-DE3F-420F-86A5-FFA0B842FC1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70798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year ago, we announced the expectation that all coalitions meet the A&amp;E requirements by fall 2024. We have offered training webinars, one on one coaching, and numerous resources to help all coalitions understand and meet the A&amp;E Requirements.</a:t>
            </a:r>
          </a:p>
          <a:p>
            <a:endParaRPr lang="en-US" dirty="0"/>
          </a:p>
          <a:p>
            <a:r>
              <a:rPr lang="en-US" dirty="0"/>
              <a:t>In June, RMs reached out to you all asking if you are concerned with meeting these requirements by Oct 1 and areas of concern.  We wanted to identify any pain points or areas where coalitions needed help to meet this goal. </a:t>
            </a:r>
          </a:p>
          <a:p>
            <a:endParaRPr lang="en-US" dirty="0"/>
          </a:p>
          <a:p>
            <a:r>
              <a:rPr lang="en-US" sz="1800" kern="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Based upon feedback provided by coalitions, we updated the A&amp;E Requirements in August 2024 to clarify the language and make it more straightforward to determine if a coalition is or is not meeting a requirement. </a:t>
            </a:r>
          </a:p>
          <a:p>
            <a:endParaRPr lang="en-US" sz="1800" kern="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endParaRPr>
          </a:p>
          <a:p>
            <a:r>
              <a:rPr lang="en-US" sz="1800" kern="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We heard from many coalitions that they need more time and support to meet the administration and planning requirements and will provide a grace period for coalitions who need more time to meet those requirements.</a:t>
            </a:r>
          </a:p>
          <a:p>
            <a:endParaRPr lang="en-US" sz="1800" kern="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8B4ED1-DE3F-420F-86A5-FFA0B842FC1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518835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8B4ED1-DE3F-420F-86A5-FFA0B842FC1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6587339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8B4ED1-DE3F-420F-86A5-FFA0B842FC1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4949611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8B4ED1-DE3F-420F-86A5-FFA0B842FC1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8885319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8B4ED1-DE3F-420F-86A5-FFA0B842FC1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4765376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8B4ED1-DE3F-420F-86A5-FFA0B842FC1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878372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8B4ED1-DE3F-420F-86A5-FFA0B842FC1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8891659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8B4ED1-DE3F-420F-86A5-FFA0B842FC1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7656301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242424"/>
                </a:solidFill>
                <a:effectLst/>
                <a:latin typeface="Figtree" pitchFamily="2" charset="0"/>
              </a:rPr>
              <a:t>Each year, vehicles move 18 billions tons of freight, about $55 billion worth of goods daily, and people more than 3 trillion vehicles-miles. VTO provides low cost, secure, and clean energy technologies to move people and goods across America.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The Vehicle Technologies Office funds research, development, demonstration, and deployment projects across a portfolio of program areas.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The Technology Integration team, under which the Clean Cities and Communities partnership lives, serves as the interface with fleets and communities to demonstrate all these technologies for deployment. It also </a:t>
            </a:r>
            <a:r>
              <a:rPr lang="en-US" sz="1800" dirty="0">
                <a:effectLst/>
                <a:latin typeface="Calibri" panose="020F0502020204030204" pitchFamily="34" charset="0"/>
                <a:ea typeface="Times New Roman" panose="02020603050405020304" pitchFamily="18" charset="0"/>
              </a:rPr>
              <a:t>develops tools/resources/websites; funds education, outreach, training, partnerships; and provides technical assistance.</a:t>
            </a:r>
            <a:endParaRPr lang="en-US" sz="120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104D6E1-26ED-4FC8-9F7D-E76C23F7AA8D}" type="slidenum">
              <a:rPr kumimoji="0" lang="en-US" alt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alt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4626905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US">
                <a:latin typeface="Calibri" panose="020F0502020204030204" pitchFamily="34" charset="0"/>
                <a:cs typeface="Calibri" panose="020F0502020204030204" pitchFamily="34" charset="0"/>
              </a:rPr>
              <a:t>Mark</a:t>
            </a:r>
          </a:p>
          <a:p>
            <a:pPr marL="457200" indent="-457200">
              <a:buFont typeface="+mj-lt"/>
              <a:buAutoNum type="arabicPeriod"/>
            </a:pPr>
            <a:endParaRPr lang="en-US">
              <a:latin typeface="Calibri" panose="020F0502020204030204" pitchFamily="34" charset="0"/>
              <a:cs typeface="Calibri" panose="020F0502020204030204" pitchFamily="34" charset="0"/>
            </a:endParaRPr>
          </a:p>
          <a:p>
            <a:pPr marL="457200" indent="-457200">
              <a:buFont typeface="+mj-lt"/>
              <a:buAutoNum type="arabicPeriod"/>
            </a:pPr>
            <a:r>
              <a:rPr lang="en-US">
                <a:latin typeface="Calibri" panose="020F0502020204030204" pitchFamily="34" charset="0"/>
                <a:cs typeface="Calibri" panose="020F0502020204030204" pitchFamily="34" charset="0"/>
              </a:rPr>
              <a:t>Empower community transitions to clean energy transportation</a:t>
            </a:r>
          </a:p>
          <a:p>
            <a:pPr marL="742950" lvl="1" indent="-285750">
              <a:spcBef>
                <a:spcPts val="0"/>
              </a:spcBef>
              <a:buFont typeface="Arial" panose="020B0604020202020204" pitchFamily="34" charset="0"/>
              <a:buChar char="•"/>
            </a:pPr>
            <a:r>
              <a:rPr lang="en-US" sz="1400">
                <a:latin typeface="Calibri" panose="020F0502020204030204" pitchFamily="34" charset="0"/>
                <a:ea typeface="Times New Roman" panose="02020603050405020304" pitchFamily="18" charset="0"/>
                <a:cs typeface="Calibri" panose="020F0502020204030204" pitchFamily="34" charset="0"/>
              </a:rPr>
              <a:t>Empowering CC&amp;C coalitions to achieve partnership goals and produce measurable results; facilitate CC&amp;C local presence in more communities across the nation</a:t>
            </a:r>
          </a:p>
          <a:p>
            <a:pPr marL="742950" lvl="1" indent="-285750">
              <a:spcBef>
                <a:spcPts val="0"/>
              </a:spcBef>
              <a:buFont typeface="Arial" panose="020B0604020202020204" pitchFamily="34" charset="0"/>
              <a:buChar char="•"/>
            </a:pPr>
            <a:r>
              <a:rPr lang="en-US" sz="1400">
                <a:latin typeface="Calibri" panose="020F0502020204030204" pitchFamily="34" charset="0"/>
                <a:ea typeface="Times New Roman" panose="02020603050405020304" pitchFamily="18" charset="0"/>
                <a:cs typeface="Calibri" panose="020F0502020204030204" pitchFamily="34" charset="0"/>
              </a:rPr>
              <a:t>Implementing clean, efficient, and convenient transportation decarbonization strategies across all transportation sectors (includes EEMS and DORMA)</a:t>
            </a:r>
          </a:p>
          <a:p>
            <a:pPr marL="742950" lvl="1" indent="-285750">
              <a:spcBef>
                <a:spcPts val="0"/>
              </a:spcBef>
              <a:buFont typeface="Arial" panose="020B0604020202020204" pitchFamily="34" charset="0"/>
              <a:buChar char="•"/>
            </a:pPr>
            <a:r>
              <a:rPr lang="en-US" sz="1400">
                <a:latin typeface="Calibri" panose="020F0502020204030204" pitchFamily="34" charset="0"/>
                <a:ea typeface="Times New Roman" panose="02020603050405020304" pitchFamily="18" charset="0"/>
                <a:cs typeface="Calibri" panose="020F0502020204030204" pitchFamily="34" charset="0"/>
              </a:rPr>
              <a:t>Consumer education and outreach on clean transportation technologies</a:t>
            </a:r>
          </a:p>
          <a:p>
            <a:pPr marL="457200" indent="-457200">
              <a:buFont typeface="+mj-lt"/>
              <a:buAutoNum type="arabicPeriod"/>
            </a:pPr>
            <a:r>
              <a:rPr lang="en-US">
                <a:latin typeface="Calibri" panose="020F0502020204030204" pitchFamily="34" charset="0"/>
                <a:cs typeface="Calibri" panose="020F0502020204030204" pitchFamily="34" charset="0"/>
              </a:rPr>
              <a:t>Facilitate strategic zero emission vehicle and infrastructure deployment</a:t>
            </a:r>
          </a:p>
          <a:p>
            <a:pPr marL="742950" lvl="1" indent="-285750">
              <a:spcBef>
                <a:spcPts val="0"/>
              </a:spcBef>
              <a:buFont typeface="Arial" panose="020B0604020202020204" pitchFamily="34" charset="0"/>
              <a:buChar char="•"/>
            </a:pPr>
            <a:r>
              <a:rPr lang="en-US" sz="1400">
                <a:latin typeface="Calibri" panose="020F0502020204030204" pitchFamily="34" charset="0"/>
                <a:ea typeface="Times New Roman" panose="02020603050405020304" pitchFamily="18" charset="0"/>
                <a:cs typeface="Calibri" panose="020F0502020204030204" pitchFamily="34" charset="0"/>
              </a:rPr>
              <a:t>MD-HD – ZEF freight corridors; School Buses; Transit Buses</a:t>
            </a:r>
            <a:endParaRPr lang="en-US" sz="1400">
              <a:latin typeface="Calibri" panose="020F0502020204030204" pitchFamily="34" charset="0"/>
              <a:ea typeface="Calibri" panose="020F0502020204030204" pitchFamily="34" charset="0"/>
              <a:cs typeface="Calibri" panose="020F0502020204030204" pitchFamily="34" charset="0"/>
            </a:endParaRPr>
          </a:p>
          <a:p>
            <a:pPr marL="742950" lvl="1" indent="-285750">
              <a:spcBef>
                <a:spcPts val="0"/>
              </a:spcBef>
              <a:buFont typeface="Arial" panose="020B0604020202020204" pitchFamily="34" charset="0"/>
              <a:buChar char="•"/>
            </a:pPr>
            <a:r>
              <a:rPr lang="en-US" sz="1400">
                <a:latin typeface="Calibri" panose="020F0502020204030204" pitchFamily="34" charset="0"/>
                <a:ea typeface="Times New Roman" panose="02020603050405020304" pitchFamily="18" charset="0"/>
                <a:cs typeface="Calibri" panose="020F0502020204030204" pitchFamily="34" charset="0"/>
              </a:rPr>
              <a:t>VGI</a:t>
            </a:r>
          </a:p>
          <a:p>
            <a:pPr marL="742950" lvl="1" indent="-285750">
              <a:spcBef>
                <a:spcPts val="0"/>
              </a:spcBef>
              <a:buFont typeface="Arial" panose="020B0604020202020204" pitchFamily="34" charset="0"/>
              <a:buChar char="•"/>
            </a:pPr>
            <a:r>
              <a:rPr lang="en-US" sz="1400">
                <a:latin typeface="Calibri" panose="020F0502020204030204" pitchFamily="34" charset="0"/>
                <a:ea typeface="Times New Roman" panose="02020603050405020304" pitchFamily="18" charset="0"/>
                <a:cs typeface="Calibri" panose="020F0502020204030204" pitchFamily="34" charset="0"/>
              </a:rPr>
              <a:t>Community charging; No home charging; workplace charging; MFH; corridors, </a:t>
            </a:r>
          </a:p>
          <a:p>
            <a:pPr marL="742950" lvl="1" indent="-285750">
              <a:spcBef>
                <a:spcPts val="0"/>
              </a:spcBef>
              <a:buFont typeface="Arial" panose="020B0604020202020204" pitchFamily="34" charset="0"/>
              <a:buChar char="•"/>
            </a:pPr>
            <a:r>
              <a:rPr lang="en-US" sz="1400">
                <a:latin typeface="Calibri" panose="020F0502020204030204" pitchFamily="34" charset="0"/>
                <a:ea typeface="Times New Roman" panose="02020603050405020304" pitchFamily="18" charset="0"/>
                <a:cs typeface="Calibri" panose="020F0502020204030204" pitchFamily="34" charset="0"/>
              </a:rPr>
              <a:t>Strategies to address barriers: utility rate design; local policies, codes, incentives; etc. </a:t>
            </a:r>
          </a:p>
          <a:p>
            <a:pPr marL="457200" indent="-457200">
              <a:buFont typeface="+mj-lt"/>
              <a:buAutoNum type="arabicPeriod"/>
            </a:pPr>
            <a:r>
              <a:rPr lang="en-US">
                <a:latin typeface="Calibri" panose="020F0502020204030204" pitchFamily="34" charset="0"/>
                <a:cs typeface="Calibri" panose="020F0502020204030204" pitchFamily="34" charset="0"/>
              </a:rPr>
              <a:t>Invest in workforce development for a clean energy future</a:t>
            </a:r>
          </a:p>
          <a:p>
            <a:pPr marL="742950" lvl="1" indent="-285750">
              <a:buFont typeface="Arial" panose="020B0604020202020204" pitchFamily="34" charset="0"/>
              <a:buChar char="•"/>
            </a:pPr>
            <a:r>
              <a:rPr lang="en-US" sz="1400">
                <a:latin typeface="Calibri" panose="020F0502020204030204" pitchFamily="34" charset="0"/>
                <a:cs typeface="Calibri" panose="020F0502020204030204" pitchFamily="34" charset="0"/>
              </a:rPr>
              <a:t>AVTC - </a:t>
            </a:r>
            <a:r>
              <a:rPr lang="en-US" sz="1400" err="1">
                <a:latin typeface="Calibri" panose="020F0502020204030204" pitchFamily="34" charset="0"/>
                <a:cs typeface="Calibri" panose="020F0502020204030204" pitchFamily="34" charset="0"/>
              </a:rPr>
              <a:t>EcoCar</a:t>
            </a:r>
            <a:r>
              <a:rPr lang="en-US" sz="1400">
                <a:latin typeface="Calibri" panose="020F0502020204030204" pitchFamily="34" charset="0"/>
                <a:cs typeface="Calibri" panose="020F0502020204030204" pitchFamily="34" charset="0"/>
              </a:rPr>
              <a:t>; Battery Workforce Challenge,</a:t>
            </a:r>
          </a:p>
          <a:p>
            <a:pPr marL="742950" lvl="1" indent="-285750">
              <a:buFont typeface="Arial" panose="020B0604020202020204" pitchFamily="34" charset="0"/>
              <a:buChar char="•"/>
            </a:pPr>
            <a:r>
              <a:rPr lang="en-US" sz="1400">
                <a:latin typeface="Calibri" panose="020F0502020204030204" pitchFamily="34" charset="0"/>
                <a:cs typeface="Calibri" panose="020F0502020204030204" pitchFamily="34" charset="0"/>
              </a:rPr>
              <a:t> CC&amp;C Accelerate, CEL Pilot, </a:t>
            </a:r>
          </a:p>
          <a:p>
            <a:pPr marL="742950" lvl="1" indent="-285750">
              <a:buFont typeface="Arial" panose="020B0604020202020204" pitchFamily="34" charset="0"/>
              <a:buChar char="•"/>
            </a:pPr>
            <a:r>
              <a:rPr lang="en-US" sz="1400">
                <a:latin typeface="Calibri" panose="020F0502020204030204" pitchFamily="34" charset="0"/>
                <a:cs typeface="Calibri" panose="020F0502020204030204" pitchFamily="34" charset="0"/>
              </a:rPr>
              <a:t>first responder training, EV/EVSE training</a:t>
            </a:r>
          </a:p>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8B4ED1-DE3F-420F-86A5-FFA0B842FC1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863090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8B4ED1-DE3F-420F-86A5-FFA0B842FC1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3856524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Mark</a:t>
            </a:r>
          </a:p>
        </p:txBody>
      </p:sp>
      <p:sp>
        <p:nvSpPr>
          <p:cNvPr id="4" name="Slide Number Placeholder 3"/>
          <p:cNvSpPr>
            <a:spLocks noGrp="1"/>
          </p:cNvSpPr>
          <p:nvPr>
            <p:ph type="sldNum" sz="quarter" idx="5"/>
          </p:nvPr>
        </p:nvSpPr>
        <p:spPr/>
        <p:txBody>
          <a:bodyPr/>
          <a:lstStyle/>
          <a:p>
            <a:fld id="{718B4ED1-DE3F-420F-86A5-FFA0B842FC1A}" type="slidenum">
              <a:rPr lang="en-US" smtClean="0"/>
              <a:t>6</a:t>
            </a:fld>
            <a:endParaRPr lang="en-US"/>
          </a:p>
        </p:txBody>
      </p:sp>
    </p:spTree>
    <p:extLst>
      <p:ext uri="{BB962C8B-B14F-4D97-AF65-F5344CB8AC3E}">
        <p14:creationId xmlns:p14="http://schemas.microsoft.com/office/powerpoint/2010/main" val="17174183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Last year we updated our Vision and Mission, and this past May we released our Partnership Principles </a:t>
            </a:r>
            <a:r>
              <a:rPr lang="en-US" sz="1200" b="0" kern="100" dirty="0">
                <a:effectLst/>
                <a:latin typeface="Calibri" panose="020F0502020204030204" pitchFamily="34" charset="0"/>
                <a:ea typeface="Calibri" panose="020F0502020204030204" pitchFamily="34" charset="0"/>
                <a:cs typeface="Times New Roman" panose="02020603050405020304" pitchFamily="18" charset="0"/>
              </a:rPr>
              <a:t>that communicate the culture of how the CC&amp;C partnership achieves our mission.</a:t>
            </a:r>
            <a:endParaRPr lang="en-US" b="0"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a:ea typeface="+mn-ea"/>
                <a:cs typeface="Calibri" panose="020F0502020204030204" pitchFamily="34" charset="0"/>
              </a:rPr>
              <a:t>We developed the partnership principles drawing upon the many conversations our marketing team had with coalition directors and stakeholders to describe the CC&amp;C culture.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a:ea typeface="+mn-ea"/>
                <a:cs typeface="Calibri" panose="020F0502020204030204" pitchFamily="34" charset="0"/>
              </a:rPr>
              <a:t>We worked with the coalition council to refine the definition of these terms and named them Partnership Principles.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a:ea typeface="+mn-ea"/>
              <a:cs typeface="Calibri" panose="020F0502020204030204" pitchFamily="34" charset="0"/>
            </a:endParaRPr>
          </a:p>
          <a:p>
            <a:pPr marL="0" marR="0">
              <a:lnSpc>
                <a:spcPct val="107000"/>
              </a:lnSpc>
              <a:spcBef>
                <a:spcPts val="0"/>
              </a:spcBef>
              <a:spcAft>
                <a:spcPts val="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CC&amp;C is collaborative, transformative, knowledgeable, inclusive, and credible. </a:t>
            </a:r>
          </a:p>
          <a:p>
            <a:pPr marL="0" marR="0">
              <a:lnSpc>
                <a:spcPct val="107000"/>
              </a:lnSpc>
              <a:spcBef>
                <a:spcPts val="0"/>
              </a:spcBef>
              <a:spcAft>
                <a:spcPts val="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These principles both describe what has made CC&amp;C great throughout the past 30 years and what will enable us to thrive as we move into the future of clean transportation energy. </a:t>
            </a:r>
          </a:p>
          <a:p>
            <a:pPr marL="0" marR="0">
              <a:lnSpc>
                <a:spcPct val="107000"/>
              </a:lnSpc>
              <a:spcBef>
                <a:spcPts val="0"/>
              </a:spcBef>
              <a:spcAft>
                <a:spcPts val="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8B4ED1-DE3F-420F-86A5-FFA0B842FC1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7757497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US"/>
              <a:t>DOE funding – competitive, also training, tools, resources </a:t>
            </a:r>
          </a:p>
          <a:p>
            <a:pPr marL="0" indent="0">
              <a:buFont typeface="+mj-lt"/>
              <a:buNone/>
            </a:pPr>
            <a:endParaRPr lang="en-US"/>
          </a:p>
          <a:p>
            <a:pPr marL="0" indent="0">
              <a:buFont typeface="+mj-lt"/>
              <a:buNone/>
            </a:pPr>
            <a:r>
              <a:rPr lang="en-US"/>
              <a:t>Both DOE and coalitions need methods for evaluating impact of coalition activities. </a:t>
            </a:r>
          </a:p>
          <a:p>
            <a:pPr marL="342900" indent="-342900">
              <a:buFont typeface="+mj-lt"/>
              <a:buAutoNum type="arabicPeriod"/>
            </a:pPr>
            <a:endParaRPr lang="en-US"/>
          </a:p>
          <a:p>
            <a:pPr marL="342900" indent="-342900">
              <a:buFont typeface="+mj-lt"/>
              <a:buAutoNum type="arabicPeriod"/>
            </a:pPr>
            <a:r>
              <a:rPr lang="en-US"/>
              <a:t>Future DOE funding priorities </a:t>
            </a:r>
          </a:p>
          <a:p>
            <a:pPr marL="342900" indent="-342900">
              <a:buFont typeface="+mj-lt"/>
              <a:buAutoNum type="arabicPeriod"/>
            </a:pPr>
            <a:r>
              <a:rPr lang="en-US"/>
              <a:t>Coalition applications for funding opportunities for various funders</a:t>
            </a:r>
          </a:p>
          <a:p>
            <a:pPr marL="342900" indent="-342900">
              <a:buFont typeface="+mj-lt"/>
              <a:buAutoNum type="arabicPeriod"/>
            </a:pPr>
            <a:r>
              <a:rPr lang="en-US"/>
              <a:t>Coalition reporting to DOE</a:t>
            </a:r>
          </a:p>
          <a:p>
            <a:pPr marL="342900" indent="-342900">
              <a:buFont typeface="+mj-lt"/>
              <a:buAutoNum type="arabicPeriod"/>
            </a:pPr>
            <a:r>
              <a:rPr lang="en-US"/>
              <a:t>Best practices for </a:t>
            </a:r>
            <a:r>
              <a:rPr lang="en-US" b="1"/>
              <a:t>DOE</a:t>
            </a:r>
            <a:r>
              <a:rPr lang="en-US"/>
              <a:t> evaluating impact of coalition activities</a:t>
            </a:r>
          </a:p>
          <a:p>
            <a:pPr marL="342900" indent="-342900">
              <a:buFont typeface="+mj-lt"/>
              <a:buAutoNum type="arabicPeriod"/>
            </a:pPr>
            <a:r>
              <a:rPr lang="en-US"/>
              <a:t>Best practices for </a:t>
            </a:r>
            <a:r>
              <a:rPr lang="en-US" b="1"/>
              <a:t>coalitions</a:t>
            </a:r>
            <a:r>
              <a:rPr lang="en-US"/>
              <a:t> evaluating impact of its activities</a:t>
            </a:r>
          </a:p>
          <a:p>
            <a:pPr marL="342900" indent="-342900">
              <a:buFont typeface="+mj-lt"/>
              <a:buAutoNum type="arabicPeriod"/>
            </a:pPr>
            <a:r>
              <a:rPr lang="en-US"/>
              <a:t>Standard operating procedures for coalition activities</a:t>
            </a:r>
          </a:p>
          <a:p>
            <a:pPr marL="342900" indent="-342900">
              <a:buFont typeface="+mj-lt"/>
              <a:buAutoNum type="arabicPeriod"/>
            </a:pPr>
            <a:r>
              <a:rPr lang="en-US"/>
              <a:t>Peer sharing discussions</a:t>
            </a:r>
          </a:p>
          <a:p>
            <a:pPr marL="342900" indent="-342900">
              <a:buFont typeface="+mj-lt"/>
              <a:buAutoNum type="arabicPeriod"/>
            </a:pPr>
            <a:r>
              <a:rPr lang="en-US"/>
              <a:t>Coalition training</a:t>
            </a:r>
          </a:p>
          <a:p>
            <a:endParaRPr lang="en-US"/>
          </a:p>
          <a:p>
            <a:endParaRPr lang="en-US"/>
          </a:p>
          <a:p>
            <a:endParaRPr lang="en-US"/>
          </a:p>
          <a:p>
            <a:pPr marL="0" indent="0">
              <a:buNone/>
            </a:pPr>
            <a:r>
              <a:rPr lang="en-US"/>
              <a:t>We intend to:</a:t>
            </a:r>
          </a:p>
          <a:p>
            <a:pPr marL="457200" indent="-457200">
              <a:buFont typeface="+mj-lt"/>
              <a:buAutoNum type="arabicPeriod"/>
            </a:pPr>
            <a:r>
              <a:rPr lang="en-US"/>
              <a:t>Define what success looks like through objectives/metrics.</a:t>
            </a:r>
          </a:p>
          <a:p>
            <a:pPr marL="457200" indent="-457200">
              <a:buFont typeface="+mj-lt"/>
              <a:buAutoNum type="arabicPeriod"/>
            </a:pPr>
            <a:r>
              <a:rPr lang="en-US"/>
              <a:t>Identify priority metrics for tracking and measuring impact. </a:t>
            </a:r>
          </a:p>
          <a:p>
            <a:pPr marL="457200" indent="-457200">
              <a:buFont typeface="+mj-lt"/>
              <a:buAutoNum type="arabicPeriod"/>
            </a:pPr>
            <a:r>
              <a:rPr lang="en-US"/>
              <a:t>Determine methodology for calculating metrics and reporting requirements needed for metric calculation</a:t>
            </a:r>
          </a:p>
          <a:p>
            <a:pPr marL="457200" indent="-457200">
              <a:buFont typeface="+mj-lt"/>
              <a:buAutoNum type="arabicPeriod"/>
            </a:pPr>
            <a:r>
              <a:rPr lang="en-US"/>
              <a:t>Re-engage with coalitions to refine priority metrics and reporting requirements finding a balance between reporting level of effort and value of metrics. </a:t>
            </a:r>
          </a:p>
          <a:p>
            <a:pPr marL="457200" indent="-457200">
              <a:buFont typeface="+mj-lt"/>
              <a:buAutoNum type="arabicPeriod"/>
            </a:pPr>
            <a:r>
              <a:rPr lang="en-US"/>
              <a:t>Develop streamlined CC&amp;C reporting process that enables us to track progress, calculate impact, and tell our story. </a:t>
            </a:r>
          </a:p>
          <a:p>
            <a:endParaRPr lang="en-US"/>
          </a:p>
        </p:txBody>
      </p:sp>
      <p:sp>
        <p:nvSpPr>
          <p:cNvPr id="4" name="Slide Number Placeholder 3"/>
          <p:cNvSpPr>
            <a:spLocks noGrp="1"/>
          </p:cNvSpPr>
          <p:nvPr>
            <p:ph type="sldNum" sz="quarter" idx="5"/>
          </p:nvPr>
        </p:nvSpPr>
        <p:spPr/>
        <p:txBody>
          <a:bodyPr/>
          <a:lstStyle/>
          <a:p>
            <a:fld id="{718B4ED1-DE3F-420F-86A5-FFA0B842FC1A}" type="slidenum">
              <a:rPr lang="en-US" smtClean="0"/>
              <a:t>9</a:t>
            </a:fld>
            <a:endParaRPr lang="en-US"/>
          </a:p>
        </p:txBody>
      </p:sp>
    </p:spTree>
    <p:extLst>
      <p:ext uri="{BB962C8B-B14F-4D97-AF65-F5344CB8AC3E}">
        <p14:creationId xmlns:p14="http://schemas.microsoft.com/office/powerpoint/2010/main" val="39134917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DOE invests funding in coalitions through four TI Program buckets of work:</a:t>
            </a:r>
          </a:p>
          <a:p>
            <a:pPr marL="171450" indent="-171450">
              <a:buFont typeface="Arial" panose="020B0604020202020204" pitchFamily="34" charset="0"/>
              <a:buChar char="•"/>
            </a:pPr>
            <a:r>
              <a:rPr lang="en-US" dirty="0"/>
              <a:t>Information and Tools</a:t>
            </a:r>
          </a:p>
          <a:p>
            <a:pPr marL="171450" indent="-171450">
              <a:buFont typeface="Arial" panose="020B0604020202020204" pitchFamily="34" charset="0"/>
              <a:buChar char="•"/>
            </a:pPr>
            <a:r>
              <a:rPr lang="en-US" dirty="0"/>
              <a:t>Technical Assistance</a:t>
            </a:r>
          </a:p>
          <a:p>
            <a:pPr marL="171450" indent="-171450">
              <a:buFont typeface="Arial" panose="020B0604020202020204" pitchFamily="34" charset="0"/>
              <a:buChar char="•"/>
            </a:pPr>
            <a:r>
              <a:rPr lang="en-US" dirty="0"/>
              <a:t>Training, Outreach, and Partnerships, and</a:t>
            </a:r>
          </a:p>
          <a:p>
            <a:pPr marL="171450" indent="-171450">
              <a:buFont typeface="Arial" panose="020B0604020202020204" pitchFamily="34" charset="0"/>
              <a:buChar char="•"/>
            </a:pPr>
            <a:r>
              <a:rPr lang="en-US" dirty="0"/>
              <a:t>Financial Assistance</a:t>
            </a:r>
          </a:p>
          <a:p>
            <a:endParaRPr lang="en-US" dirty="0"/>
          </a:p>
        </p:txBody>
      </p:sp>
      <p:sp>
        <p:nvSpPr>
          <p:cNvPr id="4" name="Slide Number Placeholder 3"/>
          <p:cNvSpPr>
            <a:spLocks noGrp="1"/>
          </p:cNvSpPr>
          <p:nvPr>
            <p:ph type="sldNum" sz="quarter" idx="5"/>
          </p:nvPr>
        </p:nvSpPr>
        <p:spPr/>
        <p:txBody>
          <a:bodyPr/>
          <a:lstStyle/>
          <a:p>
            <a:fld id="{718B4ED1-DE3F-420F-86A5-FFA0B842FC1A}" type="slidenum">
              <a:rPr lang="en-US" smtClean="0"/>
              <a:t>10</a:t>
            </a:fld>
            <a:endParaRPr lang="en-US"/>
          </a:p>
        </p:txBody>
      </p:sp>
    </p:spTree>
    <p:extLst>
      <p:ext uri="{BB962C8B-B14F-4D97-AF65-F5344CB8AC3E}">
        <p14:creationId xmlns:p14="http://schemas.microsoft.com/office/powerpoint/2010/main" val="36110551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7.jpeg"/><Relationship Id="rId1" Type="http://schemas.openxmlformats.org/officeDocument/2006/relationships/slideMaster" Target="../slideMasters/slideMaster6.xml"/><Relationship Id="rId4" Type="http://schemas.openxmlformats.org/officeDocument/2006/relationships/image" Target="../media/image30.sv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6.xml"/><Relationship Id="rId4" Type="http://schemas.openxmlformats.org/officeDocument/2006/relationships/image" Target="../media/image33.svg"/></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Master" Target="../slideMasters/slideMaster6.xml"/><Relationship Id="rId4" Type="http://schemas.openxmlformats.org/officeDocument/2006/relationships/image" Target="../media/image41.sv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6.xml"/><Relationship Id="rId5" Type="http://schemas.openxmlformats.org/officeDocument/2006/relationships/image" Target="../media/image28.svg"/><Relationship Id="rId4" Type="http://schemas.openxmlformats.org/officeDocument/2006/relationships/image" Target="../media/image27.png"/></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5.png"/><Relationship Id="rId7" Type="http://schemas.openxmlformats.org/officeDocument/2006/relationships/image" Target="../media/image27.png"/><Relationship Id="rId2" Type="http://schemas.openxmlformats.org/officeDocument/2006/relationships/image" Target="../media/image43.jpeg"/><Relationship Id="rId1" Type="http://schemas.openxmlformats.org/officeDocument/2006/relationships/slideMaster" Target="../slideMasters/slideMaster6.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26.svg"/></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6.xml"/><Relationship Id="rId6" Type="http://schemas.openxmlformats.org/officeDocument/2006/relationships/image" Target="../media/image34.svg"/><Relationship Id="rId5" Type="http://schemas.openxmlformats.org/officeDocument/2006/relationships/image" Target="../media/image29.png"/><Relationship Id="rId4" Type="http://schemas.openxmlformats.org/officeDocument/2006/relationships/image" Target="../media/image33.svg"/></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1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20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Master" Target="../slideMasters/slideMaster8.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2.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21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25.png"/><Relationship Id="rId1" Type="http://schemas.openxmlformats.org/officeDocument/2006/relationships/slideMaster" Target="../slideMasters/slideMaster9.xml"/><Relationship Id="rId5" Type="http://schemas.openxmlformats.org/officeDocument/2006/relationships/image" Target="../media/image46.svg"/><Relationship Id="rId4" Type="http://schemas.openxmlformats.org/officeDocument/2006/relationships/image" Target="../media/image27.png"/></Relationships>
</file>

<file path=ppt/slideLayouts/_rels/slideLayout214.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9.xml"/></Relationships>
</file>

<file path=ppt/slideLayouts/_rels/slideLayout215.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25.png"/><Relationship Id="rId1" Type="http://schemas.openxmlformats.org/officeDocument/2006/relationships/slideMaster" Target="../slideMasters/slideMaster9.xml"/><Relationship Id="rId5" Type="http://schemas.openxmlformats.org/officeDocument/2006/relationships/image" Target="../media/image46.svg"/><Relationship Id="rId4" Type="http://schemas.openxmlformats.org/officeDocument/2006/relationships/image" Target="../media/image27.png"/></Relationships>
</file>

<file path=ppt/slideLayouts/_rels/slideLayout216.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9.xml"/></Relationships>
</file>

<file path=ppt/slideLayouts/_rels/slideLayout217.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25.png"/><Relationship Id="rId7" Type="http://schemas.openxmlformats.org/officeDocument/2006/relationships/image" Target="../media/image27.png"/><Relationship Id="rId2" Type="http://schemas.openxmlformats.org/officeDocument/2006/relationships/image" Target="../media/image31.jpeg"/><Relationship Id="rId1" Type="http://schemas.openxmlformats.org/officeDocument/2006/relationships/slideMaster" Target="../slideMasters/slideMaster9.xml"/><Relationship Id="rId6" Type="http://schemas.openxmlformats.org/officeDocument/2006/relationships/image" Target="../media/image47.svg"/><Relationship Id="rId5" Type="http://schemas.openxmlformats.org/officeDocument/2006/relationships/image" Target="../media/image32.png"/><Relationship Id="rId4" Type="http://schemas.openxmlformats.org/officeDocument/2006/relationships/image" Target="../media/image45.svg"/></Relationships>
</file>

<file path=ppt/slideLayouts/_rels/slideLayout2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9.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47.svg"/></Relationships>
</file>

<file path=ppt/slideLayouts/_rels/slideLayout219.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25.png"/><Relationship Id="rId7" Type="http://schemas.openxmlformats.org/officeDocument/2006/relationships/image" Target="../media/image27.png"/><Relationship Id="rId2" Type="http://schemas.openxmlformats.org/officeDocument/2006/relationships/image" Target="../media/image31.jpeg"/><Relationship Id="rId1" Type="http://schemas.openxmlformats.org/officeDocument/2006/relationships/slideMaster" Target="../slideMasters/slideMaster9.xml"/><Relationship Id="rId6" Type="http://schemas.openxmlformats.org/officeDocument/2006/relationships/image" Target="../media/image47.svg"/><Relationship Id="rId5" Type="http://schemas.openxmlformats.org/officeDocument/2006/relationships/image" Target="../media/image32.png"/><Relationship Id="rId4" Type="http://schemas.openxmlformats.org/officeDocument/2006/relationships/image" Target="../media/image45.sv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9.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47.svg"/></Relationships>
</file>

<file path=ppt/slideLayouts/_rels/slideLayout2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9.jpeg"/><Relationship Id="rId1" Type="http://schemas.openxmlformats.org/officeDocument/2006/relationships/slideMaster" Target="../slideMasters/slideMaster9.xml"/><Relationship Id="rId6" Type="http://schemas.openxmlformats.org/officeDocument/2006/relationships/image" Target="../media/image46.svg"/><Relationship Id="rId5" Type="http://schemas.openxmlformats.org/officeDocument/2006/relationships/image" Target="../media/image27.png"/><Relationship Id="rId4" Type="http://schemas.openxmlformats.org/officeDocument/2006/relationships/image" Target="../media/image45.svg"/></Relationships>
</file>

<file path=ppt/slideLayouts/_rels/slideLayout2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9.jpeg"/><Relationship Id="rId1" Type="http://schemas.openxmlformats.org/officeDocument/2006/relationships/slideMaster" Target="../slideMasters/slideMaster9.xml"/><Relationship Id="rId4" Type="http://schemas.openxmlformats.org/officeDocument/2006/relationships/image" Target="../media/image30.svg"/></Relationships>
</file>

<file path=ppt/slideLayouts/_rels/slideLayout223.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image" Target="../media/image32.png"/><Relationship Id="rId1" Type="http://schemas.openxmlformats.org/officeDocument/2006/relationships/slideMaster" Target="../slideMasters/slideMaster9.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9.xml"/><Relationship Id="rId4" Type="http://schemas.openxmlformats.org/officeDocument/2006/relationships/image" Target="../media/image47.svg"/></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7.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image" Target="../media/image32.png"/><Relationship Id="rId1" Type="http://schemas.openxmlformats.org/officeDocument/2006/relationships/slideMaster" Target="../slideMasters/slideMaster9.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1.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232.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233.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8.jpeg"/><Relationship Id="rId1" Type="http://schemas.openxmlformats.org/officeDocument/2006/relationships/slideMaster" Target="../slideMasters/slideMaster9.xml"/><Relationship Id="rId4" Type="http://schemas.openxmlformats.org/officeDocument/2006/relationships/image" Target="../media/image49.svg"/></Relationships>
</file>

<file path=ppt/slideLayouts/_rels/slideLayout24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Master" Target="../slideMasters/slideMaster9.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5.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25.png"/><Relationship Id="rId1" Type="http://schemas.openxmlformats.org/officeDocument/2006/relationships/slideMaster" Target="../slideMasters/slideMaster9.xml"/><Relationship Id="rId5" Type="http://schemas.openxmlformats.org/officeDocument/2006/relationships/image" Target="../media/image46.svg"/><Relationship Id="rId4" Type="http://schemas.openxmlformats.org/officeDocument/2006/relationships/image" Target="../media/image27.png"/></Relationships>
</file>

<file path=ppt/slideLayouts/_rels/slideLayout246.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9.xml"/></Relationships>
</file>

<file path=ppt/slideLayouts/_rels/slideLayout247.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25.png"/><Relationship Id="rId7" Type="http://schemas.openxmlformats.org/officeDocument/2006/relationships/image" Target="../media/image27.png"/><Relationship Id="rId2" Type="http://schemas.openxmlformats.org/officeDocument/2006/relationships/image" Target="../media/image48.jpeg"/><Relationship Id="rId1" Type="http://schemas.openxmlformats.org/officeDocument/2006/relationships/slideMaster" Target="../slideMasters/slideMaster9.xml"/><Relationship Id="rId6" Type="http://schemas.openxmlformats.org/officeDocument/2006/relationships/image" Target="../media/image47.svg"/><Relationship Id="rId5" Type="http://schemas.openxmlformats.org/officeDocument/2006/relationships/image" Target="../media/image32.png"/><Relationship Id="rId4" Type="http://schemas.openxmlformats.org/officeDocument/2006/relationships/image" Target="../media/image45.svg"/></Relationships>
</file>

<file path=ppt/slideLayouts/_rels/slideLayout24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9.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47.svg"/></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25.png"/><Relationship Id="rId1" Type="http://schemas.openxmlformats.org/officeDocument/2006/relationships/slideMaster" Target="../slideMasters/slideMaster10.xml"/><Relationship Id="rId5" Type="http://schemas.openxmlformats.org/officeDocument/2006/relationships/image" Target="../media/image46.svg"/><Relationship Id="rId4" Type="http://schemas.openxmlformats.org/officeDocument/2006/relationships/image" Target="../media/image27.png"/></Relationships>
</file>

<file path=ppt/slideLayouts/_rels/slideLayout252.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10.xml"/></Relationships>
</file>

<file path=ppt/slideLayouts/_rels/slideLayout25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25.png"/><Relationship Id="rId1" Type="http://schemas.openxmlformats.org/officeDocument/2006/relationships/slideMaster" Target="../slideMasters/slideMaster10.xml"/><Relationship Id="rId5" Type="http://schemas.openxmlformats.org/officeDocument/2006/relationships/image" Target="../media/image46.svg"/><Relationship Id="rId4" Type="http://schemas.openxmlformats.org/officeDocument/2006/relationships/image" Target="../media/image27.png"/></Relationships>
</file>

<file path=ppt/slideLayouts/_rels/slideLayout254.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10.xml"/></Relationships>
</file>

<file path=ppt/slideLayouts/_rels/slideLayout255.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25.png"/><Relationship Id="rId7" Type="http://schemas.openxmlformats.org/officeDocument/2006/relationships/image" Target="../media/image27.png"/><Relationship Id="rId2" Type="http://schemas.openxmlformats.org/officeDocument/2006/relationships/image" Target="../media/image31.jpeg"/><Relationship Id="rId1" Type="http://schemas.openxmlformats.org/officeDocument/2006/relationships/slideMaster" Target="../slideMasters/slideMaster10.xml"/><Relationship Id="rId6" Type="http://schemas.openxmlformats.org/officeDocument/2006/relationships/image" Target="../media/image47.svg"/><Relationship Id="rId5" Type="http://schemas.openxmlformats.org/officeDocument/2006/relationships/image" Target="../media/image32.png"/><Relationship Id="rId4" Type="http://schemas.openxmlformats.org/officeDocument/2006/relationships/image" Target="../media/image45.svg"/></Relationships>
</file>

<file path=ppt/slideLayouts/_rels/slideLayout25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10.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47.svg"/></Relationships>
</file>

<file path=ppt/slideLayouts/_rels/slideLayout257.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25.png"/><Relationship Id="rId7" Type="http://schemas.openxmlformats.org/officeDocument/2006/relationships/image" Target="../media/image27.png"/><Relationship Id="rId2" Type="http://schemas.openxmlformats.org/officeDocument/2006/relationships/image" Target="../media/image31.jpeg"/><Relationship Id="rId1" Type="http://schemas.openxmlformats.org/officeDocument/2006/relationships/slideMaster" Target="../slideMasters/slideMaster10.xml"/><Relationship Id="rId6" Type="http://schemas.openxmlformats.org/officeDocument/2006/relationships/image" Target="../media/image47.svg"/><Relationship Id="rId5" Type="http://schemas.openxmlformats.org/officeDocument/2006/relationships/image" Target="../media/image32.png"/><Relationship Id="rId4" Type="http://schemas.openxmlformats.org/officeDocument/2006/relationships/image" Target="../media/image45.svg"/></Relationships>
</file>

<file path=ppt/slideLayouts/_rels/slideLayout25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10.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47.svg"/></Relationships>
</file>

<file path=ppt/slideLayouts/_rels/slideLayout25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9.jpeg"/><Relationship Id="rId1" Type="http://schemas.openxmlformats.org/officeDocument/2006/relationships/slideMaster" Target="../slideMasters/slideMaster10.xml"/><Relationship Id="rId6" Type="http://schemas.openxmlformats.org/officeDocument/2006/relationships/image" Target="../media/image46.svg"/><Relationship Id="rId5" Type="http://schemas.openxmlformats.org/officeDocument/2006/relationships/image" Target="../media/image27.png"/><Relationship Id="rId4" Type="http://schemas.openxmlformats.org/officeDocument/2006/relationships/image" Target="../media/image45.sv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9.jpeg"/><Relationship Id="rId1" Type="http://schemas.openxmlformats.org/officeDocument/2006/relationships/slideMaster" Target="../slideMasters/slideMaster10.xml"/><Relationship Id="rId4" Type="http://schemas.openxmlformats.org/officeDocument/2006/relationships/image" Target="../media/image30.svg"/></Relationships>
</file>

<file path=ppt/slideLayouts/_rels/slideLayout261.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image" Target="../media/image32.png"/><Relationship Id="rId1" Type="http://schemas.openxmlformats.org/officeDocument/2006/relationships/slideMaster" Target="../slideMasters/slideMaster10.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10.xml"/><Relationship Id="rId4" Type="http://schemas.openxmlformats.org/officeDocument/2006/relationships/image" Target="../media/image47.svg"/></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5.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image" Target="../media/image32.png"/><Relationship Id="rId1" Type="http://schemas.openxmlformats.org/officeDocument/2006/relationships/slideMaster" Target="../slideMasters/slideMaster10.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9.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271.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Master" Target="../slideMasters/slideMaster10.xml"/><Relationship Id="rId4" Type="http://schemas.openxmlformats.org/officeDocument/2006/relationships/image" Target="../media/image49.sv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10.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25.png"/><Relationship Id="rId1" Type="http://schemas.openxmlformats.org/officeDocument/2006/relationships/slideMaster" Target="../slideMasters/slideMaster10.xml"/><Relationship Id="rId5" Type="http://schemas.openxmlformats.org/officeDocument/2006/relationships/image" Target="../media/image46.svg"/><Relationship Id="rId4" Type="http://schemas.openxmlformats.org/officeDocument/2006/relationships/image" Target="../media/image27.png"/></Relationships>
</file>

<file path=ppt/slideLayouts/_rels/slideLayout284.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10.xml"/></Relationships>
</file>

<file path=ppt/slideLayouts/_rels/slideLayout285.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25.png"/><Relationship Id="rId7" Type="http://schemas.openxmlformats.org/officeDocument/2006/relationships/image" Target="../media/image27.png"/><Relationship Id="rId2" Type="http://schemas.openxmlformats.org/officeDocument/2006/relationships/image" Target="../media/image31.jpeg"/><Relationship Id="rId1" Type="http://schemas.openxmlformats.org/officeDocument/2006/relationships/slideMaster" Target="../slideMasters/slideMaster10.xml"/><Relationship Id="rId6" Type="http://schemas.openxmlformats.org/officeDocument/2006/relationships/image" Target="../media/image47.svg"/><Relationship Id="rId5" Type="http://schemas.openxmlformats.org/officeDocument/2006/relationships/image" Target="../media/image32.png"/><Relationship Id="rId4" Type="http://schemas.openxmlformats.org/officeDocument/2006/relationships/image" Target="../media/image45.svg"/></Relationships>
</file>

<file path=ppt/slideLayouts/_rels/slideLayout28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10.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47.svg"/></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0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0.png"/><Relationship Id="rId1" Type="http://schemas.openxmlformats.org/officeDocument/2006/relationships/slideMaster" Target="../slideMasters/slideMaster11.xml"/></Relationships>
</file>

<file path=ppt/slideLayouts/_rels/slideLayout30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30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image" Target="../media/image10.jpeg"/><Relationship Id="rId1" Type="http://schemas.openxmlformats.org/officeDocument/2006/relationships/slideMaster" Target="../slideMasters/slideMaster4.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20.jpeg"/><Relationship Id="rId7" Type="http://schemas.openxmlformats.org/officeDocument/2006/relationships/image" Target="../media/image15.jpeg"/><Relationship Id="rId2" Type="http://schemas.openxmlformats.org/officeDocument/2006/relationships/image" Target="../media/image19.jpeg"/><Relationship Id="rId1" Type="http://schemas.openxmlformats.org/officeDocument/2006/relationships/slideMaster" Target="../slideMasters/slideMaster5.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6.xml"/><Relationship Id="rId5" Type="http://schemas.openxmlformats.org/officeDocument/2006/relationships/image" Target="../media/image28.svg"/><Relationship Id="rId4" Type="http://schemas.openxmlformats.org/officeDocument/2006/relationships/image" Target="../media/image27.pn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6.xml"/><Relationship Id="rId5" Type="http://schemas.openxmlformats.org/officeDocument/2006/relationships/image" Target="../media/image28.svg"/><Relationship Id="rId4" Type="http://schemas.openxmlformats.org/officeDocument/2006/relationships/image" Target="../media/image2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5.png"/><Relationship Id="rId7" Type="http://schemas.openxmlformats.org/officeDocument/2006/relationships/image" Target="../media/image27.png"/><Relationship Id="rId2" Type="http://schemas.openxmlformats.org/officeDocument/2006/relationships/image" Target="../media/image31.jpeg"/><Relationship Id="rId1" Type="http://schemas.openxmlformats.org/officeDocument/2006/relationships/slideMaster" Target="../slideMasters/slideMaster6.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26.sv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6.xml"/><Relationship Id="rId6" Type="http://schemas.openxmlformats.org/officeDocument/2006/relationships/image" Target="../media/image34.svg"/><Relationship Id="rId5" Type="http://schemas.openxmlformats.org/officeDocument/2006/relationships/image" Target="../media/image29.png"/><Relationship Id="rId4" Type="http://schemas.openxmlformats.org/officeDocument/2006/relationships/image" Target="../media/image33.svg"/></Relationships>
</file>

<file path=ppt/slideLayouts/_rels/slideLayout97.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5.png"/><Relationship Id="rId7" Type="http://schemas.openxmlformats.org/officeDocument/2006/relationships/image" Target="../media/image27.png"/><Relationship Id="rId2" Type="http://schemas.openxmlformats.org/officeDocument/2006/relationships/image" Target="../media/image31.jpeg"/><Relationship Id="rId1" Type="http://schemas.openxmlformats.org/officeDocument/2006/relationships/slideMaster" Target="../slideMasters/slideMaster6.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26.sv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5.jpeg"/><Relationship Id="rId1" Type="http://schemas.openxmlformats.org/officeDocument/2006/relationships/slideMaster" Target="../slideMasters/slideMaster6.xml"/><Relationship Id="rId6" Type="http://schemas.openxmlformats.org/officeDocument/2006/relationships/image" Target="../media/image34.svg"/><Relationship Id="rId5" Type="http://schemas.openxmlformats.org/officeDocument/2006/relationships/image" Target="../media/image29.png"/><Relationship Id="rId4" Type="http://schemas.openxmlformats.org/officeDocument/2006/relationships/image" Target="../media/image33.sv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6.jpeg"/><Relationship Id="rId1" Type="http://schemas.openxmlformats.org/officeDocument/2006/relationships/slideMaster" Target="../slideMasters/slideMaster6.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Illustrated">
    <p:spTree>
      <p:nvGrpSpPr>
        <p:cNvPr id="1" name=""/>
        <p:cNvGrpSpPr/>
        <p:nvPr/>
      </p:nvGrpSpPr>
      <p:grpSpPr>
        <a:xfrm>
          <a:off x="0" y="0"/>
          <a:ext cx="0" cy="0"/>
          <a:chOff x="0" y="0"/>
          <a:chExt cx="0" cy="0"/>
        </a:xfrm>
      </p:grpSpPr>
      <p:pic>
        <p:nvPicPr>
          <p:cNvPr id="9" name="Picture 8" descr="A green landscape with a bridge and buildings&#10;&#10;Description automatically generated">
            <a:extLst>
              <a:ext uri="{FF2B5EF4-FFF2-40B4-BE49-F238E27FC236}">
                <a16:creationId xmlns:a16="http://schemas.microsoft.com/office/drawing/2014/main" id="{8DA77055-EA4D-CD1E-C5A3-7DDABC6A15C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4000" cy="5143500"/>
          </a:xfrm>
          <a:prstGeom prst="rect">
            <a:avLst/>
          </a:prstGeom>
        </p:spPr>
      </p:pic>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logo for a company&#10;&#10;Description automatically generated">
            <a:extLst>
              <a:ext uri="{FF2B5EF4-FFF2-40B4-BE49-F238E27FC236}">
                <a16:creationId xmlns:a16="http://schemas.microsoft.com/office/drawing/2014/main" id="{62578D50-E74B-24AD-F0E7-AC31E6E93822}"/>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52077" y="348654"/>
            <a:ext cx="2721748" cy="1020656"/>
          </a:xfrm>
          <a:prstGeom prst="rect">
            <a:avLst/>
          </a:prstGeom>
        </p:spPr>
      </p:pic>
      <p:sp>
        <p:nvSpPr>
          <p:cNvPr id="11" name="Title 1">
            <a:extLst>
              <a:ext uri="{FF2B5EF4-FFF2-40B4-BE49-F238E27FC236}">
                <a16:creationId xmlns:a16="http://schemas.microsoft.com/office/drawing/2014/main" id="{BA2A791B-D7EC-5C08-CE0D-85EAEF5AC014}"/>
              </a:ext>
            </a:extLst>
          </p:cNvPr>
          <p:cNvSpPr>
            <a:spLocks noGrp="1"/>
          </p:cNvSpPr>
          <p:nvPr>
            <p:ph type="title"/>
          </p:nvPr>
        </p:nvSpPr>
        <p:spPr>
          <a:xfrm>
            <a:off x="552077" y="2884449"/>
            <a:ext cx="4971494" cy="908019"/>
          </a:xfrm>
        </p:spPr>
        <p:txBody>
          <a:bodyPr lIns="0" tIns="0" rIns="0" bIns="0" anchor="b" anchorCtr="0">
            <a:noAutofit/>
          </a:bodyPr>
          <a:lstStyle>
            <a:lvl1pPr>
              <a:lnSpc>
                <a:spcPts val="3000"/>
              </a:lnSpc>
              <a:spcAft>
                <a:spcPts val="1200"/>
              </a:spcAft>
              <a:defRPr sz="2800" b="1" spc="-100" baseline="0">
                <a:solidFill>
                  <a:schemeClr val="bg1"/>
                </a:solidFill>
              </a:defRPr>
            </a:lvl1pPr>
          </a:lstStyle>
          <a:p>
            <a:r>
              <a:rPr lang="en-US"/>
              <a:t>Click to edit Master title style</a:t>
            </a:r>
          </a:p>
        </p:txBody>
      </p:sp>
      <p:sp>
        <p:nvSpPr>
          <p:cNvPr id="12" name="Text Placeholder 9">
            <a:extLst>
              <a:ext uri="{FF2B5EF4-FFF2-40B4-BE49-F238E27FC236}">
                <a16:creationId xmlns:a16="http://schemas.microsoft.com/office/drawing/2014/main" id="{37ABAE70-C3CC-A948-27F8-32B40E27FCE2}"/>
              </a:ext>
            </a:extLst>
          </p:cNvPr>
          <p:cNvSpPr>
            <a:spLocks noGrp="1"/>
          </p:cNvSpPr>
          <p:nvPr>
            <p:ph type="body" sz="quarter" idx="11"/>
          </p:nvPr>
        </p:nvSpPr>
        <p:spPr>
          <a:xfrm>
            <a:off x="555295" y="4358947"/>
            <a:ext cx="4968275" cy="421209"/>
          </a:xfrm>
        </p:spPr>
        <p:txBody>
          <a:bodyPr lIns="0" tIns="0" rIns="0" bIns="0">
            <a:noAutofit/>
          </a:bodyPr>
          <a:lstStyle>
            <a:lvl1pPr marL="0" indent="0">
              <a:buNone/>
              <a:defRPr sz="1400">
                <a:solidFill>
                  <a:schemeClr val="bg1"/>
                </a:solidFill>
              </a:defRPr>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spTree>
    <p:extLst>
      <p:ext uri="{BB962C8B-B14F-4D97-AF65-F5344CB8AC3E}">
        <p14:creationId xmlns:p14="http://schemas.microsoft.com/office/powerpoint/2010/main" val="10598570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Icons Slide (All Colors) –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5" y="529177"/>
            <a:ext cx="3959835" cy="327471"/>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162245"/>
            <a:ext cx="3959835" cy="1292197"/>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1">
            <a:extLst>
              <a:ext uri="{FF2B5EF4-FFF2-40B4-BE49-F238E27FC236}">
                <a16:creationId xmlns:a16="http://schemas.microsoft.com/office/drawing/2014/main" id="{3F442DC8-CAA2-5260-1756-664A0A009F00}"/>
              </a:ext>
            </a:extLst>
          </p:cNvPr>
          <p:cNvSpPr>
            <a:spLocks noGrp="1"/>
          </p:cNvSpPr>
          <p:nvPr>
            <p:ph type="body" sz="quarter" idx="14" hasCustomPrompt="1"/>
          </p:nvPr>
        </p:nvSpPr>
        <p:spPr>
          <a:xfrm>
            <a:off x="246405"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4" name="Text Placeholder 14">
            <a:extLst>
              <a:ext uri="{FF2B5EF4-FFF2-40B4-BE49-F238E27FC236}">
                <a16:creationId xmlns:a16="http://schemas.microsoft.com/office/drawing/2014/main" id="{5F1B46BF-C70E-7B8B-C50E-DE0EF746766A}"/>
              </a:ext>
            </a:extLst>
          </p:cNvPr>
          <p:cNvSpPr>
            <a:spLocks noGrp="1"/>
          </p:cNvSpPr>
          <p:nvPr>
            <p:ph type="body" sz="quarter" idx="15" hasCustomPrompt="1"/>
          </p:nvPr>
        </p:nvSpPr>
        <p:spPr>
          <a:xfrm>
            <a:off x="246405" y="3938434"/>
            <a:ext cx="1938530" cy="392113"/>
          </a:xfrm>
        </p:spPr>
        <p:txBody>
          <a:bodyPr lIns="0" tIns="0" rIns="0" bIns="0">
            <a:noAutofit/>
          </a:bodyPr>
          <a:lstStyle>
            <a:lvl1pPr marL="0" indent="0" algn="ctr">
              <a:buNone/>
              <a:defRPr sz="1200"/>
            </a:lvl1pPr>
          </a:lstStyle>
          <a:p>
            <a:pPr lvl="0"/>
            <a:r>
              <a:rPr lang="en-US"/>
              <a:t>Body text</a:t>
            </a:r>
          </a:p>
        </p:txBody>
      </p:sp>
      <p:sp>
        <p:nvSpPr>
          <p:cNvPr id="25" name="Text Placeholder 11">
            <a:extLst>
              <a:ext uri="{FF2B5EF4-FFF2-40B4-BE49-F238E27FC236}">
                <a16:creationId xmlns:a16="http://schemas.microsoft.com/office/drawing/2014/main" id="{BF395F49-FC1D-7C8C-C53C-F358B6B54AB0}"/>
              </a:ext>
            </a:extLst>
          </p:cNvPr>
          <p:cNvSpPr>
            <a:spLocks noGrp="1"/>
          </p:cNvSpPr>
          <p:nvPr>
            <p:ph type="body" sz="quarter" idx="16" hasCustomPrompt="1"/>
          </p:nvPr>
        </p:nvSpPr>
        <p:spPr>
          <a:xfrm>
            <a:off x="2446179"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6" name="Text Placeholder 14">
            <a:extLst>
              <a:ext uri="{FF2B5EF4-FFF2-40B4-BE49-F238E27FC236}">
                <a16:creationId xmlns:a16="http://schemas.microsoft.com/office/drawing/2014/main" id="{1B6D8959-0778-7EA7-B84F-1F0E0C008E02}"/>
              </a:ext>
            </a:extLst>
          </p:cNvPr>
          <p:cNvSpPr>
            <a:spLocks noGrp="1"/>
          </p:cNvSpPr>
          <p:nvPr>
            <p:ph type="body" sz="quarter" idx="17" hasCustomPrompt="1"/>
          </p:nvPr>
        </p:nvSpPr>
        <p:spPr>
          <a:xfrm>
            <a:off x="2446179" y="3938434"/>
            <a:ext cx="1938530" cy="392113"/>
          </a:xfrm>
        </p:spPr>
        <p:txBody>
          <a:bodyPr lIns="0" tIns="0" rIns="0" bIns="0">
            <a:noAutofit/>
          </a:bodyPr>
          <a:lstStyle>
            <a:lvl1pPr marL="0" indent="0" algn="ctr">
              <a:buNone/>
              <a:defRPr sz="1200"/>
            </a:lvl1pPr>
          </a:lstStyle>
          <a:p>
            <a:pPr lvl="0"/>
            <a:r>
              <a:rPr lang="en-US"/>
              <a:t>Body text</a:t>
            </a:r>
          </a:p>
        </p:txBody>
      </p:sp>
      <p:sp>
        <p:nvSpPr>
          <p:cNvPr id="27" name="Text Placeholder 11">
            <a:extLst>
              <a:ext uri="{FF2B5EF4-FFF2-40B4-BE49-F238E27FC236}">
                <a16:creationId xmlns:a16="http://schemas.microsoft.com/office/drawing/2014/main" id="{2A5B34CB-7A53-AC2D-D9C7-42528BB270E6}"/>
              </a:ext>
            </a:extLst>
          </p:cNvPr>
          <p:cNvSpPr>
            <a:spLocks noGrp="1"/>
          </p:cNvSpPr>
          <p:nvPr>
            <p:ph type="body" sz="quarter" idx="18" hasCustomPrompt="1"/>
          </p:nvPr>
        </p:nvSpPr>
        <p:spPr>
          <a:xfrm>
            <a:off x="4645953"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8" name="Text Placeholder 14">
            <a:extLst>
              <a:ext uri="{FF2B5EF4-FFF2-40B4-BE49-F238E27FC236}">
                <a16:creationId xmlns:a16="http://schemas.microsoft.com/office/drawing/2014/main" id="{EDFDBBD3-CDDD-469E-18C5-442736F586A8}"/>
              </a:ext>
            </a:extLst>
          </p:cNvPr>
          <p:cNvSpPr>
            <a:spLocks noGrp="1"/>
          </p:cNvSpPr>
          <p:nvPr>
            <p:ph type="body" sz="quarter" idx="19" hasCustomPrompt="1"/>
          </p:nvPr>
        </p:nvSpPr>
        <p:spPr>
          <a:xfrm>
            <a:off x="4645953" y="3938434"/>
            <a:ext cx="1938530" cy="392113"/>
          </a:xfrm>
        </p:spPr>
        <p:txBody>
          <a:bodyPr lIns="0" tIns="0" rIns="0" bIns="0">
            <a:noAutofit/>
          </a:bodyPr>
          <a:lstStyle>
            <a:lvl1pPr marL="0" indent="0" algn="ctr">
              <a:buNone/>
              <a:defRPr sz="1200"/>
            </a:lvl1pPr>
          </a:lstStyle>
          <a:p>
            <a:pPr lvl="0"/>
            <a:r>
              <a:rPr lang="en-US"/>
              <a:t>Body text</a:t>
            </a:r>
          </a:p>
        </p:txBody>
      </p:sp>
      <p:sp>
        <p:nvSpPr>
          <p:cNvPr id="29" name="Text Placeholder 11">
            <a:extLst>
              <a:ext uri="{FF2B5EF4-FFF2-40B4-BE49-F238E27FC236}">
                <a16:creationId xmlns:a16="http://schemas.microsoft.com/office/drawing/2014/main" id="{79B83136-BC9C-7FCF-A1C8-6C47C1723348}"/>
              </a:ext>
            </a:extLst>
          </p:cNvPr>
          <p:cNvSpPr>
            <a:spLocks noGrp="1"/>
          </p:cNvSpPr>
          <p:nvPr>
            <p:ph type="body" sz="quarter" idx="20" hasCustomPrompt="1"/>
          </p:nvPr>
        </p:nvSpPr>
        <p:spPr>
          <a:xfrm>
            <a:off x="6858961"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A999DA42-7285-0A9B-8F63-61316D80D8BA}"/>
              </a:ext>
            </a:extLst>
          </p:cNvPr>
          <p:cNvSpPr>
            <a:spLocks noGrp="1"/>
          </p:cNvSpPr>
          <p:nvPr>
            <p:ph type="body" sz="quarter" idx="21" hasCustomPrompt="1"/>
          </p:nvPr>
        </p:nvSpPr>
        <p:spPr>
          <a:xfrm>
            <a:off x="6858961" y="3938434"/>
            <a:ext cx="1938530" cy="392113"/>
          </a:xfrm>
        </p:spPr>
        <p:txBody>
          <a:bodyPr lIns="0" tIns="0" rIns="0" bIns="0">
            <a:noAutofit/>
          </a:bodyPr>
          <a:lstStyle>
            <a:lvl1pPr marL="0" indent="0" algn="ctr">
              <a:buNone/>
              <a:defRPr sz="1200"/>
            </a:lvl1pPr>
          </a:lstStyle>
          <a:p>
            <a:pPr lvl="0"/>
            <a:r>
              <a:rPr lang="en-US"/>
              <a:t>Body text</a:t>
            </a:r>
          </a:p>
        </p:txBody>
      </p:sp>
      <p:sp>
        <p:nvSpPr>
          <p:cNvPr id="31" name="Oval 30">
            <a:extLst>
              <a:ext uri="{FF2B5EF4-FFF2-40B4-BE49-F238E27FC236}">
                <a16:creationId xmlns:a16="http://schemas.microsoft.com/office/drawing/2014/main" id="{6E231E51-1C6B-90F1-D827-AD4ACBBA5DE9}"/>
              </a:ext>
            </a:extLst>
          </p:cNvPr>
          <p:cNvSpPr/>
          <p:nvPr userDrawn="1"/>
        </p:nvSpPr>
        <p:spPr>
          <a:xfrm>
            <a:off x="825366" y="2679270"/>
            <a:ext cx="825500" cy="825500"/>
          </a:xfrm>
          <a:prstGeom prst="ellipse">
            <a:avLst/>
          </a:pr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Picture Placeholder 17">
            <a:extLst>
              <a:ext uri="{FF2B5EF4-FFF2-40B4-BE49-F238E27FC236}">
                <a16:creationId xmlns:a16="http://schemas.microsoft.com/office/drawing/2014/main" id="{D0BB751D-5A1A-B7D0-867F-DB884F3B6771}"/>
              </a:ext>
            </a:extLst>
          </p:cNvPr>
          <p:cNvSpPr>
            <a:spLocks noGrp="1"/>
          </p:cNvSpPr>
          <p:nvPr>
            <p:ph type="pic" sz="quarter" idx="22" hasCustomPrompt="1"/>
          </p:nvPr>
        </p:nvSpPr>
        <p:spPr>
          <a:xfrm>
            <a:off x="944170" y="2798074"/>
            <a:ext cx="587891" cy="587891"/>
          </a:xfrm>
        </p:spPr>
        <p:txBody>
          <a:bodyPr>
            <a:normAutofit/>
          </a:bodyPr>
          <a:lstStyle>
            <a:lvl1pPr marL="0" indent="0">
              <a:buNone/>
              <a:defRPr sz="1000"/>
            </a:lvl1pPr>
          </a:lstStyle>
          <a:p>
            <a:r>
              <a:rPr lang="en-US"/>
              <a:t>icon</a:t>
            </a:r>
          </a:p>
        </p:txBody>
      </p:sp>
      <p:sp>
        <p:nvSpPr>
          <p:cNvPr id="41" name="Footer Placeholder 18">
            <a:extLst>
              <a:ext uri="{FF2B5EF4-FFF2-40B4-BE49-F238E27FC236}">
                <a16:creationId xmlns:a16="http://schemas.microsoft.com/office/drawing/2014/main" id="{CD43EFB8-92BB-A2FA-7001-58645A5FEB12}"/>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42" name="Slide Number Placeholder 19">
            <a:extLst>
              <a:ext uri="{FF2B5EF4-FFF2-40B4-BE49-F238E27FC236}">
                <a16:creationId xmlns:a16="http://schemas.microsoft.com/office/drawing/2014/main" id="{4C2D5E9F-D022-9751-AC34-6C84D1D0D827}"/>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45" name="Oval 44">
            <a:extLst>
              <a:ext uri="{FF2B5EF4-FFF2-40B4-BE49-F238E27FC236}">
                <a16:creationId xmlns:a16="http://schemas.microsoft.com/office/drawing/2014/main" id="{4C64AD15-96BC-C360-3DBA-C42D1DC9060B}"/>
              </a:ext>
            </a:extLst>
          </p:cNvPr>
          <p:cNvSpPr/>
          <p:nvPr userDrawn="1"/>
        </p:nvSpPr>
        <p:spPr>
          <a:xfrm>
            <a:off x="3102283" y="2679270"/>
            <a:ext cx="825500" cy="825500"/>
          </a:xfrm>
          <a:prstGeom prst="ellipse">
            <a:avLst/>
          </a:pr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Picture Placeholder 17">
            <a:extLst>
              <a:ext uri="{FF2B5EF4-FFF2-40B4-BE49-F238E27FC236}">
                <a16:creationId xmlns:a16="http://schemas.microsoft.com/office/drawing/2014/main" id="{AFB3B990-BE02-E198-B4E1-A57821C6D99E}"/>
              </a:ext>
            </a:extLst>
          </p:cNvPr>
          <p:cNvSpPr>
            <a:spLocks noGrp="1"/>
          </p:cNvSpPr>
          <p:nvPr>
            <p:ph type="pic" sz="quarter" idx="26" hasCustomPrompt="1"/>
          </p:nvPr>
        </p:nvSpPr>
        <p:spPr>
          <a:xfrm>
            <a:off x="3221087" y="2798074"/>
            <a:ext cx="587891" cy="587891"/>
          </a:xfrm>
        </p:spPr>
        <p:txBody>
          <a:bodyPr>
            <a:normAutofit/>
          </a:bodyPr>
          <a:lstStyle>
            <a:lvl1pPr marL="0" indent="0">
              <a:buNone/>
              <a:defRPr sz="1000"/>
            </a:lvl1pPr>
          </a:lstStyle>
          <a:p>
            <a:r>
              <a:rPr lang="en-US"/>
              <a:t>icon</a:t>
            </a:r>
          </a:p>
        </p:txBody>
      </p:sp>
      <p:sp>
        <p:nvSpPr>
          <p:cNvPr id="49" name="Oval 48">
            <a:extLst>
              <a:ext uri="{FF2B5EF4-FFF2-40B4-BE49-F238E27FC236}">
                <a16:creationId xmlns:a16="http://schemas.microsoft.com/office/drawing/2014/main" id="{05ABA3AA-9DA6-85D0-BCE5-768B42D3F2F8}"/>
              </a:ext>
            </a:extLst>
          </p:cNvPr>
          <p:cNvSpPr/>
          <p:nvPr userDrawn="1"/>
        </p:nvSpPr>
        <p:spPr>
          <a:xfrm>
            <a:off x="5239920" y="2679270"/>
            <a:ext cx="825500" cy="825500"/>
          </a:xfrm>
          <a:prstGeom prst="ellipse">
            <a:avLst/>
          </a:pr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Picture Placeholder 17">
            <a:extLst>
              <a:ext uri="{FF2B5EF4-FFF2-40B4-BE49-F238E27FC236}">
                <a16:creationId xmlns:a16="http://schemas.microsoft.com/office/drawing/2014/main" id="{55F98E6C-5F0B-2809-5033-6FAB90CF3988}"/>
              </a:ext>
            </a:extLst>
          </p:cNvPr>
          <p:cNvSpPr>
            <a:spLocks noGrp="1"/>
          </p:cNvSpPr>
          <p:nvPr>
            <p:ph type="pic" sz="quarter" idx="27" hasCustomPrompt="1"/>
          </p:nvPr>
        </p:nvSpPr>
        <p:spPr>
          <a:xfrm>
            <a:off x="5358724" y="2798074"/>
            <a:ext cx="587891" cy="587891"/>
          </a:xfrm>
        </p:spPr>
        <p:txBody>
          <a:bodyPr>
            <a:normAutofit/>
          </a:bodyPr>
          <a:lstStyle>
            <a:lvl1pPr marL="0" indent="0">
              <a:buNone/>
              <a:defRPr sz="1000"/>
            </a:lvl1pPr>
          </a:lstStyle>
          <a:p>
            <a:r>
              <a:rPr lang="en-US"/>
              <a:t>icon</a:t>
            </a:r>
          </a:p>
        </p:txBody>
      </p:sp>
      <p:sp>
        <p:nvSpPr>
          <p:cNvPr id="51" name="Oval 50">
            <a:extLst>
              <a:ext uri="{FF2B5EF4-FFF2-40B4-BE49-F238E27FC236}">
                <a16:creationId xmlns:a16="http://schemas.microsoft.com/office/drawing/2014/main" id="{E35A583D-5675-491B-C261-8320803090AB}"/>
              </a:ext>
            </a:extLst>
          </p:cNvPr>
          <p:cNvSpPr/>
          <p:nvPr userDrawn="1"/>
        </p:nvSpPr>
        <p:spPr>
          <a:xfrm>
            <a:off x="7377557" y="2679270"/>
            <a:ext cx="825500" cy="825500"/>
          </a:xfrm>
          <a:prstGeom prst="ellipse">
            <a:avLst/>
          </a:prstGeom>
          <a:solidFill>
            <a:srgbClr val="FBAD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Picture Placeholder 17">
            <a:extLst>
              <a:ext uri="{FF2B5EF4-FFF2-40B4-BE49-F238E27FC236}">
                <a16:creationId xmlns:a16="http://schemas.microsoft.com/office/drawing/2014/main" id="{0F25EF20-2E5B-41F9-3D51-6AE8B7939F8F}"/>
              </a:ext>
            </a:extLst>
          </p:cNvPr>
          <p:cNvSpPr>
            <a:spLocks noGrp="1"/>
          </p:cNvSpPr>
          <p:nvPr>
            <p:ph type="pic" sz="quarter" idx="28" hasCustomPrompt="1"/>
          </p:nvPr>
        </p:nvSpPr>
        <p:spPr>
          <a:xfrm>
            <a:off x="7496361" y="2798074"/>
            <a:ext cx="587891" cy="587891"/>
          </a:xfrm>
        </p:spPr>
        <p:txBody>
          <a:bodyPr>
            <a:normAutofit/>
          </a:bodyPr>
          <a:lstStyle>
            <a:lvl1pPr marL="0" indent="0">
              <a:buNone/>
              <a:defRPr sz="1000"/>
            </a:lvl1pPr>
          </a:lstStyle>
          <a:p>
            <a:r>
              <a:rPr lang="en-US"/>
              <a:t>icon</a:t>
            </a:r>
          </a:p>
        </p:txBody>
      </p:sp>
      <p:sp>
        <p:nvSpPr>
          <p:cNvPr id="5" name="Right Triangle 7">
            <a:extLst>
              <a:ext uri="{FF2B5EF4-FFF2-40B4-BE49-F238E27FC236}">
                <a16:creationId xmlns:a16="http://schemas.microsoft.com/office/drawing/2014/main" id="{BF0B0588-AFBD-6CC9-4914-FCF042F97E1A}"/>
              </a:ext>
            </a:extLst>
          </p:cNvPr>
          <p:cNvSpPr/>
          <p:nvPr userDrawn="1"/>
        </p:nvSpPr>
        <p:spPr>
          <a:xfrm rot="10800000">
            <a:off x="4755097" y="0"/>
            <a:ext cx="4388903" cy="1914645"/>
          </a:xfrm>
          <a:custGeom>
            <a:avLst/>
            <a:gdLst>
              <a:gd name="connsiteX0" fmla="*/ 0 w 4277390"/>
              <a:gd name="connsiteY0" fmla="*/ 1998487 h 1998487"/>
              <a:gd name="connsiteX1" fmla="*/ 0 w 4277390"/>
              <a:gd name="connsiteY1" fmla="*/ 0 h 1998487"/>
              <a:gd name="connsiteX2" fmla="*/ 4277390 w 4277390"/>
              <a:gd name="connsiteY2" fmla="*/ 1998487 h 1998487"/>
              <a:gd name="connsiteX3" fmla="*/ 0 w 4277390"/>
              <a:gd name="connsiteY3" fmla="*/ 1998487 h 1998487"/>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Lst>
            <a:ahLst/>
            <a:cxnLst>
              <a:cxn ang="0">
                <a:pos x="connsiteX0" y="connsiteY0"/>
              </a:cxn>
              <a:cxn ang="0">
                <a:pos x="connsiteX1" y="connsiteY1"/>
              </a:cxn>
              <a:cxn ang="0">
                <a:pos x="connsiteX2" y="connsiteY2"/>
              </a:cxn>
              <a:cxn ang="0">
                <a:pos x="connsiteX3" y="connsiteY3"/>
              </a:cxn>
            </a:cxnLst>
            <a:rect l="l" t="t" r="r" b="b"/>
            <a:pathLst>
              <a:path w="4388903" h="2005921">
                <a:moveTo>
                  <a:pt x="0" y="1998487"/>
                </a:moveTo>
                <a:lnTo>
                  <a:pt x="0" y="0"/>
                </a:lnTo>
                <a:cubicBezTo>
                  <a:pt x="1039221" y="177987"/>
                  <a:pt x="3163826" y="712814"/>
                  <a:pt x="4388903" y="2005921"/>
                </a:cubicBezTo>
                <a:lnTo>
                  <a:pt x="0" y="1998487"/>
                </a:lnTo>
                <a:close/>
              </a:path>
            </a:pathLst>
          </a:cu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5536372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Slide 10 - one phot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35026040-8F11-F994-CB1E-2CEC1C1409A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2762451" y="0"/>
            <a:ext cx="6381549" cy="5143500"/>
          </a:xfrm>
          <a:prstGeom prst="rect">
            <a:avLst/>
          </a:prstGeom>
        </p:spPr>
      </p:pic>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Graphic 4">
            <a:extLst>
              <a:ext uri="{FF2B5EF4-FFF2-40B4-BE49-F238E27FC236}">
                <a16:creationId xmlns:a16="http://schemas.microsoft.com/office/drawing/2014/main" id="{BE392530-8612-530F-20D2-E6C76AD40088}"/>
              </a:ext>
            </a:extLst>
          </p:cNvPr>
          <p:cNvSpPr/>
          <p:nvPr/>
        </p:nvSpPr>
        <p:spPr>
          <a:xfrm>
            <a:off x="6692897" y="0"/>
            <a:ext cx="2449964" cy="2390289"/>
          </a:xfrm>
          <a:custGeom>
            <a:avLst/>
            <a:gdLst>
              <a:gd name="connsiteX0" fmla="*/ 0 w 2449964"/>
              <a:gd name="connsiteY0" fmla="*/ 0 h 2390289"/>
              <a:gd name="connsiteX1" fmla="*/ 2449964 w 2449964"/>
              <a:gd name="connsiteY1" fmla="*/ 2390289 h 2390289"/>
              <a:gd name="connsiteX2" fmla="*/ 2449964 w 2449964"/>
              <a:gd name="connsiteY2" fmla="*/ 0 h 2390289"/>
              <a:gd name="connsiteX3" fmla="*/ 0 w 2449964"/>
              <a:gd name="connsiteY3" fmla="*/ 0 h 2390289"/>
            </a:gdLst>
            <a:ahLst/>
            <a:cxnLst>
              <a:cxn ang="0">
                <a:pos x="connsiteX0" y="connsiteY0"/>
              </a:cxn>
              <a:cxn ang="0">
                <a:pos x="connsiteX1" y="connsiteY1"/>
              </a:cxn>
              <a:cxn ang="0">
                <a:pos x="connsiteX2" y="connsiteY2"/>
              </a:cxn>
              <a:cxn ang="0">
                <a:pos x="connsiteX3" y="connsiteY3"/>
              </a:cxn>
            </a:cxnLst>
            <a:rect l="l" t="t" r="r" b="b"/>
            <a:pathLst>
              <a:path w="2449964" h="2390289">
                <a:moveTo>
                  <a:pt x="0" y="0"/>
                </a:moveTo>
                <a:lnTo>
                  <a:pt x="2449964" y="2390289"/>
                </a:lnTo>
                <a:lnTo>
                  <a:pt x="2449964" y="0"/>
                </a:lnTo>
                <a:lnTo>
                  <a:pt x="0" y="0"/>
                </a:lnTo>
                <a:close/>
              </a:path>
            </a:pathLst>
          </a:custGeom>
          <a:gradFill>
            <a:gsLst>
              <a:gs pos="43000">
                <a:srgbClr val="005B1C"/>
              </a:gs>
              <a:gs pos="53000">
                <a:srgbClr val="1A8B3B"/>
              </a:gs>
              <a:gs pos="81000">
                <a:srgbClr val="5EBF48"/>
              </a:gs>
            </a:gsLst>
            <a:lin ang="18900000" scaled="1"/>
          </a:gradFill>
          <a:ln w="0" cap="flat">
            <a:noFill/>
            <a:prstDash val="solid"/>
            <a:miter/>
          </a:ln>
        </p:spPr>
        <p:txBody>
          <a:bodyPr rtlCol="0" anchor="ctr"/>
          <a:lstStyle/>
          <a:p>
            <a:endParaRPr lang="en-US"/>
          </a:p>
        </p:txBody>
      </p:sp>
      <p:grpSp>
        <p:nvGrpSpPr>
          <p:cNvPr id="26" name="Group 25">
            <a:extLst>
              <a:ext uri="{FF2B5EF4-FFF2-40B4-BE49-F238E27FC236}">
                <a16:creationId xmlns:a16="http://schemas.microsoft.com/office/drawing/2014/main" id="{F404BF72-FEA4-3C17-20E8-208AEE6D0926}"/>
              </a:ext>
            </a:extLst>
          </p:cNvPr>
          <p:cNvGrpSpPr/>
          <p:nvPr userDrawn="1"/>
        </p:nvGrpSpPr>
        <p:grpSpPr>
          <a:xfrm>
            <a:off x="6417853" y="1"/>
            <a:ext cx="2727653" cy="2673531"/>
            <a:chOff x="6417853" y="1"/>
            <a:chExt cx="2727653" cy="2673531"/>
          </a:xfrm>
        </p:grpSpPr>
        <p:sp>
          <p:nvSpPr>
            <p:cNvPr id="16" name="Freeform: Shape 15">
              <a:extLst>
                <a:ext uri="{FF2B5EF4-FFF2-40B4-BE49-F238E27FC236}">
                  <a16:creationId xmlns:a16="http://schemas.microsoft.com/office/drawing/2014/main" id="{3FB6AAF9-6285-D619-160F-F3C1900E886E}"/>
                </a:ext>
              </a:extLst>
            </p:cNvPr>
            <p:cNvSpPr/>
            <p:nvPr/>
          </p:nvSpPr>
          <p:spPr>
            <a:xfrm>
              <a:off x="6417853" y="1"/>
              <a:ext cx="567721" cy="414896"/>
            </a:xfrm>
            <a:custGeom>
              <a:avLst/>
              <a:gdLst>
                <a:gd name="connsiteX0" fmla="*/ 567721 w 567721"/>
                <a:gd name="connsiteY0" fmla="*/ 267494 h 414896"/>
                <a:gd name="connsiteX1" fmla="*/ 423281 w 567721"/>
                <a:gd name="connsiteY1" fmla="*/ 414897 h 414896"/>
                <a:gd name="connsiteX2" fmla="*/ 403349 w 567721"/>
                <a:gd name="connsiteY2" fmla="*/ 395367 h 414896"/>
                <a:gd name="connsiteX3" fmla="*/ 0 w 567721"/>
                <a:gd name="connsiteY3" fmla="*/ 0 h 414896"/>
                <a:gd name="connsiteX4" fmla="*/ 294805 w 567721"/>
                <a:gd name="connsiteY4" fmla="*/ 0 h 414896"/>
                <a:gd name="connsiteX5" fmla="*/ 547790 w 567721"/>
                <a:gd name="connsiteY5" fmla="*/ 247964 h 414896"/>
                <a:gd name="connsiteX6" fmla="*/ 567721 w 567721"/>
                <a:gd name="connsiteY6" fmla="*/ 267494 h 414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7721" h="414896">
                  <a:moveTo>
                    <a:pt x="567721" y="267494"/>
                  </a:moveTo>
                  <a:lnTo>
                    <a:pt x="423281" y="414897"/>
                  </a:lnTo>
                  <a:lnTo>
                    <a:pt x="403349" y="395367"/>
                  </a:lnTo>
                  <a:lnTo>
                    <a:pt x="0" y="0"/>
                  </a:lnTo>
                  <a:lnTo>
                    <a:pt x="294805" y="0"/>
                  </a:lnTo>
                  <a:lnTo>
                    <a:pt x="547790" y="247964"/>
                  </a:lnTo>
                  <a:lnTo>
                    <a:pt x="567721" y="267494"/>
                  </a:lnTo>
                  <a:close/>
                </a:path>
              </a:pathLst>
            </a:custGeom>
            <a:solidFill>
              <a:srgbClr val="62BB46"/>
            </a:solidFill>
            <a:ln w="0"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83C87682-C41D-0213-4CEA-F63B3715BB13}"/>
                </a:ext>
              </a:extLst>
            </p:cNvPr>
            <p:cNvSpPr/>
            <p:nvPr/>
          </p:nvSpPr>
          <p:spPr>
            <a:xfrm rot="18865800">
              <a:off x="7031776" y="220256"/>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00853E"/>
            </a:solidFill>
            <a:ln w="0"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3021B5A8-2669-D45E-5027-74A57D2BD812}"/>
                </a:ext>
              </a:extLst>
            </p:cNvPr>
            <p:cNvSpPr/>
            <p:nvPr/>
          </p:nvSpPr>
          <p:spPr>
            <a:xfrm rot="18865800">
              <a:off x="7494960" y="674267"/>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005A7C"/>
            </a:solidFill>
            <a:ln w="0"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314E7148-CE7D-5E44-6F0C-6241D5DD2DA1}"/>
                </a:ext>
              </a:extLst>
            </p:cNvPr>
            <p:cNvSpPr/>
            <p:nvPr/>
          </p:nvSpPr>
          <p:spPr>
            <a:xfrm rot="18865800">
              <a:off x="7958057" y="1128194"/>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00B5EF"/>
            </a:solidFill>
            <a:ln w="0"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4E3863DC-4730-9C9D-1359-1B84D8AF42F0}"/>
                </a:ext>
              </a:extLst>
            </p:cNvPr>
            <p:cNvSpPr/>
            <p:nvPr/>
          </p:nvSpPr>
          <p:spPr>
            <a:xfrm rot="18865800">
              <a:off x="8421155" y="1582241"/>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F57F29"/>
            </a:solidFill>
            <a:ln w="0"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51C84FDC-1C3D-62AE-EADD-701DBCDA48A4}"/>
                </a:ext>
              </a:extLst>
            </p:cNvPr>
            <p:cNvSpPr/>
            <p:nvPr/>
          </p:nvSpPr>
          <p:spPr>
            <a:xfrm>
              <a:off x="8673727" y="2063739"/>
              <a:ext cx="471779" cy="609793"/>
            </a:xfrm>
            <a:custGeom>
              <a:avLst/>
              <a:gdLst>
                <a:gd name="connsiteX0" fmla="*/ 471779 w 471779"/>
                <a:gd name="connsiteY0" fmla="*/ 320862 h 609793"/>
                <a:gd name="connsiteX1" fmla="*/ 471779 w 471779"/>
                <a:gd name="connsiteY1" fmla="*/ 609794 h 609793"/>
                <a:gd name="connsiteX2" fmla="*/ 19932 w 471779"/>
                <a:gd name="connsiteY2" fmla="*/ 166882 h 609793"/>
                <a:gd name="connsiteX3" fmla="*/ 0 w 471779"/>
                <a:gd name="connsiteY3" fmla="*/ 147353 h 609793"/>
                <a:gd name="connsiteX4" fmla="*/ 144441 w 471779"/>
                <a:gd name="connsiteY4" fmla="*/ 0 h 609793"/>
                <a:gd name="connsiteX5" fmla="*/ 164372 w 471779"/>
                <a:gd name="connsiteY5" fmla="*/ 19530 h 609793"/>
                <a:gd name="connsiteX6" fmla="*/ 471779 w 471779"/>
                <a:gd name="connsiteY6" fmla="*/ 320862 h 609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1779" h="609793">
                  <a:moveTo>
                    <a:pt x="471779" y="320862"/>
                  </a:moveTo>
                  <a:lnTo>
                    <a:pt x="471779" y="609794"/>
                  </a:lnTo>
                  <a:lnTo>
                    <a:pt x="19932" y="166882"/>
                  </a:lnTo>
                  <a:lnTo>
                    <a:pt x="0" y="147353"/>
                  </a:lnTo>
                  <a:lnTo>
                    <a:pt x="144441" y="0"/>
                  </a:lnTo>
                  <a:lnTo>
                    <a:pt x="164372" y="19530"/>
                  </a:lnTo>
                  <a:lnTo>
                    <a:pt x="471779" y="320862"/>
                  </a:lnTo>
                  <a:close/>
                </a:path>
              </a:pathLst>
            </a:custGeom>
            <a:solidFill>
              <a:srgbClr val="FFD600"/>
            </a:solidFill>
            <a:ln w="0" cap="flat">
              <a:noFill/>
              <a:prstDash val="solid"/>
              <a:miter/>
            </a:ln>
          </p:spPr>
          <p:txBody>
            <a:bodyPr rtlCol="0" anchor="ctr"/>
            <a:lstStyle/>
            <a:p>
              <a:endParaRPr lang="en-US"/>
            </a:p>
          </p:txBody>
        </p:sp>
      </p:grpSp>
      <p:pic>
        <p:nvPicPr>
          <p:cNvPr id="3" name="Graphic 2">
            <a:extLst>
              <a:ext uri="{FF2B5EF4-FFF2-40B4-BE49-F238E27FC236}">
                <a16:creationId xmlns:a16="http://schemas.microsoft.com/office/drawing/2014/main" id="{D0ABA30E-5C09-5B14-4B46-1479C8FE403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52161" y="-5142"/>
            <a:ext cx="1943100" cy="1504950"/>
          </a:xfrm>
          <a:prstGeom prst="rect">
            <a:avLst/>
          </a:prstGeom>
        </p:spPr>
      </p:pic>
    </p:spTree>
    <p:extLst>
      <p:ext uri="{BB962C8B-B14F-4D97-AF65-F5344CB8AC3E}">
        <p14:creationId xmlns:p14="http://schemas.microsoft.com/office/powerpoint/2010/main" val="99600459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1_Title Slide 10 - one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4F517-532C-E3D1-215C-DC374461A206}"/>
              </a:ext>
            </a:extLst>
          </p:cNvPr>
          <p:cNvSpPr>
            <a:spLocks noGrp="1"/>
          </p:cNvSpPr>
          <p:nvPr>
            <p:ph type="title" hasCustomPrompt="1"/>
          </p:nvPr>
        </p:nvSpPr>
        <p:spPr>
          <a:xfrm>
            <a:off x="552077" y="1231966"/>
            <a:ext cx="4961416" cy="1420838"/>
          </a:xfrm>
        </p:spPr>
        <p:txBody>
          <a:bodyPr lIns="0" tIns="0" rIns="0" bIns="0" anchor="b" anchorCtr="0">
            <a:noAutofit/>
          </a:bodyPr>
          <a:lstStyle>
            <a:lvl1pPr>
              <a:lnSpc>
                <a:spcPts val="3000"/>
              </a:lnSpc>
              <a:spcAft>
                <a:spcPts val="1200"/>
              </a:spcAft>
              <a:defRPr sz="2800" b="1" spc="-100" baseline="0"/>
            </a:lvl1pPr>
          </a:lstStyle>
          <a:p>
            <a:r>
              <a:rPr lang="en-US"/>
              <a:t>Transition Slide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2976947"/>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a:extLst>
              <a:ext uri="{FF2B5EF4-FFF2-40B4-BE49-F238E27FC236}">
                <a16:creationId xmlns:a16="http://schemas.microsoft.com/office/drawing/2014/main" id="{EC42E577-F282-8AC1-E26A-A7099E1943D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114800" y="2238090"/>
            <a:ext cx="5029200" cy="2905409"/>
          </a:xfrm>
          <a:prstGeom prst="rect">
            <a:avLst/>
          </a:prstGeom>
        </p:spPr>
      </p:pic>
      <p:sp>
        <p:nvSpPr>
          <p:cNvPr id="5" name="Graphic 15">
            <a:extLst>
              <a:ext uri="{FF2B5EF4-FFF2-40B4-BE49-F238E27FC236}">
                <a16:creationId xmlns:a16="http://schemas.microsoft.com/office/drawing/2014/main" id="{DD8FB5DD-61BA-908F-806F-D9109FBFC8D5}"/>
              </a:ext>
            </a:extLst>
          </p:cNvPr>
          <p:cNvSpPr/>
          <p:nvPr userDrawn="1"/>
        </p:nvSpPr>
        <p:spPr>
          <a:xfrm rot="10800000" flipH="1">
            <a:off x="4434916" y="-739"/>
            <a:ext cx="4709084" cy="2904303"/>
          </a:xfrm>
          <a:custGeom>
            <a:avLst/>
            <a:gdLst>
              <a:gd name="connsiteX0" fmla="*/ 0 w 5030384"/>
              <a:gd name="connsiteY0" fmla="*/ 2904304 h 2904303"/>
              <a:gd name="connsiteX1" fmla="*/ 5030385 w 5030384"/>
              <a:gd name="connsiteY1" fmla="*/ 0 h 2904303"/>
              <a:gd name="connsiteX2" fmla="*/ 5030385 w 5030384"/>
              <a:gd name="connsiteY2" fmla="*/ 2904304 h 2904303"/>
              <a:gd name="connsiteX3" fmla="*/ 0 w 5030384"/>
              <a:gd name="connsiteY3" fmla="*/ 2904304 h 2904303"/>
            </a:gdLst>
            <a:ahLst/>
            <a:cxnLst>
              <a:cxn ang="0">
                <a:pos x="connsiteX0" y="connsiteY0"/>
              </a:cxn>
              <a:cxn ang="0">
                <a:pos x="connsiteX1" y="connsiteY1"/>
              </a:cxn>
              <a:cxn ang="0">
                <a:pos x="connsiteX2" y="connsiteY2"/>
              </a:cxn>
              <a:cxn ang="0">
                <a:pos x="connsiteX3" y="connsiteY3"/>
              </a:cxn>
            </a:cxnLst>
            <a:rect l="l" t="t" r="r" b="b"/>
            <a:pathLst>
              <a:path w="5030384" h="2904303">
                <a:moveTo>
                  <a:pt x="0" y="2904304"/>
                </a:moveTo>
                <a:lnTo>
                  <a:pt x="5030385" y="0"/>
                </a:lnTo>
                <a:lnTo>
                  <a:pt x="5030385" y="2904304"/>
                </a:lnTo>
                <a:lnTo>
                  <a:pt x="0" y="2904304"/>
                </a:lnTo>
                <a:close/>
              </a:path>
            </a:pathLst>
          </a:custGeom>
          <a:solidFill>
            <a:schemeClr val="accent3">
              <a:alpha val="72000"/>
            </a:schemeClr>
          </a:solidFill>
          <a:ln w="0" cap="flat">
            <a:noFill/>
            <a:prstDash val="solid"/>
            <a:miter/>
          </a:ln>
        </p:spPr>
        <p:txBody>
          <a:bodyPr rtlCol="0" anchor="ctr"/>
          <a:lstStyle/>
          <a:p>
            <a:endParaRPr lang="en-US"/>
          </a:p>
        </p:txBody>
      </p:sp>
      <p:grpSp>
        <p:nvGrpSpPr>
          <p:cNvPr id="7" name="Group 6">
            <a:extLst>
              <a:ext uri="{FF2B5EF4-FFF2-40B4-BE49-F238E27FC236}">
                <a16:creationId xmlns:a16="http://schemas.microsoft.com/office/drawing/2014/main" id="{A9C4747B-0BD5-5440-425A-A1A52561257D}"/>
              </a:ext>
            </a:extLst>
          </p:cNvPr>
          <p:cNvGrpSpPr/>
          <p:nvPr userDrawn="1"/>
        </p:nvGrpSpPr>
        <p:grpSpPr>
          <a:xfrm>
            <a:off x="4131377" y="-737"/>
            <a:ext cx="5012622" cy="3079005"/>
            <a:chOff x="4098223" y="-21101"/>
            <a:chExt cx="5032258" cy="3091067"/>
          </a:xfrm>
        </p:grpSpPr>
        <p:sp>
          <p:nvSpPr>
            <p:cNvPr id="8" name="Freeform: Shape 7">
              <a:extLst>
                <a:ext uri="{FF2B5EF4-FFF2-40B4-BE49-F238E27FC236}">
                  <a16:creationId xmlns:a16="http://schemas.microsoft.com/office/drawing/2014/main" id="{F2E4EF6D-2866-C74F-E312-9808C6F10B1E}"/>
                </a:ext>
              </a:extLst>
            </p:cNvPr>
            <p:cNvSpPr/>
            <p:nvPr/>
          </p:nvSpPr>
          <p:spPr>
            <a:xfrm>
              <a:off x="4098223" y="-21101"/>
              <a:ext cx="1786533" cy="1029256"/>
            </a:xfrm>
            <a:custGeom>
              <a:avLst/>
              <a:gdLst>
                <a:gd name="connsiteX0" fmla="*/ 1786533 w 1786533"/>
                <a:gd name="connsiteY0" fmla="*/ 848527 h 1029256"/>
                <a:gd name="connsiteX1" fmla="*/ 1675569 w 1786533"/>
                <a:gd name="connsiteY1" fmla="*/ 1029256 h 1029256"/>
                <a:gd name="connsiteX2" fmla="*/ 1633726 w 1786533"/>
                <a:gd name="connsiteY2" fmla="*/ 1003587 h 1029256"/>
                <a:gd name="connsiteX3" fmla="*/ 703927 w 1786533"/>
                <a:gd name="connsiteY3" fmla="*/ 432431 h 1029256"/>
                <a:gd name="connsiteX4" fmla="*/ 662084 w 1786533"/>
                <a:gd name="connsiteY4" fmla="*/ 406681 h 1029256"/>
                <a:gd name="connsiteX5" fmla="*/ 0 w 1786533"/>
                <a:gd name="connsiteY5" fmla="*/ 0 h 1029256"/>
                <a:gd name="connsiteX6" fmla="*/ 405152 w 1786533"/>
                <a:gd name="connsiteY6" fmla="*/ 0 h 1029256"/>
                <a:gd name="connsiteX7" fmla="*/ 773129 w 1786533"/>
                <a:gd name="connsiteY7" fmla="*/ 226032 h 1029256"/>
                <a:gd name="connsiteX8" fmla="*/ 814892 w 1786533"/>
                <a:gd name="connsiteY8" fmla="*/ 251701 h 1029256"/>
                <a:gd name="connsiteX9" fmla="*/ 1744771 w 1786533"/>
                <a:gd name="connsiteY9" fmla="*/ 822858 h 1029256"/>
                <a:gd name="connsiteX10" fmla="*/ 1786533 w 1786533"/>
                <a:gd name="connsiteY10" fmla="*/ 848527 h 102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6533" h="1029256">
                  <a:moveTo>
                    <a:pt x="1786533" y="848527"/>
                  </a:moveTo>
                  <a:lnTo>
                    <a:pt x="1675569" y="1029256"/>
                  </a:lnTo>
                  <a:lnTo>
                    <a:pt x="1633726" y="1003587"/>
                  </a:lnTo>
                  <a:lnTo>
                    <a:pt x="703927" y="432431"/>
                  </a:lnTo>
                  <a:lnTo>
                    <a:pt x="662084" y="406681"/>
                  </a:lnTo>
                  <a:lnTo>
                    <a:pt x="0" y="0"/>
                  </a:lnTo>
                  <a:lnTo>
                    <a:pt x="405152" y="0"/>
                  </a:lnTo>
                  <a:lnTo>
                    <a:pt x="773129" y="226032"/>
                  </a:lnTo>
                  <a:lnTo>
                    <a:pt x="814892" y="251701"/>
                  </a:lnTo>
                  <a:lnTo>
                    <a:pt x="1744771" y="822858"/>
                  </a:lnTo>
                  <a:lnTo>
                    <a:pt x="1786533" y="848527"/>
                  </a:lnTo>
                  <a:close/>
                </a:path>
              </a:pathLst>
            </a:custGeom>
            <a:solidFill>
              <a:srgbClr val="69BE28"/>
            </a:solidFill>
            <a:ln w="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99DF5A62-C38F-D10E-822A-D4CA59D56677}"/>
                </a:ext>
              </a:extLst>
            </p:cNvPr>
            <p:cNvSpPr/>
            <p:nvPr/>
          </p:nvSpPr>
          <p:spPr>
            <a:xfrm>
              <a:off x="5731948" y="801756"/>
              <a:ext cx="2096090" cy="1400049"/>
            </a:xfrm>
            <a:custGeom>
              <a:avLst/>
              <a:gdLst>
                <a:gd name="connsiteX0" fmla="*/ 2096090 w 2096090"/>
                <a:gd name="connsiteY0" fmla="*/ 1219320 h 1400049"/>
                <a:gd name="connsiteX1" fmla="*/ 1985126 w 2096090"/>
                <a:gd name="connsiteY1" fmla="*/ 1400049 h 1400049"/>
                <a:gd name="connsiteX2" fmla="*/ 1013485 w 2096090"/>
                <a:gd name="connsiteY2" fmla="*/ 803224 h 1400049"/>
                <a:gd name="connsiteX3" fmla="*/ 971642 w 2096090"/>
                <a:gd name="connsiteY3" fmla="*/ 777555 h 1400049"/>
                <a:gd name="connsiteX4" fmla="*/ 0 w 2096090"/>
                <a:gd name="connsiteY4" fmla="*/ 180729 h 1400049"/>
                <a:gd name="connsiteX5" fmla="*/ 111045 w 2096090"/>
                <a:gd name="connsiteY5" fmla="*/ 0 h 1400049"/>
                <a:gd name="connsiteX6" fmla="*/ 1082686 w 2096090"/>
                <a:gd name="connsiteY6" fmla="*/ 596825 h 1400049"/>
                <a:gd name="connsiteX7" fmla="*/ 1124449 w 2096090"/>
                <a:gd name="connsiteY7" fmla="*/ 622494 h 1400049"/>
                <a:gd name="connsiteX8" fmla="*/ 2096090 w 2096090"/>
                <a:gd name="connsiteY8" fmla="*/ 1219320 h 140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6090" h="1400049">
                  <a:moveTo>
                    <a:pt x="2096090" y="1219320"/>
                  </a:moveTo>
                  <a:lnTo>
                    <a:pt x="1985126" y="1400049"/>
                  </a:lnTo>
                  <a:lnTo>
                    <a:pt x="1013485" y="803224"/>
                  </a:lnTo>
                  <a:lnTo>
                    <a:pt x="971642" y="777555"/>
                  </a:lnTo>
                  <a:lnTo>
                    <a:pt x="0" y="180729"/>
                  </a:lnTo>
                  <a:lnTo>
                    <a:pt x="111045" y="0"/>
                  </a:lnTo>
                  <a:lnTo>
                    <a:pt x="1082686" y="596825"/>
                  </a:lnTo>
                  <a:lnTo>
                    <a:pt x="1124449" y="622494"/>
                  </a:lnTo>
                  <a:lnTo>
                    <a:pt x="2096090" y="1219320"/>
                  </a:lnTo>
                  <a:close/>
                </a:path>
              </a:pathLst>
            </a:custGeom>
            <a:solidFill>
              <a:schemeClr val="accent3"/>
            </a:solidFill>
            <a:ln w="0"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849C1A49-E860-6EA9-6B7A-9EAF4480C94B}"/>
                </a:ext>
              </a:extLst>
            </p:cNvPr>
            <p:cNvSpPr/>
            <p:nvPr/>
          </p:nvSpPr>
          <p:spPr>
            <a:xfrm>
              <a:off x="7675232" y="1995407"/>
              <a:ext cx="1455249" cy="1074559"/>
            </a:xfrm>
            <a:custGeom>
              <a:avLst/>
              <a:gdLst>
                <a:gd name="connsiteX0" fmla="*/ 1455250 w 1455249"/>
                <a:gd name="connsiteY0" fmla="*/ 825674 h 1074559"/>
                <a:gd name="connsiteX1" fmla="*/ 1455250 w 1455249"/>
                <a:gd name="connsiteY1" fmla="*/ 1074559 h 1074559"/>
                <a:gd name="connsiteX2" fmla="*/ 1013484 w 1455249"/>
                <a:gd name="connsiteY2" fmla="*/ 803224 h 1074559"/>
                <a:gd name="connsiteX3" fmla="*/ 971642 w 1455249"/>
                <a:gd name="connsiteY3" fmla="*/ 777555 h 1074559"/>
                <a:gd name="connsiteX4" fmla="*/ 41843 w 1455249"/>
                <a:gd name="connsiteY4" fmla="*/ 206398 h 1074559"/>
                <a:gd name="connsiteX5" fmla="*/ 0 w 1455249"/>
                <a:gd name="connsiteY5" fmla="*/ 180729 h 1074559"/>
                <a:gd name="connsiteX6" fmla="*/ 111045 w 1455249"/>
                <a:gd name="connsiteY6" fmla="*/ 0 h 1074559"/>
                <a:gd name="connsiteX7" fmla="*/ 152807 w 1455249"/>
                <a:gd name="connsiteY7" fmla="*/ 25669 h 1074559"/>
                <a:gd name="connsiteX8" fmla="*/ 1082687 w 1455249"/>
                <a:gd name="connsiteY8" fmla="*/ 596825 h 1074559"/>
                <a:gd name="connsiteX9" fmla="*/ 1124449 w 1455249"/>
                <a:gd name="connsiteY9" fmla="*/ 622494 h 1074559"/>
                <a:gd name="connsiteX10" fmla="*/ 1455250 w 1455249"/>
                <a:gd name="connsiteY10" fmla="*/ 825674 h 1074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5249" h="1074559">
                  <a:moveTo>
                    <a:pt x="1455250" y="825674"/>
                  </a:moveTo>
                  <a:lnTo>
                    <a:pt x="1455250" y="1074559"/>
                  </a:lnTo>
                  <a:lnTo>
                    <a:pt x="1013484" y="803224"/>
                  </a:lnTo>
                  <a:lnTo>
                    <a:pt x="971642" y="777555"/>
                  </a:lnTo>
                  <a:lnTo>
                    <a:pt x="41843" y="206398"/>
                  </a:lnTo>
                  <a:lnTo>
                    <a:pt x="0" y="180729"/>
                  </a:lnTo>
                  <a:lnTo>
                    <a:pt x="111045" y="0"/>
                  </a:lnTo>
                  <a:lnTo>
                    <a:pt x="152807" y="25669"/>
                  </a:lnTo>
                  <a:lnTo>
                    <a:pt x="1082687" y="596825"/>
                  </a:lnTo>
                  <a:lnTo>
                    <a:pt x="1124449" y="622494"/>
                  </a:lnTo>
                  <a:lnTo>
                    <a:pt x="1455250" y="825674"/>
                  </a:lnTo>
                  <a:close/>
                </a:path>
              </a:pathLst>
            </a:custGeom>
            <a:solidFill>
              <a:schemeClr val="accent4"/>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262954414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2_Title Slide 10 - one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4F517-532C-E3D1-215C-DC374461A206}"/>
              </a:ext>
            </a:extLst>
          </p:cNvPr>
          <p:cNvSpPr>
            <a:spLocks noGrp="1"/>
          </p:cNvSpPr>
          <p:nvPr>
            <p:ph type="title" hasCustomPrompt="1"/>
          </p:nvPr>
        </p:nvSpPr>
        <p:spPr>
          <a:xfrm>
            <a:off x="552077" y="1231966"/>
            <a:ext cx="2990850" cy="1420838"/>
          </a:xfrm>
        </p:spPr>
        <p:txBody>
          <a:bodyPr lIns="0" tIns="0" rIns="0" bIns="0" anchor="b" anchorCtr="0">
            <a:noAutofit/>
          </a:bodyPr>
          <a:lstStyle>
            <a:lvl1pPr>
              <a:lnSpc>
                <a:spcPts val="3000"/>
              </a:lnSpc>
              <a:spcAft>
                <a:spcPts val="1200"/>
              </a:spcAft>
              <a:defRPr sz="2800" b="1" spc="-100" baseline="0"/>
            </a:lvl1pPr>
          </a:lstStyle>
          <a:p>
            <a:r>
              <a:rPr lang="en-US"/>
              <a:t>Transition Slide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2976947"/>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BA60AC9F-FBE5-99B5-7B41-649D7C0394D4}"/>
              </a:ext>
            </a:extLst>
          </p:cNvPr>
          <p:cNvGrpSpPr/>
          <p:nvPr userDrawn="1"/>
        </p:nvGrpSpPr>
        <p:grpSpPr>
          <a:xfrm rot="5400000">
            <a:off x="1612154" y="2482853"/>
            <a:ext cx="5143499" cy="177800"/>
            <a:chOff x="907366" y="3359"/>
            <a:chExt cx="3717973" cy="262699"/>
          </a:xfrm>
        </p:grpSpPr>
        <p:sp>
          <p:nvSpPr>
            <p:cNvPr id="6" name="Freeform: Shape 5">
              <a:extLst>
                <a:ext uri="{FF2B5EF4-FFF2-40B4-BE49-F238E27FC236}">
                  <a16:creationId xmlns:a16="http://schemas.microsoft.com/office/drawing/2014/main" id="{435749A7-31C2-BF36-D991-E291D86B7F66}"/>
                </a:ext>
              </a:extLst>
            </p:cNvPr>
            <p:cNvSpPr/>
            <p:nvPr/>
          </p:nvSpPr>
          <p:spPr>
            <a:xfrm rot="10800000">
              <a:off x="3386015"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rgbClr val="2FA52F"/>
            </a:solidFill>
            <a:ln w="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591FDA25-6BAE-BF0C-D673-CDED73FD4F9D}"/>
                </a:ext>
              </a:extLst>
            </p:cNvPr>
            <p:cNvSpPr/>
            <p:nvPr/>
          </p:nvSpPr>
          <p:spPr>
            <a:xfrm rot="10800000">
              <a:off x="2146690"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chemeClr val="accent6"/>
            </a:solidFill>
            <a:ln w="0"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C58F9911-8B13-AD28-5E76-EA30020A3F30}"/>
                </a:ext>
              </a:extLst>
            </p:cNvPr>
            <p:cNvSpPr/>
            <p:nvPr/>
          </p:nvSpPr>
          <p:spPr>
            <a:xfrm rot="10800000">
              <a:off x="907366"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rgbClr val="0D918F"/>
            </a:solidFill>
            <a:ln w="0" cap="flat">
              <a:noFill/>
              <a:prstDash val="solid"/>
              <a:miter/>
            </a:ln>
          </p:spPr>
          <p:txBody>
            <a:bodyPr rtlCol="0" anchor="ctr"/>
            <a:lstStyle/>
            <a:p>
              <a:endParaRPr lang="en-US"/>
            </a:p>
          </p:txBody>
        </p:sp>
      </p:grpSp>
      <p:sp>
        <p:nvSpPr>
          <p:cNvPr id="16" name="Picture Placeholder 15">
            <a:extLst>
              <a:ext uri="{FF2B5EF4-FFF2-40B4-BE49-F238E27FC236}">
                <a16:creationId xmlns:a16="http://schemas.microsoft.com/office/drawing/2014/main" id="{906425CE-5BA4-DC7D-3AA0-79EBD93FA133}"/>
              </a:ext>
            </a:extLst>
          </p:cNvPr>
          <p:cNvSpPr>
            <a:spLocks noGrp="1"/>
          </p:cNvSpPr>
          <p:nvPr>
            <p:ph type="pic" sz="quarter" idx="12"/>
          </p:nvPr>
        </p:nvSpPr>
        <p:spPr>
          <a:xfrm>
            <a:off x="4272804" y="0"/>
            <a:ext cx="4871196" cy="5143500"/>
          </a:xfrm>
          <a:solidFill>
            <a:schemeClr val="bg2">
              <a:lumMod val="40000"/>
              <a:lumOff val="60000"/>
            </a:schemeClr>
          </a:solidFill>
        </p:spPr>
        <p:txBody>
          <a:bodyPr/>
          <a:lstStyle/>
          <a:p>
            <a:r>
              <a:rPr lang="en-US"/>
              <a:t>Click icon to add picture</a:t>
            </a:r>
          </a:p>
        </p:txBody>
      </p:sp>
    </p:spTree>
    <p:extLst>
      <p:ext uri="{BB962C8B-B14F-4D97-AF65-F5344CB8AC3E}">
        <p14:creationId xmlns:p14="http://schemas.microsoft.com/office/powerpoint/2010/main" val="115188442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4_Title Slide 10 - one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4F517-532C-E3D1-215C-DC374461A206}"/>
              </a:ext>
            </a:extLst>
          </p:cNvPr>
          <p:cNvSpPr>
            <a:spLocks noGrp="1"/>
          </p:cNvSpPr>
          <p:nvPr>
            <p:ph type="title" hasCustomPrompt="1"/>
          </p:nvPr>
        </p:nvSpPr>
        <p:spPr>
          <a:xfrm>
            <a:off x="552077" y="1231966"/>
            <a:ext cx="2990850" cy="1420838"/>
          </a:xfrm>
        </p:spPr>
        <p:txBody>
          <a:bodyPr lIns="0" tIns="0" rIns="0" bIns="0" anchor="b" anchorCtr="0">
            <a:noAutofit/>
          </a:bodyPr>
          <a:lstStyle>
            <a:lvl1pPr>
              <a:lnSpc>
                <a:spcPts val="3000"/>
              </a:lnSpc>
              <a:spcAft>
                <a:spcPts val="1200"/>
              </a:spcAft>
              <a:defRPr sz="2800" b="1" spc="-100" baseline="0"/>
            </a:lvl1pPr>
          </a:lstStyle>
          <a:p>
            <a:r>
              <a:rPr lang="en-US"/>
              <a:t>Transition Slide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2976947"/>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C6B9C7AA-D251-B5F5-D90C-DEDA8323E182}"/>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4098223" y="0"/>
            <a:ext cx="5045777" cy="5143500"/>
          </a:xfrm>
          <a:prstGeom prst="rect">
            <a:avLst/>
          </a:prstGeom>
        </p:spPr>
      </p:pic>
      <p:pic>
        <p:nvPicPr>
          <p:cNvPr id="4" name="Graphic 3">
            <a:extLst>
              <a:ext uri="{FF2B5EF4-FFF2-40B4-BE49-F238E27FC236}">
                <a16:creationId xmlns:a16="http://schemas.microsoft.com/office/drawing/2014/main" id="{CB7BD42E-2712-8718-5C0C-657B6FB559F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6028006" y="3343364"/>
            <a:ext cx="3115994" cy="1800135"/>
          </a:xfrm>
          <a:prstGeom prst="rect">
            <a:avLst/>
          </a:prstGeom>
        </p:spPr>
      </p:pic>
    </p:spTree>
    <p:extLst>
      <p:ext uri="{BB962C8B-B14F-4D97-AF65-F5344CB8AC3E}">
        <p14:creationId xmlns:p14="http://schemas.microsoft.com/office/powerpoint/2010/main" val="200585927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3_Title Slide 10 - one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4F517-532C-E3D1-215C-DC374461A206}"/>
              </a:ext>
            </a:extLst>
          </p:cNvPr>
          <p:cNvSpPr>
            <a:spLocks noGrp="1"/>
          </p:cNvSpPr>
          <p:nvPr>
            <p:ph type="title" hasCustomPrompt="1"/>
          </p:nvPr>
        </p:nvSpPr>
        <p:spPr>
          <a:xfrm>
            <a:off x="552076" y="1231966"/>
            <a:ext cx="4960227" cy="1420838"/>
          </a:xfrm>
        </p:spPr>
        <p:txBody>
          <a:bodyPr lIns="0" tIns="0" rIns="0" bIns="0" anchor="b" anchorCtr="0">
            <a:noAutofit/>
          </a:bodyPr>
          <a:lstStyle>
            <a:lvl1pPr>
              <a:lnSpc>
                <a:spcPts val="3000"/>
              </a:lnSpc>
              <a:spcAft>
                <a:spcPts val="1200"/>
              </a:spcAft>
              <a:defRPr sz="2800" b="1" spc="-100" baseline="0"/>
            </a:lvl1pPr>
          </a:lstStyle>
          <a:p>
            <a:r>
              <a:rPr lang="en-US"/>
              <a:t>Transition Slide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2976947"/>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Graphic 4">
            <a:extLst>
              <a:ext uri="{FF2B5EF4-FFF2-40B4-BE49-F238E27FC236}">
                <a16:creationId xmlns:a16="http://schemas.microsoft.com/office/drawing/2014/main" id="{1D42D24B-A4CF-7FA0-45EE-1EA22C7AC78C}"/>
              </a:ext>
            </a:extLst>
          </p:cNvPr>
          <p:cNvSpPr/>
          <p:nvPr userDrawn="1"/>
        </p:nvSpPr>
        <p:spPr>
          <a:xfrm>
            <a:off x="5314815" y="0"/>
            <a:ext cx="3828046" cy="3734804"/>
          </a:xfrm>
          <a:custGeom>
            <a:avLst/>
            <a:gdLst>
              <a:gd name="connsiteX0" fmla="*/ 0 w 2449964"/>
              <a:gd name="connsiteY0" fmla="*/ 0 h 2390289"/>
              <a:gd name="connsiteX1" fmla="*/ 2449964 w 2449964"/>
              <a:gd name="connsiteY1" fmla="*/ 2390289 h 2390289"/>
              <a:gd name="connsiteX2" fmla="*/ 2449964 w 2449964"/>
              <a:gd name="connsiteY2" fmla="*/ 0 h 2390289"/>
              <a:gd name="connsiteX3" fmla="*/ 0 w 2449964"/>
              <a:gd name="connsiteY3" fmla="*/ 0 h 2390289"/>
            </a:gdLst>
            <a:ahLst/>
            <a:cxnLst>
              <a:cxn ang="0">
                <a:pos x="connsiteX0" y="connsiteY0"/>
              </a:cxn>
              <a:cxn ang="0">
                <a:pos x="connsiteX1" y="connsiteY1"/>
              </a:cxn>
              <a:cxn ang="0">
                <a:pos x="connsiteX2" y="connsiteY2"/>
              </a:cxn>
              <a:cxn ang="0">
                <a:pos x="connsiteX3" y="connsiteY3"/>
              </a:cxn>
            </a:cxnLst>
            <a:rect l="l" t="t" r="r" b="b"/>
            <a:pathLst>
              <a:path w="2449964" h="2390289">
                <a:moveTo>
                  <a:pt x="0" y="0"/>
                </a:moveTo>
                <a:lnTo>
                  <a:pt x="2449964" y="2390289"/>
                </a:lnTo>
                <a:lnTo>
                  <a:pt x="2449964" y="0"/>
                </a:lnTo>
                <a:lnTo>
                  <a:pt x="0" y="0"/>
                </a:lnTo>
                <a:close/>
              </a:path>
            </a:pathLst>
          </a:custGeom>
          <a:gradFill>
            <a:gsLst>
              <a:gs pos="43000">
                <a:srgbClr val="005B1C"/>
              </a:gs>
              <a:gs pos="53000">
                <a:srgbClr val="1A8B3B"/>
              </a:gs>
              <a:gs pos="81000">
                <a:srgbClr val="5EBF48"/>
              </a:gs>
            </a:gsLst>
            <a:lin ang="18900000" scaled="1"/>
          </a:gradFill>
          <a:ln w="0" cap="flat">
            <a:noFill/>
            <a:prstDash val="solid"/>
            <a:miter/>
          </a:ln>
        </p:spPr>
        <p:txBody>
          <a:bodyPr rtlCol="0" anchor="ctr"/>
          <a:lstStyle/>
          <a:p>
            <a:endParaRPr lang="en-US"/>
          </a:p>
        </p:txBody>
      </p:sp>
      <p:grpSp>
        <p:nvGrpSpPr>
          <p:cNvPr id="5" name="Group 4">
            <a:extLst>
              <a:ext uri="{FF2B5EF4-FFF2-40B4-BE49-F238E27FC236}">
                <a16:creationId xmlns:a16="http://schemas.microsoft.com/office/drawing/2014/main" id="{13054DF3-48F2-F21F-3520-DD8DC266283F}"/>
              </a:ext>
            </a:extLst>
          </p:cNvPr>
          <p:cNvGrpSpPr/>
          <p:nvPr userDrawn="1"/>
        </p:nvGrpSpPr>
        <p:grpSpPr>
          <a:xfrm>
            <a:off x="4883573" y="1"/>
            <a:ext cx="4261933" cy="4177368"/>
            <a:chOff x="6417853" y="1"/>
            <a:chExt cx="2727653" cy="2673531"/>
          </a:xfrm>
        </p:grpSpPr>
        <p:sp>
          <p:nvSpPr>
            <p:cNvPr id="7" name="Freeform: Shape 6">
              <a:extLst>
                <a:ext uri="{FF2B5EF4-FFF2-40B4-BE49-F238E27FC236}">
                  <a16:creationId xmlns:a16="http://schemas.microsoft.com/office/drawing/2014/main" id="{DC8D92EE-B56B-E720-D065-4ACA04917CF8}"/>
                </a:ext>
              </a:extLst>
            </p:cNvPr>
            <p:cNvSpPr/>
            <p:nvPr/>
          </p:nvSpPr>
          <p:spPr>
            <a:xfrm>
              <a:off x="6417853" y="1"/>
              <a:ext cx="567721" cy="414896"/>
            </a:xfrm>
            <a:custGeom>
              <a:avLst/>
              <a:gdLst>
                <a:gd name="connsiteX0" fmla="*/ 567721 w 567721"/>
                <a:gd name="connsiteY0" fmla="*/ 267494 h 414896"/>
                <a:gd name="connsiteX1" fmla="*/ 423281 w 567721"/>
                <a:gd name="connsiteY1" fmla="*/ 414897 h 414896"/>
                <a:gd name="connsiteX2" fmla="*/ 403349 w 567721"/>
                <a:gd name="connsiteY2" fmla="*/ 395367 h 414896"/>
                <a:gd name="connsiteX3" fmla="*/ 0 w 567721"/>
                <a:gd name="connsiteY3" fmla="*/ 0 h 414896"/>
                <a:gd name="connsiteX4" fmla="*/ 294805 w 567721"/>
                <a:gd name="connsiteY4" fmla="*/ 0 h 414896"/>
                <a:gd name="connsiteX5" fmla="*/ 547790 w 567721"/>
                <a:gd name="connsiteY5" fmla="*/ 247964 h 414896"/>
                <a:gd name="connsiteX6" fmla="*/ 567721 w 567721"/>
                <a:gd name="connsiteY6" fmla="*/ 267494 h 414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7721" h="414896">
                  <a:moveTo>
                    <a:pt x="567721" y="267494"/>
                  </a:moveTo>
                  <a:lnTo>
                    <a:pt x="423281" y="414897"/>
                  </a:lnTo>
                  <a:lnTo>
                    <a:pt x="403349" y="395367"/>
                  </a:lnTo>
                  <a:lnTo>
                    <a:pt x="0" y="0"/>
                  </a:lnTo>
                  <a:lnTo>
                    <a:pt x="294805" y="0"/>
                  </a:lnTo>
                  <a:lnTo>
                    <a:pt x="547790" y="247964"/>
                  </a:lnTo>
                  <a:lnTo>
                    <a:pt x="567721" y="267494"/>
                  </a:lnTo>
                  <a:close/>
                </a:path>
              </a:pathLst>
            </a:custGeom>
            <a:solidFill>
              <a:srgbClr val="62BB46"/>
            </a:solidFill>
            <a:ln w="0"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A912CDD7-1DC1-87C5-0ED3-9139848F6916}"/>
                </a:ext>
              </a:extLst>
            </p:cNvPr>
            <p:cNvSpPr/>
            <p:nvPr/>
          </p:nvSpPr>
          <p:spPr>
            <a:xfrm rot="18865800">
              <a:off x="7031776" y="220256"/>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00853E"/>
            </a:solidFill>
            <a:ln w="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55134778-C416-50D4-283C-E70A384AD5CB}"/>
                </a:ext>
              </a:extLst>
            </p:cNvPr>
            <p:cNvSpPr/>
            <p:nvPr/>
          </p:nvSpPr>
          <p:spPr>
            <a:xfrm rot="18865800">
              <a:off x="7494960" y="674267"/>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005A7C"/>
            </a:solidFill>
            <a:ln w="0"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8B3E2307-A18E-B545-6F4C-5D3CB8BB3913}"/>
                </a:ext>
              </a:extLst>
            </p:cNvPr>
            <p:cNvSpPr/>
            <p:nvPr/>
          </p:nvSpPr>
          <p:spPr>
            <a:xfrm rot="18865800">
              <a:off x="7958057" y="1128194"/>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00B5EF"/>
            </a:solidFill>
            <a:ln w="0"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4F3B6E09-EC33-FA05-8793-051CE3672215}"/>
                </a:ext>
              </a:extLst>
            </p:cNvPr>
            <p:cNvSpPr/>
            <p:nvPr/>
          </p:nvSpPr>
          <p:spPr>
            <a:xfrm rot="18865800">
              <a:off x="8421155" y="1582241"/>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F57F29"/>
            </a:solidFill>
            <a:ln w="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7857C372-1F1F-B38B-45F8-3256C9173631}"/>
                </a:ext>
              </a:extLst>
            </p:cNvPr>
            <p:cNvSpPr/>
            <p:nvPr/>
          </p:nvSpPr>
          <p:spPr>
            <a:xfrm>
              <a:off x="8673727" y="2063739"/>
              <a:ext cx="471779" cy="609793"/>
            </a:xfrm>
            <a:custGeom>
              <a:avLst/>
              <a:gdLst>
                <a:gd name="connsiteX0" fmla="*/ 471779 w 471779"/>
                <a:gd name="connsiteY0" fmla="*/ 320862 h 609793"/>
                <a:gd name="connsiteX1" fmla="*/ 471779 w 471779"/>
                <a:gd name="connsiteY1" fmla="*/ 609794 h 609793"/>
                <a:gd name="connsiteX2" fmla="*/ 19932 w 471779"/>
                <a:gd name="connsiteY2" fmla="*/ 166882 h 609793"/>
                <a:gd name="connsiteX3" fmla="*/ 0 w 471779"/>
                <a:gd name="connsiteY3" fmla="*/ 147353 h 609793"/>
                <a:gd name="connsiteX4" fmla="*/ 144441 w 471779"/>
                <a:gd name="connsiteY4" fmla="*/ 0 h 609793"/>
                <a:gd name="connsiteX5" fmla="*/ 164372 w 471779"/>
                <a:gd name="connsiteY5" fmla="*/ 19530 h 609793"/>
                <a:gd name="connsiteX6" fmla="*/ 471779 w 471779"/>
                <a:gd name="connsiteY6" fmla="*/ 320862 h 609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1779" h="609793">
                  <a:moveTo>
                    <a:pt x="471779" y="320862"/>
                  </a:moveTo>
                  <a:lnTo>
                    <a:pt x="471779" y="609794"/>
                  </a:lnTo>
                  <a:lnTo>
                    <a:pt x="19932" y="166882"/>
                  </a:lnTo>
                  <a:lnTo>
                    <a:pt x="0" y="147353"/>
                  </a:lnTo>
                  <a:lnTo>
                    <a:pt x="144441" y="0"/>
                  </a:lnTo>
                  <a:lnTo>
                    <a:pt x="164372" y="19530"/>
                  </a:lnTo>
                  <a:lnTo>
                    <a:pt x="471779" y="320862"/>
                  </a:lnTo>
                  <a:close/>
                </a:path>
              </a:pathLst>
            </a:custGeom>
            <a:solidFill>
              <a:srgbClr val="FFD600"/>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289108016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imple Cont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907366" y="529177"/>
            <a:ext cx="7765366" cy="994172"/>
          </a:xfrm>
        </p:spPr>
        <p:txBody>
          <a:bodyPr lIns="0" tIns="0" rIns="0" bIns="0">
            <a:noAutofit/>
          </a:bodyPr>
          <a:lstStyle>
            <a:lvl1pPr>
              <a:defRPr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907366" y="1704941"/>
            <a:ext cx="3717974" cy="2810788"/>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18">
            <a:extLst>
              <a:ext uri="{FF2B5EF4-FFF2-40B4-BE49-F238E27FC236}">
                <a16:creationId xmlns:a16="http://schemas.microsoft.com/office/drawing/2014/main" id="{79747AC6-97FB-B76B-CB0D-2501E86D912F}"/>
              </a:ext>
            </a:extLst>
          </p:cNvPr>
          <p:cNvSpPr>
            <a:spLocks noGrp="1"/>
          </p:cNvSpPr>
          <p:nvPr>
            <p:ph type="ftr" sz="quarter" idx="12"/>
          </p:nvPr>
        </p:nvSpPr>
        <p:spPr/>
        <p:txBody>
          <a:bodyPr/>
          <a:lstStyle/>
          <a:p>
            <a:r>
              <a:rPr lang="en-US"/>
              <a:t>|  EERE</a:t>
            </a:r>
          </a:p>
        </p:txBody>
      </p:sp>
      <p:sp>
        <p:nvSpPr>
          <p:cNvPr id="20" name="Slide Number Placeholder 19">
            <a:extLst>
              <a:ext uri="{FF2B5EF4-FFF2-40B4-BE49-F238E27FC236}">
                <a16:creationId xmlns:a16="http://schemas.microsoft.com/office/drawing/2014/main" id="{FE0DD95F-BC70-4BD1-7A1C-0B858EB4BA64}"/>
              </a:ext>
            </a:extLst>
          </p:cNvPr>
          <p:cNvSpPr>
            <a:spLocks noGrp="1"/>
          </p:cNvSpPr>
          <p:nvPr>
            <p:ph type="sldNum" sz="quarter" idx="13"/>
          </p:nvPr>
        </p:nvSpPr>
        <p:spPr/>
        <p:txBody>
          <a:bodyPr/>
          <a:lstStyle/>
          <a:p>
            <a:fld id="{2D6788DA-6548-4EA8-8400-CD3CA88023E3}" type="slidenum">
              <a:rPr lang="en-US" smtClean="0"/>
              <a:pPr/>
              <a:t>‹#›</a:t>
            </a:fld>
            <a:endParaRPr lang="en-US"/>
          </a:p>
        </p:txBody>
      </p:sp>
      <p:sp>
        <p:nvSpPr>
          <p:cNvPr id="4" name="Text Placeholder 9">
            <a:extLst>
              <a:ext uri="{FF2B5EF4-FFF2-40B4-BE49-F238E27FC236}">
                <a16:creationId xmlns:a16="http://schemas.microsoft.com/office/drawing/2014/main" id="{B4A2A782-7017-8116-1307-0D92A1DEBE04}"/>
              </a:ext>
            </a:extLst>
          </p:cNvPr>
          <p:cNvSpPr>
            <a:spLocks noGrp="1"/>
          </p:cNvSpPr>
          <p:nvPr>
            <p:ph type="body" sz="quarter" idx="14"/>
          </p:nvPr>
        </p:nvSpPr>
        <p:spPr>
          <a:xfrm>
            <a:off x="4954758" y="1704941"/>
            <a:ext cx="3717974" cy="2810788"/>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Graphic 13">
            <a:extLst>
              <a:ext uri="{FF2B5EF4-FFF2-40B4-BE49-F238E27FC236}">
                <a16:creationId xmlns:a16="http://schemas.microsoft.com/office/drawing/2014/main" id="{CEBD88E2-E3F1-3966-905D-68F719C966D1}"/>
              </a:ext>
            </a:extLst>
          </p:cNvPr>
          <p:cNvSpPr/>
          <p:nvPr userDrawn="1"/>
        </p:nvSpPr>
        <p:spPr>
          <a:xfrm rot="10800000">
            <a:off x="0" y="674621"/>
            <a:ext cx="752622" cy="701122"/>
          </a:xfrm>
          <a:custGeom>
            <a:avLst/>
            <a:gdLst>
              <a:gd name="connsiteX0" fmla="*/ 0 w 1323784"/>
              <a:gd name="connsiteY0" fmla="*/ 616553 h 1233201"/>
              <a:gd name="connsiteX1" fmla="*/ 616744 w 1323784"/>
              <a:gd name="connsiteY1" fmla="*/ 0 h 1233201"/>
              <a:gd name="connsiteX2" fmla="*/ 1323785 w 1323784"/>
              <a:gd name="connsiteY2" fmla="*/ 286 h 1233201"/>
              <a:gd name="connsiteX3" fmla="*/ 1323785 w 1323784"/>
              <a:gd name="connsiteY3" fmla="*/ 1232916 h 1233201"/>
              <a:gd name="connsiteX4" fmla="*/ 616744 w 1323784"/>
              <a:gd name="connsiteY4" fmla="*/ 1233202 h 1233201"/>
              <a:gd name="connsiteX5" fmla="*/ 0 w 1323784"/>
              <a:gd name="connsiteY5" fmla="*/ 616553 h 123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784" h="1233201">
                <a:moveTo>
                  <a:pt x="0" y="616553"/>
                </a:moveTo>
                <a:cubicBezTo>
                  <a:pt x="0" y="276035"/>
                  <a:pt x="276130" y="0"/>
                  <a:pt x="616744" y="0"/>
                </a:cubicBezTo>
                <a:cubicBezTo>
                  <a:pt x="621411" y="0"/>
                  <a:pt x="1191387" y="0"/>
                  <a:pt x="1323785" y="286"/>
                </a:cubicBezTo>
                <a:lnTo>
                  <a:pt x="1323785" y="1232916"/>
                </a:lnTo>
                <a:cubicBezTo>
                  <a:pt x="1191292" y="1233202"/>
                  <a:pt x="621316" y="1233202"/>
                  <a:pt x="616744" y="1233202"/>
                </a:cubicBezTo>
                <a:cubicBezTo>
                  <a:pt x="276130" y="1233202"/>
                  <a:pt x="0" y="957167"/>
                  <a:pt x="0" y="616553"/>
                </a:cubicBezTo>
                <a:close/>
              </a:path>
            </a:pathLst>
          </a:custGeom>
          <a:solidFill>
            <a:srgbClr val="69BE28"/>
          </a:solidFill>
          <a:ln w="0" cap="flat">
            <a:noFill/>
            <a:prstDash val="solid"/>
            <a:miter/>
          </a:ln>
        </p:spPr>
        <p:txBody>
          <a:bodyPr rtlCol="0" anchor="ctr"/>
          <a:lstStyle/>
          <a:p>
            <a:endParaRPr lang="en-US"/>
          </a:p>
        </p:txBody>
      </p:sp>
      <p:sp>
        <p:nvSpPr>
          <p:cNvPr id="6" name="Picture Placeholder 10">
            <a:extLst>
              <a:ext uri="{FF2B5EF4-FFF2-40B4-BE49-F238E27FC236}">
                <a16:creationId xmlns:a16="http://schemas.microsoft.com/office/drawing/2014/main" id="{4AAD5463-0DD0-4A55-843C-253641482AB5}"/>
              </a:ext>
            </a:extLst>
          </p:cNvPr>
          <p:cNvSpPr>
            <a:spLocks noGrp="1"/>
          </p:cNvSpPr>
          <p:nvPr>
            <p:ph type="pic" sz="quarter" idx="22" hasCustomPrompt="1"/>
          </p:nvPr>
        </p:nvSpPr>
        <p:spPr>
          <a:xfrm>
            <a:off x="169490" y="833414"/>
            <a:ext cx="400048" cy="400869"/>
          </a:xfrm>
        </p:spPr>
        <p:txBody>
          <a:bodyPr anchor="ctr" anchorCtr="0">
            <a:normAutofit/>
          </a:bodyPr>
          <a:lstStyle>
            <a:lvl1pPr marL="0" indent="0" algn="ctr">
              <a:buNone/>
              <a:defRPr sz="900"/>
            </a:lvl1pPr>
          </a:lstStyle>
          <a:p>
            <a:r>
              <a:rPr lang="en-US"/>
              <a:t>Icon</a:t>
            </a:r>
          </a:p>
        </p:txBody>
      </p:sp>
      <p:pic>
        <p:nvPicPr>
          <p:cNvPr id="3" name="Graphic 2">
            <a:extLst>
              <a:ext uri="{FF2B5EF4-FFF2-40B4-BE49-F238E27FC236}">
                <a16:creationId xmlns:a16="http://schemas.microsoft.com/office/drawing/2014/main" id="{5380227B-5D72-BD55-E1F6-77DB8058EBE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028006" y="3343364"/>
            <a:ext cx="3115994" cy="1800135"/>
          </a:xfrm>
          <a:prstGeom prst="rect">
            <a:avLst/>
          </a:prstGeom>
        </p:spPr>
      </p:pic>
    </p:spTree>
    <p:extLst>
      <p:ext uri="{BB962C8B-B14F-4D97-AF65-F5344CB8AC3E}">
        <p14:creationId xmlns:p14="http://schemas.microsoft.com/office/powerpoint/2010/main" val="169238521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Simple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907366" y="529177"/>
            <a:ext cx="7765366" cy="994172"/>
          </a:xfrm>
        </p:spPr>
        <p:txBody>
          <a:bodyPr lIns="0" tIns="0" rIns="0" bIns="0">
            <a:noAutofit/>
          </a:bodyPr>
          <a:lstStyle>
            <a:lvl1pPr>
              <a:defRPr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907366" y="1704941"/>
            <a:ext cx="3717974" cy="2810788"/>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18">
            <a:extLst>
              <a:ext uri="{FF2B5EF4-FFF2-40B4-BE49-F238E27FC236}">
                <a16:creationId xmlns:a16="http://schemas.microsoft.com/office/drawing/2014/main" id="{79747AC6-97FB-B76B-CB0D-2501E86D912F}"/>
              </a:ext>
            </a:extLst>
          </p:cNvPr>
          <p:cNvSpPr>
            <a:spLocks noGrp="1"/>
          </p:cNvSpPr>
          <p:nvPr>
            <p:ph type="ftr" sz="quarter" idx="12"/>
          </p:nvPr>
        </p:nvSpPr>
        <p:spPr/>
        <p:txBody>
          <a:bodyPr/>
          <a:lstStyle/>
          <a:p>
            <a:r>
              <a:rPr lang="en-US"/>
              <a:t>|  EERE</a:t>
            </a:r>
          </a:p>
        </p:txBody>
      </p:sp>
      <p:sp>
        <p:nvSpPr>
          <p:cNvPr id="20" name="Slide Number Placeholder 19">
            <a:extLst>
              <a:ext uri="{FF2B5EF4-FFF2-40B4-BE49-F238E27FC236}">
                <a16:creationId xmlns:a16="http://schemas.microsoft.com/office/drawing/2014/main" id="{FE0DD95F-BC70-4BD1-7A1C-0B858EB4BA64}"/>
              </a:ext>
            </a:extLst>
          </p:cNvPr>
          <p:cNvSpPr>
            <a:spLocks noGrp="1"/>
          </p:cNvSpPr>
          <p:nvPr>
            <p:ph type="sldNum" sz="quarter" idx="13"/>
          </p:nvPr>
        </p:nvSpPr>
        <p:spPr/>
        <p:txBody>
          <a:bodyPr/>
          <a:lstStyle/>
          <a:p>
            <a:fld id="{2D6788DA-6548-4EA8-8400-CD3CA88023E3}" type="slidenum">
              <a:rPr lang="en-US" smtClean="0"/>
              <a:pPr/>
              <a:t>‹#›</a:t>
            </a:fld>
            <a:endParaRPr lang="en-US"/>
          </a:p>
        </p:txBody>
      </p:sp>
      <p:sp>
        <p:nvSpPr>
          <p:cNvPr id="4" name="Text Placeholder 9">
            <a:extLst>
              <a:ext uri="{FF2B5EF4-FFF2-40B4-BE49-F238E27FC236}">
                <a16:creationId xmlns:a16="http://schemas.microsoft.com/office/drawing/2014/main" id="{B4A2A782-7017-8116-1307-0D92A1DEBE04}"/>
              </a:ext>
            </a:extLst>
          </p:cNvPr>
          <p:cNvSpPr>
            <a:spLocks noGrp="1"/>
          </p:cNvSpPr>
          <p:nvPr>
            <p:ph type="body" sz="quarter" idx="14"/>
          </p:nvPr>
        </p:nvSpPr>
        <p:spPr>
          <a:xfrm>
            <a:off x="4954758" y="1704941"/>
            <a:ext cx="3717974" cy="2810788"/>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Graphic 13">
            <a:extLst>
              <a:ext uri="{FF2B5EF4-FFF2-40B4-BE49-F238E27FC236}">
                <a16:creationId xmlns:a16="http://schemas.microsoft.com/office/drawing/2014/main" id="{CEBD88E2-E3F1-3966-905D-68F719C966D1}"/>
              </a:ext>
            </a:extLst>
          </p:cNvPr>
          <p:cNvSpPr/>
          <p:nvPr userDrawn="1"/>
        </p:nvSpPr>
        <p:spPr>
          <a:xfrm rot="10800000">
            <a:off x="0" y="674621"/>
            <a:ext cx="752622" cy="701122"/>
          </a:xfrm>
          <a:custGeom>
            <a:avLst/>
            <a:gdLst>
              <a:gd name="connsiteX0" fmla="*/ 0 w 1323784"/>
              <a:gd name="connsiteY0" fmla="*/ 616553 h 1233201"/>
              <a:gd name="connsiteX1" fmla="*/ 616744 w 1323784"/>
              <a:gd name="connsiteY1" fmla="*/ 0 h 1233201"/>
              <a:gd name="connsiteX2" fmla="*/ 1323785 w 1323784"/>
              <a:gd name="connsiteY2" fmla="*/ 286 h 1233201"/>
              <a:gd name="connsiteX3" fmla="*/ 1323785 w 1323784"/>
              <a:gd name="connsiteY3" fmla="*/ 1232916 h 1233201"/>
              <a:gd name="connsiteX4" fmla="*/ 616744 w 1323784"/>
              <a:gd name="connsiteY4" fmla="*/ 1233202 h 1233201"/>
              <a:gd name="connsiteX5" fmla="*/ 0 w 1323784"/>
              <a:gd name="connsiteY5" fmla="*/ 616553 h 123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784" h="1233201">
                <a:moveTo>
                  <a:pt x="0" y="616553"/>
                </a:moveTo>
                <a:cubicBezTo>
                  <a:pt x="0" y="276035"/>
                  <a:pt x="276130" y="0"/>
                  <a:pt x="616744" y="0"/>
                </a:cubicBezTo>
                <a:cubicBezTo>
                  <a:pt x="621411" y="0"/>
                  <a:pt x="1191387" y="0"/>
                  <a:pt x="1323785" y="286"/>
                </a:cubicBezTo>
                <a:lnTo>
                  <a:pt x="1323785" y="1232916"/>
                </a:lnTo>
                <a:cubicBezTo>
                  <a:pt x="1191292" y="1233202"/>
                  <a:pt x="621316" y="1233202"/>
                  <a:pt x="616744" y="1233202"/>
                </a:cubicBezTo>
                <a:cubicBezTo>
                  <a:pt x="276130" y="1233202"/>
                  <a:pt x="0" y="957167"/>
                  <a:pt x="0" y="616553"/>
                </a:cubicBezTo>
                <a:close/>
              </a:path>
            </a:pathLst>
          </a:custGeom>
          <a:solidFill>
            <a:srgbClr val="69BE28"/>
          </a:solidFill>
          <a:ln w="0" cap="flat">
            <a:noFill/>
            <a:prstDash val="solid"/>
            <a:miter/>
          </a:ln>
        </p:spPr>
        <p:txBody>
          <a:bodyPr rtlCol="0" anchor="ctr"/>
          <a:lstStyle/>
          <a:p>
            <a:endParaRPr lang="en-US"/>
          </a:p>
        </p:txBody>
      </p:sp>
      <p:sp>
        <p:nvSpPr>
          <p:cNvPr id="6" name="Picture Placeholder 10">
            <a:extLst>
              <a:ext uri="{FF2B5EF4-FFF2-40B4-BE49-F238E27FC236}">
                <a16:creationId xmlns:a16="http://schemas.microsoft.com/office/drawing/2014/main" id="{4AAD5463-0DD0-4A55-843C-253641482AB5}"/>
              </a:ext>
            </a:extLst>
          </p:cNvPr>
          <p:cNvSpPr>
            <a:spLocks noGrp="1"/>
          </p:cNvSpPr>
          <p:nvPr>
            <p:ph type="pic" sz="quarter" idx="22" hasCustomPrompt="1"/>
          </p:nvPr>
        </p:nvSpPr>
        <p:spPr>
          <a:xfrm>
            <a:off x="169490" y="833414"/>
            <a:ext cx="400048" cy="400869"/>
          </a:xfrm>
        </p:spPr>
        <p:txBody>
          <a:bodyPr anchor="ctr" anchorCtr="0">
            <a:normAutofit/>
          </a:bodyPr>
          <a:lstStyle>
            <a:lvl1pPr marL="0" indent="0" algn="ctr">
              <a:buNone/>
              <a:defRPr sz="900"/>
            </a:lvl1pPr>
          </a:lstStyle>
          <a:p>
            <a:r>
              <a:rPr lang="en-US"/>
              <a:t>Icon</a:t>
            </a:r>
          </a:p>
        </p:txBody>
      </p:sp>
    </p:spTree>
    <p:extLst>
      <p:ext uri="{BB962C8B-B14F-4D97-AF65-F5344CB8AC3E}">
        <p14:creationId xmlns:p14="http://schemas.microsoft.com/office/powerpoint/2010/main" val="376045225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2_Simple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907366" y="529177"/>
            <a:ext cx="7765366" cy="994172"/>
          </a:xfrm>
        </p:spPr>
        <p:txBody>
          <a:bodyPr lIns="0" tIns="0" rIns="0" bIns="0">
            <a:noAutofit/>
          </a:bodyPr>
          <a:lstStyle>
            <a:lvl1pPr>
              <a:defRPr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907366" y="1704941"/>
            <a:ext cx="7765366" cy="2810788"/>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18">
            <a:extLst>
              <a:ext uri="{FF2B5EF4-FFF2-40B4-BE49-F238E27FC236}">
                <a16:creationId xmlns:a16="http://schemas.microsoft.com/office/drawing/2014/main" id="{79747AC6-97FB-B76B-CB0D-2501E86D912F}"/>
              </a:ext>
            </a:extLst>
          </p:cNvPr>
          <p:cNvSpPr>
            <a:spLocks noGrp="1"/>
          </p:cNvSpPr>
          <p:nvPr>
            <p:ph type="ftr" sz="quarter" idx="12"/>
          </p:nvPr>
        </p:nvSpPr>
        <p:spPr/>
        <p:txBody>
          <a:bodyPr/>
          <a:lstStyle/>
          <a:p>
            <a:r>
              <a:rPr lang="en-US"/>
              <a:t>|  EERE</a:t>
            </a:r>
          </a:p>
        </p:txBody>
      </p:sp>
      <p:sp>
        <p:nvSpPr>
          <p:cNvPr id="20" name="Slide Number Placeholder 19">
            <a:extLst>
              <a:ext uri="{FF2B5EF4-FFF2-40B4-BE49-F238E27FC236}">
                <a16:creationId xmlns:a16="http://schemas.microsoft.com/office/drawing/2014/main" id="{FE0DD95F-BC70-4BD1-7A1C-0B858EB4BA64}"/>
              </a:ext>
            </a:extLst>
          </p:cNvPr>
          <p:cNvSpPr>
            <a:spLocks noGrp="1"/>
          </p:cNvSpPr>
          <p:nvPr>
            <p:ph type="sldNum" sz="quarter" idx="13"/>
          </p:nvPr>
        </p:nvSpPr>
        <p:spPr/>
        <p:txBody>
          <a:bodyPr/>
          <a:lstStyle/>
          <a:p>
            <a:fld id="{2D6788DA-6548-4EA8-8400-CD3CA88023E3}" type="slidenum">
              <a:rPr lang="en-US" smtClean="0"/>
              <a:pPr/>
              <a:t>‹#›</a:t>
            </a:fld>
            <a:endParaRPr lang="en-US"/>
          </a:p>
        </p:txBody>
      </p:sp>
      <p:sp>
        <p:nvSpPr>
          <p:cNvPr id="5" name="Graphic 13">
            <a:extLst>
              <a:ext uri="{FF2B5EF4-FFF2-40B4-BE49-F238E27FC236}">
                <a16:creationId xmlns:a16="http://schemas.microsoft.com/office/drawing/2014/main" id="{CEBD88E2-E3F1-3966-905D-68F719C966D1}"/>
              </a:ext>
            </a:extLst>
          </p:cNvPr>
          <p:cNvSpPr/>
          <p:nvPr userDrawn="1"/>
        </p:nvSpPr>
        <p:spPr>
          <a:xfrm rot="10800000">
            <a:off x="0" y="674621"/>
            <a:ext cx="752622" cy="701122"/>
          </a:xfrm>
          <a:custGeom>
            <a:avLst/>
            <a:gdLst>
              <a:gd name="connsiteX0" fmla="*/ 0 w 1323784"/>
              <a:gd name="connsiteY0" fmla="*/ 616553 h 1233201"/>
              <a:gd name="connsiteX1" fmla="*/ 616744 w 1323784"/>
              <a:gd name="connsiteY1" fmla="*/ 0 h 1233201"/>
              <a:gd name="connsiteX2" fmla="*/ 1323785 w 1323784"/>
              <a:gd name="connsiteY2" fmla="*/ 286 h 1233201"/>
              <a:gd name="connsiteX3" fmla="*/ 1323785 w 1323784"/>
              <a:gd name="connsiteY3" fmla="*/ 1232916 h 1233201"/>
              <a:gd name="connsiteX4" fmla="*/ 616744 w 1323784"/>
              <a:gd name="connsiteY4" fmla="*/ 1233202 h 1233201"/>
              <a:gd name="connsiteX5" fmla="*/ 0 w 1323784"/>
              <a:gd name="connsiteY5" fmla="*/ 616553 h 123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784" h="1233201">
                <a:moveTo>
                  <a:pt x="0" y="616553"/>
                </a:moveTo>
                <a:cubicBezTo>
                  <a:pt x="0" y="276035"/>
                  <a:pt x="276130" y="0"/>
                  <a:pt x="616744" y="0"/>
                </a:cubicBezTo>
                <a:cubicBezTo>
                  <a:pt x="621411" y="0"/>
                  <a:pt x="1191387" y="0"/>
                  <a:pt x="1323785" y="286"/>
                </a:cubicBezTo>
                <a:lnTo>
                  <a:pt x="1323785" y="1232916"/>
                </a:lnTo>
                <a:cubicBezTo>
                  <a:pt x="1191292" y="1233202"/>
                  <a:pt x="621316" y="1233202"/>
                  <a:pt x="616744" y="1233202"/>
                </a:cubicBezTo>
                <a:cubicBezTo>
                  <a:pt x="276130" y="1233202"/>
                  <a:pt x="0" y="957167"/>
                  <a:pt x="0" y="616553"/>
                </a:cubicBezTo>
                <a:close/>
              </a:path>
            </a:pathLst>
          </a:custGeom>
          <a:solidFill>
            <a:srgbClr val="69BE28"/>
          </a:solidFill>
          <a:ln w="0" cap="flat">
            <a:noFill/>
            <a:prstDash val="solid"/>
            <a:miter/>
          </a:ln>
        </p:spPr>
        <p:txBody>
          <a:bodyPr rtlCol="0" anchor="ctr"/>
          <a:lstStyle/>
          <a:p>
            <a:endParaRPr lang="en-US"/>
          </a:p>
        </p:txBody>
      </p:sp>
      <p:sp>
        <p:nvSpPr>
          <p:cNvPr id="6" name="Picture Placeholder 10">
            <a:extLst>
              <a:ext uri="{FF2B5EF4-FFF2-40B4-BE49-F238E27FC236}">
                <a16:creationId xmlns:a16="http://schemas.microsoft.com/office/drawing/2014/main" id="{4AAD5463-0DD0-4A55-843C-253641482AB5}"/>
              </a:ext>
            </a:extLst>
          </p:cNvPr>
          <p:cNvSpPr>
            <a:spLocks noGrp="1"/>
          </p:cNvSpPr>
          <p:nvPr>
            <p:ph type="pic" sz="quarter" idx="22" hasCustomPrompt="1"/>
          </p:nvPr>
        </p:nvSpPr>
        <p:spPr>
          <a:xfrm>
            <a:off x="169490" y="833414"/>
            <a:ext cx="400048" cy="400869"/>
          </a:xfrm>
        </p:spPr>
        <p:txBody>
          <a:bodyPr anchor="ctr" anchorCtr="0">
            <a:normAutofit/>
          </a:bodyPr>
          <a:lstStyle>
            <a:lvl1pPr marL="0" indent="0" algn="ctr">
              <a:buNone/>
              <a:defRPr sz="900"/>
            </a:lvl1pPr>
          </a:lstStyle>
          <a:p>
            <a:r>
              <a:rPr lang="en-US"/>
              <a:t>Icon</a:t>
            </a:r>
          </a:p>
        </p:txBody>
      </p:sp>
    </p:spTree>
    <p:extLst>
      <p:ext uri="{BB962C8B-B14F-4D97-AF65-F5344CB8AC3E}">
        <p14:creationId xmlns:p14="http://schemas.microsoft.com/office/powerpoint/2010/main" val="225673199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1_Simple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689317" y="529177"/>
            <a:ext cx="7765366" cy="994172"/>
          </a:xfrm>
        </p:spPr>
        <p:txBody>
          <a:bodyPr lIns="0" tIns="0" rIns="0" bIns="0">
            <a:noAutofit/>
          </a:bodyPr>
          <a:lstStyle>
            <a:lvl1pPr>
              <a:defRPr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689317" y="1704941"/>
            <a:ext cx="7765366" cy="2810788"/>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18">
            <a:extLst>
              <a:ext uri="{FF2B5EF4-FFF2-40B4-BE49-F238E27FC236}">
                <a16:creationId xmlns:a16="http://schemas.microsoft.com/office/drawing/2014/main" id="{79747AC6-97FB-B76B-CB0D-2501E86D912F}"/>
              </a:ext>
            </a:extLst>
          </p:cNvPr>
          <p:cNvSpPr>
            <a:spLocks noGrp="1"/>
          </p:cNvSpPr>
          <p:nvPr>
            <p:ph type="ftr" sz="quarter" idx="12"/>
          </p:nvPr>
        </p:nvSpPr>
        <p:spPr/>
        <p:txBody>
          <a:bodyPr/>
          <a:lstStyle/>
          <a:p>
            <a:r>
              <a:rPr lang="en-US"/>
              <a:t>|  EERE</a:t>
            </a:r>
          </a:p>
        </p:txBody>
      </p:sp>
      <p:sp>
        <p:nvSpPr>
          <p:cNvPr id="20" name="Slide Number Placeholder 19">
            <a:extLst>
              <a:ext uri="{FF2B5EF4-FFF2-40B4-BE49-F238E27FC236}">
                <a16:creationId xmlns:a16="http://schemas.microsoft.com/office/drawing/2014/main" id="{FE0DD95F-BC70-4BD1-7A1C-0B858EB4BA64}"/>
              </a:ext>
            </a:extLst>
          </p:cNvPr>
          <p:cNvSpPr>
            <a:spLocks noGrp="1"/>
          </p:cNvSpPr>
          <p:nvPr>
            <p:ph type="sldNum" sz="quarter" idx="13"/>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285944700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Icon Slide 1A">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EEC84A5-1215-DA45-C398-41BE7046CE61}"/>
              </a:ext>
            </a:extLst>
          </p:cNvPr>
          <p:cNvSpPr/>
          <p:nvPr userDrawn="1"/>
        </p:nvSpPr>
        <p:spPr>
          <a:xfrm>
            <a:off x="4216400" y="0"/>
            <a:ext cx="4927600" cy="516369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499100" y="54571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499100" y="801922"/>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749800" y="546335"/>
            <a:ext cx="647700" cy="647700"/>
          </a:xfrm>
        </p:spPr>
        <p:txBody>
          <a:bodyPr>
            <a:normAutofit/>
          </a:bodyPr>
          <a:lstStyle>
            <a:lvl1pPr marL="0" indent="0">
              <a:buNone/>
              <a:defRPr sz="1000"/>
            </a:lvl1pPr>
          </a:lstStyle>
          <a:p>
            <a:r>
              <a:rPr lang="en-US"/>
              <a:t>icon</a:t>
            </a:r>
          </a:p>
        </p:txBody>
      </p:sp>
      <p:pic>
        <p:nvPicPr>
          <p:cNvPr id="19" name="Graphic 18">
            <a:extLst>
              <a:ext uri="{FF2B5EF4-FFF2-40B4-BE49-F238E27FC236}">
                <a16:creationId xmlns:a16="http://schemas.microsoft.com/office/drawing/2014/main" id="{101FE431-9828-AD91-A3CC-18EA54DB79F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1408767"/>
            <a:ext cx="349587" cy="570379"/>
          </a:xfrm>
          <a:prstGeom prst="rect">
            <a:avLst/>
          </a:prstGeom>
        </p:spPr>
      </p:pic>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499100" y="161188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499100" y="1868088"/>
            <a:ext cx="2730500" cy="392113"/>
          </a:xfrm>
        </p:spPr>
        <p:txBody>
          <a:bodyPr lIns="0" tIns="0" rIns="0" bIns="0">
            <a:noAutofit/>
          </a:bodyPr>
          <a:lstStyle>
            <a:lvl1pPr marL="0" indent="0">
              <a:buNone/>
              <a:defRPr sz="1200"/>
            </a:lvl1pPr>
          </a:lstStyle>
          <a:p>
            <a:pPr lvl="0"/>
            <a:r>
              <a:rPr lang="en-US"/>
              <a:t>Body text</a:t>
            </a:r>
          </a:p>
        </p:txBody>
      </p:sp>
      <p:sp>
        <p:nvSpPr>
          <p:cNvPr id="25" name="Picture Placeholder 17">
            <a:extLst>
              <a:ext uri="{FF2B5EF4-FFF2-40B4-BE49-F238E27FC236}">
                <a16:creationId xmlns:a16="http://schemas.microsoft.com/office/drawing/2014/main" id="{AD713543-60B6-9C63-2749-255152A2B533}"/>
              </a:ext>
            </a:extLst>
          </p:cNvPr>
          <p:cNvSpPr>
            <a:spLocks noGrp="1"/>
          </p:cNvSpPr>
          <p:nvPr>
            <p:ph type="pic" sz="quarter" idx="20" hasCustomPrompt="1"/>
          </p:nvPr>
        </p:nvSpPr>
        <p:spPr>
          <a:xfrm>
            <a:off x="4749800" y="1612501"/>
            <a:ext cx="647700" cy="647700"/>
          </a:xfrm>
        </p:spPr>
        <p:txBody>
          <a:bodyPr>
            <a:normAutofit/>
          </a:bodyPr>
          <a:lstStyle>
            <a:lvl1pPr marL="0" indent="0">
              <a:buNone/>
              <a:defRPr sz="1000"/>
            </a:lvl1pPr>
          </a:lstStyle>
          <a:p>
            <a:r>
              <a:rPr lang="en-US"/>
              <a:t>icon</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499100" y="271237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499100" y="2968580"/>
            <a:ext cx="2730500" cy="392113"/>
          </a:xfrm>
        </p:spPr>
        <p:txBody>
          <a:bodyPr lIns="0" tIns="0" rIns="0" bIns="0">
            <a:noAutofit/>
          </a:bodyPr>
          <a:lstStyle>
            <a:lvl1pPr marL="0" indent="0">
              <a:buNone/>
              <a:defRPr sz="1200"/>
            </a:lvl1pPr>
          </a:lstStyle>
          <a:p>
            <a:pPr lvl="0"/>
            <a:r>
              <a:rPr lang="en-US"/>
              <a:t>Body text</a:t>
            </a:r>
          </a:p>
        </p:txBody>
      </p:sp>
      <p:sp>
        <p:nvSpPr>
          <p:cNvPr id="28" name="Picture Placeholder 17">
            <a:extLst>
              <a:ext uri="{FF2B5EF4-FFF2-40B4-BE49-F238E27FC236}">
                <a16:creationId xmlns:a16="http://schemas.microsoft.com/office/drawing/2014/main" id="{090C2970-0916-F9C4-5CE8-33AF3875CDEC}"/>
              </a:ext>
            </a:extLst>
          </p:cNvPr>
          <p:cNvSpPr>
            <a:spLocks noGrp="1"/>
          </p:cNvSpPr>
          <p:nvPr>
            <p:ph type="pic" sz="quarter" idx="23" hasCustomPrompt="1"/>
          </p:nvPr>
        </p:nvSpPr>
        <p:spPr>
          <a:xfrm>
            <a:off x="4749800" y="2712993"/>
            <a:ext cx="647700" cy="647700"/>
          </a:xfrm>
        </p:spPr>
        <p:txBody>
          <a:bodyPr>
            <a:normAutofit/>
          </a:bodyPr>
          <a:lstStyle>
            <a:lvl1pPr marL="0" indent="0">
              <a:buNone/>
              <a:defRPr sz="1000"/>
            </a:lvl1pPr>
          </a:lstStyle>
          <a:p>
            <a:r>
              <a:rPr lang="en-US"/>
              <a:t>icon</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499100" y="3809382"/>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499100" y="4065587"/>
            <a:ext cx="2730500" cy="392113"/>
          </a:xfrm>
        </p:spPr>
        <p:txBody>
          <a:bodyPr lIns="0" tIns="0" rIns="0" bIns="0">
            <a:noAutofit/>
          </a:bodyPr>
          <a:lstStyle>
            <a:lvl1pPr marL="0" indent="0">
              <a:buNone/>
              <a:defRPr sz="1200"/>
            </a:lvl1pPr>
          </a:lstStyle>
          <a:p>
            <a:pPr lvl="0"/>
            <a:r>
              <a:rPr lang="en-US"/>
              <a:t>Body text</a:t>
            </a:r>
          </a:p>
        </p:txBody>
      </p:sp>
      <p:sp>
        <p:nvSpPr>
          <p:cNvPr id="31" name="Picture Placeholder 17">
            <a:extLst>
              <a:ext uri="{FF2B5EF4-FFF2-40B4-BE49-F238E27FC236}">
                <a16:creationId xmlns:a16="http://schemas.microsoft.com/office/drawing/2014/main" id="{A4086087-07A9-9A56-E5BE-81F6994D7061}"/>
              </a:ext>
            </a:extLst>
          </p:cNvPr>
          <p:cNvSpPr>
            <a:spLocks noGrp="1"/>
          </p:cNvSpPr>
          <p:nvPr>
            <p:ph type="pic" sz="quarter" idx="26" hasCustomPrompt="1"/>
          </p:nvPr>
        </p:nvSpPr>
        <p:spPr>
          <a:xfrm>
            <a:off x="4749800" y="3810000"/>
            <a:ext cx="647700" cy="647700"/>
          </a:xfrm>
        </p:spPr>
        <p:txBody>
          <a:bodyPr>
            <a:normAutofit/>
          </a:bodyPr>
          <a:lstStyle>
            <a:lvl1pPr marL="0" indent="0">
              <a:buNone/>
              <a:defRPr sz="1000"/>
            </a:lvl1pPr>
          </a:lstStyle>
          <a:p>
            <a:r>
              <a:rPr lang="en-US"/>
              <a:t>icon</a:t>
            </a:r>
          </a:p>
        </p:txBody>
      </p:sp>
      <p:sp>
        <p:nvSpPr>
          <p:cNvPr id="37" name="Footer Placeholder 36">
            <a:extLst>
              <a:ext uri="{FF2B5EF4-FFF2-40B4-BE49-F238E27FC236}">
                <a16:creationId xmlns:a16="http://schemas.microsoft.com/office/drawing/2014/main" id="{2E7A7816-F44E-8E59-96E0-8A918219E857}"/>
              </a:ext>
            </a:extLst>
          </p:cNvPr>
          <p:cNvSpPr>
            <a:spLocks noGrp="1"/>
          </p:cNvSpPr>
          <p:nvPr>
            <p:ph type="ftr" sz="quarter" idx="27"/>
          </p:nvPr>
        </p:nvSpPr>
        <p:spPr/>
        <p:txBody>
          <a:bodyPr/>
          <a:lstStyle/>
          <a:p>
            <a:r>
              <a:rPr lang="en-US"/>
              <a:t>|  EERE</a:t>
            </a:r>
          </a:p>
        </p:txBody>
      </p:sp>
      <p:sp>
        <p:nvSpPr>
          <p:cNvPr id="38" name="Slide Number Placeholder 37">
            <a:extLst>
              <a:ext uri="{FF2B5EF4-FFF2-40B4-BE49-F238E27FC236}">
                <a16:creationId xmlns:a16="http://schemas.microsoft.com/office/drawing/2014/main" id="{6547289E-0960-72B8-8F6D-11029822DE24}"/>
              </a:ext>
            </a:extLst>
          </p:cNvPr>
          <p:cNvSpPr>
            <a:spLocks noGrp="1"/>
          </p:cNvSpPr>
          <p:nvPr>
            <p:ph type="sldNum" sz="quarter" idx="28"/>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9552146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Icons Slide (All Colors) –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5" y="529177"/>
            <a:ext cx="3959835" cy="327471"/>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162245"/>
            <a:ext cx="3959835" cy="1292197"/>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1">
            <a:extLst>
              <a:ext uri="{FF2B5EF4-FFF2-40B4-BE49-F238E27FC236}">
                <a16:creationId xmlns:a16="http://schemas.microsoft.com/office/drawing/2014/main" id="{3F442DC8-CAA2-5260-1756-664A0A009F00}"/>
              </a:ext>
            </a:extLst>
          </p:cNvPr>
          <p:cNvSpPr>
            <a:spLocks noGrp="1"/>
          </p:cNvSpPr>
          <p:nvPr>
            <p:ph type="body" sz="quarter" idx="14" hasCustomPrompt="1"/>
          </p:nvPr>
        </p:nvSpPr>
        <p:spPr>
          <a:xfrm>
            <a:off x="246405"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4" name="Text Placeholder 14">
            <a:extLst>
              <a:ext uri="{FF2B5EF4-FFF2-40B4-BE49-F238E27FC236}">
                <a16:creationId xmlns:a16="http://schemas.microsoft.com/office/drawing/2014/main" id="{5F1B46BF-C70E-7B8B-C50E-DE0EF746766A}"/>
              </a:ext>
            </a:extLst>
          </p:cNvPr>
          <p:cNvSpPr>
            <a:spLocks noGrp="1"/>
          </p:cNvSpPr>
          <p:nvPr>
            <p:ph type="body" sz="quarter" idx="15" hasCustomPrompt="1"/>
          </p:nvPr>
        </p:nvSpPr>
        <p:spPr>
          <a:xfrm>
            <a:off x="246405" y="3938434"/>
            <a:ext cx="1938530" cy="392113"/>
          </a:xfrm>
        </p:spPr>
        <p:txBody>
          <a:bodyPr lIns="0" tIns="0" rIns="0" bIns="0">
            <a:noAutofit/>
          </a:bodyPr>
          <a:lstStyle>
            <a:lvl1pPr marL="0" indent="0" algn="ctr">
              <a:buNone/>
              <a:defRPr sz="1200"/>
            </a:lvl1pPr>
          </a:lstStyle>
          <a:p>
            <a:pPr lvl="0"/>
            <a:r>
              <a:rPr lang="en-US"/>
              <a:t>Body text</a:t>
            </a:r>
          </a:p>
        </p:txBody>
      </p:sp>
      <p:sp>
        <p:nvSpPr>
          <p:cNvPr id="25" name="Text Placeholder 11">
            <a:extLst>
              <a:ext uri="{FF2B5EF4-FFF2-40B4-BE49-F238E27FC236}">
                <a16:creationId xmlns:a16="http://schemas.microsoft.com/office/drawing/2014/main" id="{BF395F49-FC1D-7C8C-C53C-F358B6B54AB0}"/>
              </a:ext>
            </a:extLst>
          </p:cNvPr>
          <p:cNvSpPr>
            <a:spLocks noGrp="1"/>
          </p:cNvSpPr>
          <p:nvPr>
            <p:ph type="body" sz="quarter" idx="16" hasCustomPrompt="1"/>
          </p:nvPr>
        </p:nvSpPr>
        <p:spPr>
          <a:xfrm>
            <a:off x="2446179"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6" name="Text Placeholder 14">
            <a:extLst>
              <a:ext uri="{FF2B5EF4-FFF2-40B4-BE49-F238E27FC236}">
                <a16:creationId xmlns:a16="http://schemas.microsoft.com/office/drawing/2014/main" id="{1B6D8959-0778-7EA7-B84F-1F0E0C008E02}"/>
              </a:ext>
            </a:extLst>
          </p:cNvPr>
          <p:cNvSpPr>
            <a:spLocks noGrp="1"/>
          </p:cNvSpPr>
          <p:nvPr>
            <p:ph type="body" sz="quarter" idx="17" hasCustomPrompt="1"/>
          </p:nvPr>
        </p:nvSpPr>
        <p:spPr>
          <a:xfrm>
            <a:off x="2446179" y="3938434"/>
            <a:ext cx="1938530" cy="392113"/>
          </a:xfrm>
        </p:spPr>
        <p:txBody>
          <a:bodyPr lIns="0" tIns="0" rIns="0" bIns="0">
            <a:noAutofit/>
          </a:bodyPr>
          <a:lstStyle>
            <a:lvl1pPr marL="0" indent="0" algn="ctr">
              <a:buNone/>
              <a:defRPr sz="1200"/>
            </a:lvl1pPr>
          </a:lstStyle>
          <a:p>
            <a:pPr lvl="0"/>
            <a:r>
              <a:rPr lang="en-US"/>
              <a:t>Body text</a:t>
            </a:r>
          </a:p>
        </p:txBody>
      </p:sp>
      <p:sp>
        <p:nvSpPr>
          <p:cNvPr id="27" name="Text Placeholder 11">
            <a:extLst>
              <a:ext uri="{FF2B5EF4-FFF2-40B4-BE49-F238E27FC236}">
                <a16:creationId xmlns:a16="http://schemas.microsoft.com/office/drawing/2014/main" id="{2A5B34CB-7A53-AC2D-D9C7-42528BB270E6}"/>
              </a:ext>
            </a:extLst>
          </p:cNvPr>
          <p:cNvSpPr>
            <a:spLocks noGrp="1"/>
          </p:cNvSpPr>
          <p:nvPr>
            <p:ph type="body" sz="quarter" idx="18" hasCustomPrompt="1"/>
          </p:nvPr>
        </p:nvSpPr>
        <p:spPr>
          <a:xfrm>
            <a:off x="4645953"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8" name="Text Placeholder 14">
            <a:extLst>
              <a:ext uri="{FF2B5EF4-FFF2-40B4-BE49-F238E27FC236}">
                <a16:creationId xmlns:a16="http://schemas.microsoft.com/office/drawing/2014/main" id="{EDFDBBD3-CDDD-469E-18C5-442736F586A8}"/>
              </a:ext>
            </a:extLst>
          </p:cNvPr>
          <p:cNvSpPr>
            <a:spLocks noGrp="1"/>
          </p:cNvSpPr>
          <p:nvPr>
            <p:ph type="body" sz="quarter" idx="19" hasCustomPrompt="1"/>
          </p:nvPr>
        </p:nvSpPr>
        <p:spPr>
          <a:xfrm>
            <a:off x="4645953" y="3938434"/>
            <a:ext cx="1938530" cy="392113"/>
          </a:xfrm>
        </p:spPr>
        <p:txBody>
          <a:bodyPr lIns="0" tIns="0" rIns="0" bIns="0">
            <a:noAutofit/>
          </a:bodyPr>
          <a:lstStyle>
            <a:lvl1pPr marL="0" indent="0" algn="ctr">
              <a:buNone/>
              <a:defRPr sz="1200"/>
            </a:lvl1pPr>
          </a:lstStyle>
          <a:p>
            <a:pPr lvl="0"/>
            <a:r>
              <a:rPr lang="en-US"/>
              <a:t>Body text</a:t>
            </a:r>
          </a:p>
        </p:txBody>
      </p:sp>
      <p:sp>
        <p:nvSpPr>
          <p:cNvPr id="29" name="Text Placeholder 11">
            <a:extLst>
              <a:ext uri="{FF2B5EF4-FFF2-40B4-BE49-F238E27FC236}">
                <a16:creationId xmlns:a16="http://schemas.microsoft.com/office/drawing/2014/main" id="{79B83136-BC9C-7FCF-A1C8-6C47C1723348}"/>
              </a:ext>
            </a:extLst>
          </p:cNvPr>
          <p:cNvSpPr>
            <a:spLocks noGrp="1"/>
          </p:cNvSpPr>
          <p:nvPr>
            <p:ph type="body" sz="quarter" idx="20" hasCustomPrompt="1"/>
          </p:nvPr>
        </p:nvSpPr>
        <p:spPr>
          <a:xfrm>
            <a:off x="6858961"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A999DA42-7285-0A9B-8F63-61316D80D8BA}"/>
              </a:ext>
            </a:extLst>
          </p:cNvPr>
          <p:cNvSpPr>
            <a:spLocks noGrp="1"/>
          </p:cNvSpPr>
          <p:nvPr>
            <p:ph type="body" sz="quarter" idx="21" hasCustomPrompt="1"/>
          </p:nvPr>
        </p:nvSpPr>
        <p:spPr>
          <a:xfrm>
            <a:off x="6858961" y="3938434"/>
            <a:ext cx="1938530" cy="392113"/>
          </a:xfrm>
        </p:spPr>
        <p:txBody>
          <a:bodyPr lIns="0" tIns="0" rIns="0" bIns="0">
            <a:noAutofit/>
          </a:bodyPr>
          <a:lstStyle>
            <a:lvl1pPr marL="0" indent="0" algn="ctr">
              <a:buNone/>
              <a:defRPr sz="1200"/>
            </a:lvl1pPr>
          </a:lstStyle>
          <a:p>
            <a:pPr lvl="0"/>
            <a:r>
              <a:rPr lang="en-US"/>
              <a:t>Body text</a:t>
            </a:r>
          </a:p>
        </p:txBody>
      </p:sp>
      <p:sp>
        <p:nvSpPr>
          <p:cNvPr id="31" name="Oval 30">
            <a:extLst>
              <a:ext uri="{FF2B5EF4-FFF2-40B4-BE49-F238E27FC236}">
                <a16:creationId xmlns:a16="http://schemas.microsoft.com/office/drawing/2014/main" id="{6E231E51-1C6B-90F1-D827-AD4ACBBA5DE9}"/>
              </a:ext>
            </a:extLst>
          </p:cNvPr>
          <p:cNvSpPr/>
          <p:nvPr userDrawn="1"/>
        </p:nvSpPr>
        <p:spPr>
          <a:xfrm>
            <a:off x="825366" y="2679270"/>
            <a:ext cx="825500" cy="825500"/>
          </a:xfrm>
          <a:prstGeom prst="ellipse">
            <a:avLst/>
          </a:pr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Picture Placeholder 17">
            <a:extLst>
              <a:ext uri="{FF2B5EF4-FFF2-40B4-BE49-F238E27FC236}">
                <a16:creationId xmlns:a16="http://schemas.microsoft.com/office/drawing/2014/main" id="{D0BB751D-5A1A-B7D0-867F-DB884F3B6771}"/>
              </a:ext>
            </a:extLst>
          </p:cNvPr>
          <p:cNvSpPr>
            <a:spLocks noGrp="1"/>
          </p:cNvSpPr>
          <p:nvPr>
            <p:ph type="pic" sz="quarter" idx="22" hasCustomPrompt="1"/>
          </p:nvPr>
        </p:nvSpPr>
        <p:spPr>
          <a:xfrm>
            <a:off x="944170" y="2798074"/>
            <a:ext cx="587891" cy="587891"/>
          </a:xfrm>
        </p:spPr>
        <p:txBody>
          <a:bodyPr>
            <a:normAutofit/>
          </a:bodyPr>
          <a:lstStyle>
            <a:lvl1pPr marL="0" indent="0">
              <a:buNone/>
              <a:defRPr sz="1000"/>
            </a:lvl1pPr>
          </a:lstStyle>
          <a:p>
            <a:r>
              <a:rPr lang="en-US"/>
              <a:t>icon</a:t>
            </a:r>
          </a:p>
        </p:txBody>
      </p:sp>
      <p:sp>
        <p:nvSpPr>
          <p:cNvPr id="41" name="Footer Placeholder 18">
            <a:extLst>
              <a:ext uri="{FF2B5EF4-FFF2-40B4-BE49-F238E27FC236}">
                <a16:creationId xmlns:a16="http://schemas.microsoft.com/office/drawing/2014/main" id="{CD43EFB8-92BB-A2FA-7001-58645A5FEB12}"/>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42" name="Slide Number Placeholder 19">
            <a:extLst>
              <a:ext uri="{FF2B5EF4-FFF2-40B4-BE49-F238E27FC236}">
                <a16:creationId xmlns:a16="http://schemas.microsoft.com/office/drawing/2014/main" id="{4C2D5E9F-D022-9751-AC34-6C84D1D0D827}"/>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45" name="Oval 44">
            <a:extLst>
              <a:ext uri="{FF2B5EF4-FFF2-40B4-BE49-F238E27FC236}">
                <a16:creationId xmlns:a16="http://schemas.microsoft.com/office/drawing/2014/main" id="{4C64AD15-96BC-C360-3DBA-C42D1DC9060B}"/>
              </a:ext>
            </a:extLst>
          </p:cNvPr>
          <p:cNvSpPr/>
          <p:nvPr userDrawn="1"/>
        </p:nvSpPr>
        <p:spPr>
          <a:xfrm>
            <a:off x="3102283" y="2679270"/>
            <a:ext cx="825500" cy="825500"/>
          </a:xfrm>
          <a:prstGeom prst="ellipse">
            <a:avLst/>
          </a:pr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Picture Placeholder 17">
            <a:extLst>
              <a:ext uri="{FF2B5EF4-FFF2-40B4-BE49-F238E27FC236}">
                <a16:creationId xmlns:a16="http://schemas.microsoft.com/office/drawing/2014/main" id="{AFB3B990-BE02-E198-B4E1-A57821C6D99E}"/>
              </a:ext>
            </a:extLst>
          </p:cNvPr>
          <p:cNvSpPr>
            <a:spLocks noGrp="1"/>
          </p:cNvSpPr>
          <p:nvPr>
            <p:ph type="pic" sz="quarter" idx="26" hasCustomPrompt="1"/>
          </p:nvPr>
        </p:nvSpPr>
        <p:spPr>
          <a:xfrm>
            <a:off x="3221087" y="2798074"/>
            <a:ext cx="587891" cy="587891"/>
          </a:xfrm>
        </p:spPr>
        <p:txBody>
          <a:bodyPr>
            <a:normAutofit/>
          </a:bodyPr>
          <a:lstStyle>
            <a:lvl1pPr marL="0" indent="0">
              <a:buNone/>
              <a:defRPr sz="1000"/>
            </a:lvl1pPr>
          </a:lstStyle>
          <a:p>
            <a:r>
              <a:rPr lang="en-US"/>
              <a:t>icon</a:t>
            </a:r>
          </a:p>
        </p:txBody>
      </p:sp>
      <p:sp>
        <p:nvSpPr>
          <p:cNvPr id="49" name="Oval 48">
            <a:extLst>
              <a:ext uri="{FF2B5EF4-FFF2-40B4-BE49-F238E27FC236}">
                <a16:creationId xmlns:a16="http://schemas.microsoft.com/office/drawing/2014/main" id="{05ABA3AA-9DA6-85D0-BCE5-768B42D3F2F8}"/>
              </a:ext>
            </a:extLst>
          </p:cNvPr>
          <p:cNvSpPr/>
          <p:nvPr userDrawn="1"/>
        </p:nvSpPr>
        <p:spPr>
          <a:xfrm>
            <a:off x="5239920" y="2679270"/>
            <a:ext cx="825500" cy="825500"/>
          </a:xfrm>
          <a:prstGeom prst="ellipse">
            <a:avLst/>
          </a:pr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Picture Placeholder 17">
            <a:extLst>
              <a:ext uri="{FF2B5EF4-FFF2-40B4-BE49-F238E27FC236}">
                <a16:creationId xmlns:a16="http://schemas.microsoft.com/office/drawing/2014/main" id="{55F98E6C-5F0B-2809-5033-6FAB90CF3988}"/>
              </a:ext>
            </a:extLst>
          </p:cNvPr>
          <p:cNvSpPr>
            <a:spLocks noGrp="1"/>
          </p:cNvSpPr>
          <p:nvPr>
            <p:ph type="pic" sz="quarter" idx="27" hasCustomPrompt="1"/>
          </p:nvPr>
        </p:nvSpPr>
        <p:spPr>
          <a:xfrm>
            <a:off x="5358724" y="2798074"/>
            <a:ext cx="587891" cy="587891"/>
          </a:xfrm>
        </p:spPr>
        <p:txBody>
          <a:bodyPr>
            <a:normAutofit/>
          </a:bodyPr>
          <a:lstStyle>
            <a:lvl1pPr marL="0" indent="0">
              <a:buNone/>
              <a:defRPr sz="1000"/>
            </a:lvl1pPr>
          </a:lstStyle>
          <a:p>
            <a:r>
              <a:rPr lang="en-US"/>
              <a:t>icon</a:t>
            </a:r>
          </a:p>
        </p:txBody>
      </p:sp>
      <p:sp>
        <p:nvSpPr>
          <p:cNvPr id="51" name="Oval 50">
            <a:extLst>
              <a:ext uri="{FF2B5EF4-FFF2-40B4-BE49-F238E27FC236}">
                <a16:creationId xmlns:a16="http://schemas.microsoft.com/office/drawing/2014/main" id="{E35A583D-5675-491B-C261-8320803090AB}"/>
              </a:ext>
            </a:extLst>
          </p:cNvPr>
          <p:cNvSpPr/>
          <p:nvPr userDrawn="1"/>
        </p:nvSpPr>
        <p:spPr>
          <a:xfrm>
            <a:off x="7377557" y="2679270"/>
            <a:ext cx="825500" cy="825500"/>
          </a:xfrm>
          <a:prstGeom prst="ellipse">
            <a:avLst/>
          </a:prstGeom>
          <a:solidFill>
            <a:srgbClr val="FBAD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Picture Placeholder 17">
            <a:extLst>
              <a:ext uri="{FF2B5EF4-FFF2-40B4-BE49-F238E27FC236}">
                <a16:creationId xmlns:a16="http://schemas.microsoft.com/office/drawing/2014/main" id="{0F25EF20-2E5B-41F9-3D51-6AE8B7939F8F}"/>
              </a:ext>
            </a:extLst>
          </p:cNvPr>
          <p:cNvSpPr>
            <a:spLocks noGrp="1"/>
          </p:cNvSpPr>
          <p:nvPr>
            <p:ph type="pic" sz="quarter" idx="28" hasCustomPrompt="1"/>
          </p:nvPr>
        </p:nvSpPr>
        <p:spPr>
          <a:xfrm>
            <a:off x="7496361" y="2798074"/>
            <a:ext cx="587891" cy="587891"/>
          </a:xfrm>
        </p:spPr>
        <p:txBody>
          <a:bodyPr>
            <a:normAutofit/>
          </a:bodyPr>
          <a:lstStyle>
            <a:lvl1pPr marL="0" indent="0">
              <a:buNone/>
              <a:defRPr sz="1000"/>
            </a:lvl1pPr>
          </a:lstStyle>
          <a:p>
            <a:r>
              <a:rPr lang="en-US"/>
              <a:t>icon</a:t>
            </a:r>
          </a:p>
        </p:txBody>
      </p:sp>
      <p:sp>
        <p:nvSpPr>
          <p:cNvPr id="5" name="Right Triangle 7">
            <a:extLst>
              <a:ext uri="{FF2B5EF4-FFF2-40B4-BE49-F238E27FC236}">
                <a16:creationId xmlns:a16="http://schemas.microsoft.com/office/drawing/2014/main" id="{BC7AE6B3-4BA6-34CC-058E-3A72918F160C}"/>
              </a:ext>
            </a:extLst>
          </p:cNvPr>
          <p:cNvSpPr/>
          <p:nvPr userDrawn="1"/>
        </p:nvSpPr>
        <p:spPr>
          <a:xfrm rot="10800000">
            <a:off x="4755096" y="3364"/>
            <a:ext cx="4388903" cy="1914645"/>
          </a:xfrm>
          <a:custGeom>
            <a:avLst/>
            <a:gdLst>
              <a:gd name="connsiteX0" fmla="*/ 0 w 4277390"/>
              <a:gd name="connsiteY0" fmla="*/ 1998487 h 1998487"/>
              <a:gd name="connsiteX1" fmla="*/ 0 w 4277390"/>
              <a:gd name="connsiteY1" fmla="*/ 0 h 1998487"/>
              <a:gd name="connsiteX2" fmla="*/ 4277390 w 4277390"/>
              <a:gd name="connsiteY2" fmla="*/ 1998487 h 1998487"/>
              <a:gd name="connsiteX3" fmla="*/ 0 w 4277390"/>
              <a:gd name="connsiteY3" fmla="*/ 1998487 h 1998487"/>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Lst>
            <a:ahLst/>
            <a:cxnLst>
              <a:cxn ang="0">
                <a:pos x="connsiteX0" y="connsiteY0"/>
              </a:cxn>
              <a:cxn ang="0">
                <a:pos x="connsiteX1" y="connsiteY1"/>
              </a:cxn>
              <a:cxn ang="0">
                <a:pos x="connsiteX2" y="connsiteY2"/>
              </a:cxn>
              <a:cxn ang="0">
                <a:pos x="connsiteX3" y="connsiteY3"/>
              </a:cxn>
            </a:cxnLst>
            <a:rect l="l" t="t" r="r" b="b"/>
            <a:pathLst>
              <a:path w="4388903" h="2005921">
                <a:moveTo>
                  <a:pt x="0" y="1998487"/>
                </a:moveTo>
                <a:lnTo>
                  <a:pt x="0" y="0"/>
                </a:lnTo>
                <a:cubicBezTo>
                  <a:pt x="1039221" y="177987"/>
                  <a:pt x="3163826" y="712814"/>
                  <a:pt x="4388903" y="2005921"/>
                </a:cubicBezTo>
                <a:lnTo>
                  <a:pt x="0" y="1998487"/>
                </a:lnTo>
                <a:close/>
              </a:path>
            </a:pathLst>
          </a:cu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1327394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Icon Slide 1B">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499100" y="54571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499100" y="801922"/>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749800" y="546335"/>
            <a:ext cx="647700" cy="647700"/>
          </a:xfrm>
        </p:spPr>
        <p:txBody>
          <a:bodyPr>
            <a:normAutofit/>
          </a:bodyPr>
          <a:lstStyle>
            <a:lvl1pPr marL="0" indent="0">
              <a:buNone/>
              <a:defRPr sz="1000"/>
            </a:lvl1pPr>
          </a:lstStyle>
          <a:p>
            <a:r>
              <a:rPr lang="en-US"/>
              <a:t>icon</a:t>
            </a:r>
          </a:p>
        </p:txBody>
      </p:sp>
      <p:pic>
        <p:nvPicPr>
          <p:cNvPr id="19" name="Graphic 18">
            <a:extLst>
              <a:ext uri="{FF2B5EF4-FFF2-40B4-BE49-F238E27FC236}">
                <a16:creationId xmlns:a16="http://schemas.microsoft.com/office/drawing/2014/main" id="{101FE431-9828-AD91-A3CC-18EA54DB79F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1408767"/>
            <a:ext cx="349587" cy="570379"/>
          </a:xfrm>
          <a:prstGeom prst="rect">
            <a:avLst/>
          </a:prstGeom>
        </p:spPr>
      </p:pic>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499100" y="161188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499100" y="1868088"/>
            <a:ext cx="2730500" cy="392113"/>
          </a:xfrm>
        </p:spPr>
        <p:txBody>
          <a:bodyPr lIns="0" tIns="0" rIns="0" bIns="0">
            <a:noAutofit/>
          </a:bodyPr>
          <a:lstStyle>
            <a:lvl1pPr marL="0" indent="0">
              <a:buNone/>
              <a:defRPr sz="1200"/>
            </a:lvl1pPr>
          </a:lstStyle>
          <a:p>
            <a:pPr lvl="0"/>
            <a:r>
              <a:rPr lang="en-US"/>
              <a:t>Body text</a:t>
            </a:r>
          </a:p>
        </p:txBody>
      </p:sp>
      <p:sp>
        <p:nvSpPr>
          <p:cNvPr id="25" name="Picture Placeholder 17">
            <a:extLst>
              <a:ext uri="{FF2B5EF4-FFF2-40B4-BE49-F238E27FC236}">
                <a16:creationId xmlns:a16="http://schemas.microsoft.com/office/drawing/2014/main" id="{AD713543-60B6-9C63-2749-255152A2B533}"/>
              </a:ext>
            </a:extLst>
          </p:cNvPr>
          <p:cNvSpPr>
            <a:spLocks noGrp="1"/>
          </p:cNvSpPr>
          <p:nvPr>
            <p:ph type="pic" sz="quarter" idx="20" hasCustomPrompt="1"/>
          </p:nvPr>
        </p:nvSpPr>
        <p:spPr>
          <a:xfrm>
            <a:off x="4749800" y="1612501"/>
            <a:ext cx="647700" cy="647700"/>
          </a:xfrm>
        </p:spPr>
        <p:txBody>
          <a:bodyPr>
            <a:normAutofit/>
          </a:bodyPr>
          <a:lstStyle>
            <a:lvl1pPr marL="0" indent="0">
              <a:buNone/>
              <a:defRPr sz="1000"/>
            </a:lvl1pPr>
          </a:lstStyle>
          <a:p>
            <a:r>
              <a:rPr lang="en-US"/>
              <a:t>icon</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499100" y="271237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499100" y="2968580"/>
            <a:ext cx="2730500" cy="392113"/>
          </a:xfrm>
        </p:spPr>
        <p:txBody>
          <a:bodyPr lIns="0" tIns="0" rIns="0" bIns="0">
            <a:noAutofit/>
          </a:bodyPr>
          <a:lstStyle>
            <a:lvl1pPr marL="0" indent="0">
              <a:buNone/>
              <a:defRPr sz="1200"/>
            </a:lvl1pPr>
          </a:lstStyle>
          <a:p>
            <a:pPr lvl="0"/>
            <a:r>
              <a:rPr lang="en-US"/>
              <a:t>Body text</a:t>
            </a:r>
          </a:p>
        </p:txBody>
      </p:sp>
      <p:sp>
        <p:nvSpPr>
          <p:cNvPr id="28" name="Picture Placeholder 17">
            <a:extLst>
              <a:ext uri="{FF2B5EF4-FFF2-40B4-BE49-F238E27FC236}">
                <a16:creationId xmlns:a16="http://schemas.microsoft.com/office/drawing/2014/main" id="{090C2970-0916-F9C4-5CE8-33AF3875CDEC}"/>
              </a:ext>
            </a:extLst>
          </p:cNvPr>
          <p:cNvSpPr>
            <a:spLocks noGrp="1"/>
          </p:cNvSpPr>
          <p:nvPr>
            <p:ph type="pic" sz="quarter" idx="23" hasCustomPrompt="1"/>
          </p:nvPr>
        </p:nvSpPr>
        <p:spPr>
          <a:xfrm>
            <a:off x="4749800" y="2712993"/>
            <a:ext cx="647700" cy="647700"/>
          </a:xfrm>
        </p:spPr>
        <p:txBody>
          <a:bodyPr>
            <a:normAutofit/>
          </a:bodyPr>
          <a:lstStyle>
            <a:lvl1pPr marL="0" indent="0">
              <a:buNone/>
              <a:defRPr sz="1000"/>
            </a:lvl1pPr>
          </a:lstStyle>
          <a:p>
            <a:r>
              <a:rPr lang="en-US"/>
              <a:t>icon</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499100" y="3809382"/>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499100" y="4065587"/>
            <a:ext cx="2730500" cy="392113"/>
          </a:xfrm>
        </p:spPr>
        <p:txBody>
          <a:bodyPr lIns="0" tIns="0" rIns="0" bIns="0">
            <a:noAutofit/>
          </a:bodyPr>
          <a:lstStyle>
            <a:lvl1pPr marL="0" indent="0">
              <a:buNone/>
              <a:defRPr sz="1200"/>
            </a:lvl1pPr>
          </a:lstStyle>
          <a:p>
            <a:pPr lvl="0"/>
            <a:r>
              <a:rPr lang="en-US"/>
              <a:t>Body text</a:t>
            </a:r>
          </a:p>
        </p:txBody>
      </p:sp>
      <p:sp>
        <p:nvSpPr>
          <p:cNvPr id="31" name="Picture Placeholder 17">
            <a:extLst>
              <a:ext uri="{FF2B5EF4-FFF2-40B4-BE49-F238E27FC236}">
                <a16:creationId xmlns:a16="http://schemas.microsoft.com/office/drawing/2014/main" id="{A4086087-07A9-9A56-E5BE-81F6994D7061}"/>
              </a:ext>
            </a:extLst>
          </p:cNvPr>
          <p:cNvSpPr>
            <a:spLocks noGrp="1"/>
          </p:cNvSpPr>
          <p:nvPr>
            <p:ph type="pic" sz="quarter" idx="26" hasCustomPrompt="1"/>
          </p:nvPr>
        </p:nvSpPr>
        <p:spPr>
          <a:xfrm>
            <a:off x="4749800" y="3810000"/>
            <a:ext cx="647700" cy="647700"/>
          </a:xfrm>
        </p:spPr>
        <p:txBody>
          <a:bodyPr>
            <a:normAutofit/>
          </a:bodyPr>
          <a:lstStyle>
            <a:lvl1pPr marL="0" indent="0">
              <a:buNone/>
              <a:defRPr sz="1000"/>
            </a:lvl1pPr>
          </a:lstStyle>
          <a:p>
            <a:r>
              <a:rPr lang="en-US"/>
              <a:t>icon</a:t>
            </a:r>
          </a:p>
        </p:txBody>
      </p:sp>
      <p:sp>
        <p:nvSpPr>
          <p:cNvPr id="37" name="Footer Placeholder 36">
            <a:extLst>
              <a:ext uri="{FF2B5EF4-FFF2-40B4-BE49-F238E27FC236}">
                <a16:creationId xmlns:a16="http://schemas.microsoft.com/office/drawing/2014/main" id="{2E7A7816-F44E-8E59-96E0-8A918219E857}"/>
              </a:ext>
            </a:extLst>
          </p:cNvPr>
          <p:cNvSpPr>
            <a:spLocks noGrp="1"/>
          </p:cNvSpPr>
          <p:nvPr>
            <p:ph type="ftr" sz="quarter" idx="27"/>
          </p:nvPr>
        </p:nvSpPr>
        <p:spPr/>
        <p:txBody>
          <a:bodyPr/>
          <a:lstStyle/>
          <a:p>
            <a:r>
              <a:rPr lang="en-US"/>
              <a:t>|  EERE</a:t>
            </a:r>
          </a:p>
        </p:txBody>
      </p:sp>
      <p:sp>
        <p:nvSpPr>
          <p:cNvPr id="38" name="Slide Number Placeholder 37">
            <a:extLst>
              <a:ext uri="{FF2B5EF4-FFF2-40B4-BE49-F238E27FC236}">
                <a16:creationId xmlns:a16="http://schemas.microsoft.com/office/drawing/2014/main" id="{6547289E-0960-72B8-8F6D-11029822DE24}"/>
              </a:ext>
            </a:extLst>
          </p:cNvPr>
          <p:cNvSpPr>
            <a:spLocks noGrp="1"/>
          </p:cNvSpPr>
          <p:nvPr>
            <p:ph type="sldNum" sz="quarter" idx="28"/>
          </p:nvPr>
        </p:nvSpPr>
        <p:spPr/>
        <p:txBody>
          <a:bodyPr/>
          <a:lstStyle/>
          <a:p>
            <a:fld id="{2D6788DA-6548-4EA8-8400-CD3CA88023E3}" type="slidenum">
              <a:rPr lang="en-US" smtClean="0"/>
              <a:pPr/>
              <a:t>‹#›</a:t>
            </a:fld>
            <a:endParaRPr lang="en-US"/>
          </a:p>
        </p:txBody>
      </p:sp>
      <p:grpSp>
        <p:nvGrpSpPr>
          <p:cNvPr id="3" name="Group 2">
            <a:extLst>
              <a:ext uri="{FF2B5EF4-FFF2-40B4-BE49-F238E27FC236}">
                <a16:creationId xmlns:a16="http://schemas.microsoft.com/office/drawing/2014/main" id="{7050E307-DAEB-E6C7-2D0A-222D7B8E35A9}"/>
              </a:ext>
            </a:extLst>
          </p:cNvPr>
          <p:cNvGrpSpPr/>
          <p:nvPr userDrawn="1"/>
        </p:nvGrpSpPr>
        <p:grpSpPr>
          <a:xfrm rot="5400000">
            <a:off x="6483350" y="2482851"/>
            <a:ext cx="5143499" cy="177800"/>
            <a:chOff x="907366" y="3359"/>
            <a:chExt cx="3717973" cy="262699"/>
          </a:xfrm>
        </p:grpSpPr>
        <p:sp>
          <p:nvSpPr>
            <p:cNvPr id="4" name="Freeform: Shape 3">
              <a:extLst>
                <a:ext uri="{FF2B5EF4-FFF2-40B4-BE49-F238E27FC236}">
                  <a16:creationId xmlns:a16="http://schemas.microsoft.com/office/drawing/2014/main" id="{EE27EF4B-2E0F-F47C-4CA6-A05DE44990FC}"/>
                </a:ext>
              </a:extLst>
            </p:cNvPr>
            <p:cNvSpPr/>
            <p:nvPr/>
          </p:nvSpPr>
          <p:spPr>
            <a:xfrm rot="10800000">
              <a:off x="3386015"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rgbClr val="2FA52F"/>
            </a:solidFill>
            <a:ln w="0"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B837B003-6C3C-6178-FA8C-BAC267CBFECB}"/>
                </a:ext>
              </a:extLst>
            </p:cNvPr>
            <p:cNvSpPr/>
            <p:nvPr/>
          </p:nvSpPr>
          <p:spPr>
            <a:xfrm rot="10800000">
              <a:off x="2146690"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chemeClr val="accent6"/>
            </a:solidFill>
            <a:ln w="0"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B02B3BBC-D946-D336-B466-527BD0201D25}"/>
                </a:ext>
              </a:extLst>
            </p:cNvPr>
            <p:cNvSpPr/>
            <p:nvPr/>
          </p:nvSpPr>
          <p:spPr>
            <a:xfrm rot="10800000">
              <a:off x="907366"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rgbClr val="0D918F"/>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1987496423"/>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Icon Slide 1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545717"/>
            <a:ext cx="2838450" cy="6477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1408767"/>
            <a:ext cx="2838450" cy="647700"/>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414997" y="3315378"/>
            <a:ext cx="1820203" cy="478130"/>
          </a:xfrm>
        </p:spPr>
        <p:txBody>
          <a:bodyPr lIns="0" tIns="0" rIns="0" bIns="0" anchor="b" anchorCtr="0">
            <a:noAutofit/>
          </a:bodyPr>
          <a:lstStyle>
            <a:lvl1pPr marL="0" indent="0" algn="ctr">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414997" y="3899582"/>
            <a:ext cx="1820203" cy="392113"/>
          </a:xfrm>
        </p:spPr>
        <p:txBody>
          <a:bodyPr lIns="0" tIns="0" rIns="0" bIns="0">
            <a:noAutofit/>
          </a:bodyPr>
          <a:lstStyle>
            <a:lvl1pPr marL="0" indent="0" algn="ctr">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1001248" y="2566334"/>
            <a:ext cx="647700" cy="647700"/>
          </a:xfrm>
        </p:spPr>
        <p:txBody>
          <a:bodyPr>
            <a:normAutofit/>
          </a:bodyPr>
          <a:lstStyle>
            <a:lvl1pPr marL="0" indent="0">
              <a:buNone/>
              <a:defRPr sz="1000"/>
            </a:lvl1pPr>
          </a:lstStyle>
          <a:p>
            <a:r>
              <a:rPr lang="en-US"/>
              <a:t>icon</a:t>
            </a:r>
          </a:p>
        </p:txBody>
      </p:sp>
      <p:pic>
        <p:nvPicPr>
          <p:cNvPr id="19" name="Graphic 18">
            <a:extLst>
              <a:ext uri="{FF2B5EF4-FFF2-40B4-BE49-F238E27FC236}">
                <a16:creationId xmlns:a16="http://schemas.microsoft.com/office/drawing/2014/main" id="{101FE431-9828-AD91-A3CC-18EA54DB79F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1408767"/>
            <a:ext cx="349587" cy="570379"/>
          </a:xfrm>
          <a:prstGeom prst="rect">
            <a:avLst/>
          </a:prstGeom>
        </p:spPr>
      </p:pic>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2679418" y="3315378"/>
            <a:ext cx="1677622" cy="478130"/>
          </a:xfrm>
        </p:spPr>
        <p:txBody>
          <a:bodyPr lIns="0" tIns="0" rIns="0" bIns="0" anchor="b" anchorCtr="0">
            <a:noAutofit/>
          </a:bodyPr>
          <a:lstStyle>
            <a:lvl1pPr marL="0" indent="0" algn="ctr">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2679418" y="3899582"/>
            <a:ext cx="1677622" cy="392113"/>
          </a:xfrm>
        </p:spPr>
        <p:txBody>
          <a:bodyPr lIns="0" tIns="0" rIns="0" bIns="0">
            <a:noAutofit/>
          </a:bodyPr>
          <a:lstStyle>
            <a:lvl1pPr marL="0" indent="0" algn="ctr">
              <a:buNone/>
              <a:defRPr sz="1200"/>
            </a:lvl1pPr>
          </a:lstStyle>
          <a:p>
            <a:pPr lvl="0"/>
            <a:r>
              <a:rPr lang="en-US"/>
              <a:t>Body text</a:t>
            </a:r>
          </a:p>
        </p:txBody>
      </p:sp>
      <p:sp>
        <p:nvSpPr>
          <p:cNvPr id="25" name="Picture Placeholder 17">
            <a:extLst>
              <a:ext uri="{FF2B5EF4-FFF2-40B4-BE49-F238E27FC236}">
                <a16:creationId xmlns:a16="http://schemas.microsoft.com/office/drawing/2014/main" id="{AD713543-60B6-9C63-2749-255152A2B533}"/>
              </a:ext>
            </a:extLst>
          </p:cNvPr>
          <p:cNvSpPr>
            <a:spLocks noGrp="1"/>
          </p:cNvSpPr>
          <p:nvPr>
            <p:ph type="pic" sz="quarter" idx="20" hasCustomPrompt="1"/>
          </p:nvPr>
        </p:nvSpPr>
        <p:spPr>
          <a:xfrm>
            <a:off x="3176036" y="2566334"/>
            <a:ext cx="647700" cy="647700"/>
          </a:xfrm>
        </p:spPr>
        <p:txBody>
          <a:bodyPr>
            <a:normAutofit/>
          </a:bodyPr>
          <a:lstStyle>
            <a:lvl1pPr marL="0" indent="0">
              <a:buNone/>
              <a:defRPr sz="1000"/>
            </a:lvl1pPr>
          </a:lstStyle>
          <a:p>
            <a:r>
              <a:rPr lang="en-US"/>
              <a:t>icon</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4807508" y="3315378"/>
            <a:ext cx="1677622" cy="478130"/>
          </a:xfrm>
        </p:spPr>
        <p:txBody>
          <a:bodyPr lIns="0" tIns="0" rIns="0" bIns="0" anchor="b" anchorCtr="0">
            <a:noAutofit/>
          </a:bodyPr>
          <a:lstStyle>
            <a:lvl1pPr marL="0" indent="0" algn="ctr">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4807508" y="3899582"/>
            <a:ext cx="1677622" cy="392113"/>
          </a:xfrm>
        </p:spPr>
        <p:txBody>
          <a:bodyPr lIns="0" tIns="0" rIns="0" bIns="0">
            <a:noAutofit/>
          </a:bodyPr>
          <a:lstStyle>
            <a:lvl1pPr marL="0" indent="0" algn="ctr">
              <a:buNone/>
              <a:defRPr sz="1200"/>
            </a:lvl1pPr>
          </a:lstStyle>
          <a:p>
            <a:pPr lvl="0"/>
            <a:r>
              <a:rPr lang="en-US"/>
              <a:t>Body text</a:t>
            </a:r>
          </a:p>
        </p:txBody>
      </p:sp>
      <p:sp>
        <p:nvSpPr>
          <p:cNvPr id="28" name="Picture Placeholder 17">
            <a:extLst>
              <a:ext uri="{FF2B5EF4-FFF2-40B4-BE49-F238E27FC236}">
                <a16:creationId xmlns:a16="http://schemas.microsoft.com/office/drawing/2014/main" id="{090C2970-0916-F9C4-5CE8-33AF3875CDEC}"/>
              </a:ext>
            </a:extLst>
          </p:cNvPr>
          <p:cNvSpPr>
            <a:spLocks noGrp="1"/>
          </p:cNvSpPr>
          <p:nvPr>
            <p:ph type="pic" sz="quarter" idx="23" hasCustomPrompt="1"/>
          </p:nvPr>
        </p:nvSpPr>
        <p:spPr>
          <a:xfrm>
            <a:off x="5326761" y="2566334"/>
            <a:ext cx="647700" cy="647700"/>
          </a:xfrm>
        </p:spPr>
        <p:txBody>
          <a:bodyPr>
            <a:normAutofit/>
          </a:bodyPr>
          <a:lstStyle>
            <a:lvl1pPr marL="0" indent="0">
              <a:buNone/>
              <a:defRPr sz="1000"/>
            </a:lvl1pPr>
          </a:lstStyle>
          <a:p>
            <a:r>
              <a:rPr lang="en-US"/>
              <a:t>icon</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6933167" y="3315378"/>
            <a:ext cx="1545710" cy="478130"/>
          </a:xfrm>
        </p:spPr>
        <p:txBody>
          <a:bodyPr lIns="0" tIns="0" rIns="0" bIns="0" anchor="b" anchorCtr="0">
            <a:noAutofit/>
          </a:bodyPr>
          <a:lstStyle>
            <a:lvl1pPr marL="0" indent="0" algn="ctr">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6933167" y="3899581"/>
            <a:ext cx="1545710" cy="392113"/>
          </a:xfrm>
        </p:spPr>
        <p:txBody>
          <a:bodyPr lIns="0" tIns="0" rIns="0" bIns="0">
            <a:noAutofit/>
          </a:bodyPr>
          <a:lstStyle>
            <a:lvl1pPr marL="0" indent="0" algn="ctr">
              <a:buNone/>
              <a:defRPr sz="1200"/>
            </a:lvl1pPr>
          </a:lstStyle>
          <a:p>
            <a:pPr lvl="0"/>
            <a:r>
              <a:rPr lang="en-US"/>
              <a:t>Body text</a:t>
            </a:r>
          </a:p>
        </p:txBody>
      </p:sp>
      <p:sp>
        <p:nvSpPr>
          <p:cNvPr id="31" name="Picture Placeholder 17">
            <a:extLst>
              <a:ext uri="{FF2B5EF4-FFF2-40B4-BE49-F238E27FC236}">
                <a16:creationId xmlns:a16="http://schemas.microsoft.com/office/drawing/2014/main" id="{A4086087-07A9-9A56-E5BE-81F6994D7061}"/>
              </a:ext>
            </a:extLst>
          </p:cNvPr>
          <p:cNvSpPr>
            <a:spLocks noGrp="1"/>
          </p:cNvSpPr>
          <p:nvPr>
            <p:ph type="pic" sz="quarter" idx="26" hasCustomPrompt="1"/>
          </p:nvPr>
        </p:nvSpPr>
        <p:spPr>
          <a:xfrm>
            <a:off x="7360850" y="2566334"/>
            <a:ext cx="647700" cy="647700"/>
          </a:xfrm>
        </p:spPr>
        <p:txBody>
          <a:bodyPr>
            <a:normAutofit/>
          </a:bodyPr>
          <a:lstStyle>
            <a:lvl1pPr marL="0" indent="0">
              <a:buNone/>
              <a:defRPr sz="1000"/>
            </a:lvl1pPr>
          </a:lstStyle>
          <a:p>
            <a:r>
              <a:rPr lang="en-US"/>
              <a:t>icon</a:t>
            </a:r>
          </a:p>
        </p:txBody>
      </p:sp>
      <p:sp>
        <p:nvSpPr>
          <p:cNvPr id="37" name="Footer Placeholder 36">
            <a:extLst>
              <a:ext uri="{FF2B5EF4-FFF2-40B4-BE49-F238E27FC236}">
                <a16:creationId xmlns:a16="http://schemas.microsoft.com/office/drawing/2014/main" id="{2E7A7816-F44E-8E59-96E0-8A918219E857}"/>
              </a:ext>
            </a:extLst>
          </p:cNvPr>
          <p:cNvSpPr>
            <a:spLocks noGrp="1"/>
          </p:cNvSpPr>
          <p:nvPr>
            <p:ph type="ftr" sz="quarter" idx="27"/>
          </p:nvPr>
        </p:nvSpPr>
        <p:spPr/>
        <p:txBody>
          <a:bodyPr/>
          <a:lstStyle/>
          <a:p>
            <a:r>
              <a:rPr lang="en-US"/>
              <a:t>|  EERE</a:t>
            </a:r>
          </a:p>
        </p:txBody>
      </p:sp>
      <p:sp>
        <p:nvSpPr>
          <p:cNvPr id="38" name="Slide Number Placeholder 37">
            <a:extLst>
              <a:ext uri="{FF2B5EF4-FFF2-40B4-BE49-F238E27FC236}">
                <a16:creationId xmlns:a16="http://schemas.microsoft.com/office/drawing/2014/main" id="{6547289E-0960-72B8-8F6D-11029822DE24}"/>
              </a:ext>
            </a:extLst>
          </p:cNvPr>
          <p:cNvSpPr>
            <a:spLocks noGrp="1"/>
          </p:cNvSpPr>
          <p:nvPr>
            <p:ph type="sldNum" sz="quarter" idx="28"/>
          </p:nvPr>
        </p:nvSpPr>
        <p:spPr/>
        <p:txBody>
          <a:bodyPr/>
          <a:lstStyle/>
          <a:p>
            <a:fld id="{2D6788DA-6548-4EA8-8400-CD3CA88023E3}" type="slidenum">
              <a:rPr lang="en-US" smtClean="0"/>
              <a:pPr/>
              <a:t>‹#›</a:t>
            </a:fld>
            <a:endParaRPr lang="en-US"/>
          </a:p>
        </p:txBody>
      </p:sp>
      <p:grpSp>
        <p:nvGrpSpPr>
          <p:cNvPr id="3" name="Group 2">
            <a:extLst>
              <a:ext uri="{FF2B5EF4-FFF2-40B4-BE49-F238E27FC236}">
                <a16:creationId xmlns:a16="http://schemas.microsoft.com/office/drawing/2014/main" id="{7050E307-DAEB-E6C7-2D0A-222D7B8E35A9}"/>
              </a:ext>
            </a:extLst>
          </p:cNvPr>
          <p:cNvGrpSpPr/>
          <p:nvPr userDrawn="1"/>
        </p:nvGrpSpPr>
        <p:grpSpPr>
          <a:xfrm rot="5400000">
            <a:off x="6483350" y="2482851"/>
            <a:ext cx="5143499" cy="177800"/>
            <a:chOff x="907366" y="3359"/>
            <a:chExt cx="3717973" cy="262699"/>
          </a:xfrm>
        </p:grpSpPr>
        <p:sp>
          <p:nvSpPr>
            <p:cNvPr id="4" name="Freeform: Shape 3">
              <a:extLst>
                <a:ext uri="{FF2B5EF4-FFF2-40B4-BE49-F238E27FC236}">
                  <a16:creationId xmlns:a16="http://schemas.microsoft.com/office/drawing/2014/main" id="{EE27EF4B-2E0F-F47C-4CA6-A05DE44990FC}"/>
                </a:ext>
              </a:extLst>
            </p:cNvPr>
            <p:cNvSpPr/>
            <p:nvPr/>
          </p:nvSpPr>
          <p:spPr>
            <a:xfrm rot="10800000">
              <a:off x="3386015"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rgbClr val="2FA52F"/>
            </a:solidFill>
            <a:ln w="0"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B837B003-6C3C-6178-FA8C-BAC267CBFECB}"/>
                </a:ext>
              </a:extLst>
            </p:cNvPr>
            <p:cNvSpPr/>
            <p:nvPr/>
          </p:nvSpPr>
          <p:spPr>
            <a:xfrm rot="10800000">
              <a:off x="2146690"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chemeClr val="accent6"/>
            </a:solidFill>
            <a:ln w="0"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B02B3BBC-D946-D336-B466-527BD0201D25}"/>
                </a:ext>
              </a:extLst>
            </p:cNvPr>
            <p:cNvSpPr/>
            <p:nvPr/>
          </p:nvSpPr>
          <p:spPr>
            <a:xfrm rot="10800000">
              <a:off x="907366"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rgbClr val="0D918F"/>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184578469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1_Icon Slide 2A">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8BAF765-187A-BB8E-DBDD-709FD125D060}"/>
              </a:ext>
            </a:extLst>
          </p:cNvPr>
          <p:cNvSpPr>
            <a:spLocks noGrp="1"/>
          </p:cNvSpPr>
          <p:nvPr>
            <p:ph type="pic" sz="quarter" idx="27"/>
          </p:nvPr>
        </p:nvSpPr>
        <p:spPr>
          <a:xfrm>
            <a:off x="1111043" y="-9525"/>
            <a:ext cx="4002201" cy="5153025"/>
          </a:xfrm>
        </p:spPr>
        <p:txBody>
          <a:bodyPr/>
          <a:lstStyle/>
          <a:p>
            <a:r>
              <a:rPr lang="en-US"/>
              <a:t>Click icon to add picture</a:t>
            </a:r>
          </a:p>
        </p:txBody>
      </p:sp>
      <p:sp>
        <p:nvSpPr>
          <p:cNvPr id="16" name="Rectangle 15">
            <a:extLst>
              <a:ext uri="{FF2B5EF4-FFF2-40B4-BE49-F238E27FC236}">
                <a16:creationId xmlns:a16="http://schemas.microsoft.com/office/drawing/2014/main" id="{1EEC84A5-1215-DA45-C398-41BE7046CE61}"/>
              </a:ext>
            </a:extLst>
          </p:cNvPr>
          <p:cNvSpPr/>
          <p:nvPr userDrawn="1"/>
        </p:nvSpPr>
        <p:spPr>
          <a:xfrm>
            <a:off x="5113244" y="0"/>
            <a:ext cx="4030756" cy="51636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662246" y="545717"/>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662246" y="801922"/>
            <a:ext cx="3152301" cy="392113"/>
          </a:xfrm>
        </p:spPr>
        <p:txBody>
          <a:bodyPr lIns="0" tIns="0" rIns="0" bIns="0">
            <a:noAutofit/>
          </a:bodyPr>
          <a:lstStyle>
            <a:lvl1pPr marL="0" indent="0">
              <a:buNone/>
              <a:defRPr sz="1200"/>
            </a:lvl1pPr>
          </a:lstStyle>
          <a:p>
            <a:pPr lvl="0"/>
            <a:r>
              <a:rPr lang="en-US"/>
              <a:t>Body text</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662246" y="1611883"/>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662246" y="1868088"/>
            <a:ext cx="3152301"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662246" y="2712375"/>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662246" y="2968580"/>
            <a:ext cx="3152301" cy="392113"/>
          </a:xfrm>
        </p:spPr>
        <p:txBody>
          <a:bodyPr lIns="0" tIns="0" rIns="0" bIns="0">
            <a:noAutofit/>
          </a:bodyPr>
          <a:lstStyle>
            <a:lvl1pPr marL="0" indent="0">
              <a:buNone/>
              <a:defRPr sz="1200"/>
            </a:lvl1pPr>
          </a:lstStyle>
          <a:p>
            <a:pPr lvl="0"/>
            <a:r>
              <a:rPr lang="en-US"/>
              <a:t>Body text</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662246" y="3809382"/>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662246" y="4065587"/>
            <a:ext cx="3152301" cy="392113"/>
          </a:xfrm>
        </p:spPr>
        <p:txBody>
          <a:bodyPr lIns="0" tIns="0" rIns="0" bIns="0">
            <a:noAutofit/>
          </a:bodyPr>
          <a:lstStyle>
            <a:lvl1pPr marL="0" indent="0">
              <a:buNone/>
              <a:defRPr sz="1200"/>
            </a:lvl1pPr>
          </a:lstStyle>
          <a:p>
            <a:pPr lvl="0"/>
            <a:r>
              <a:rPr lang="en-US"/>
              <a:t>Body text</a:t>
            </a:r>
          </a:p>
        </p:txBody>
      </p:sp>
      <p:sp>
        <p:nvSpPr>
          <p:cNvPr id="3" name="Rectangle 2">
            <a:extLst>
              <a:ext uri="{FF2B5EF4-FFF2-40B4-BE49-F238E27FC236}">
                <a16:creationId xmlns:a16="http://schemas.microsoft.com/office/drawing/2014/main" id="{4BEDC5A0-480E-22EF-B7C2-E090AC2D241F}"/>
              </a:ext>
            </a:extLst>
          </p:cNvPr>
          <p:cNvSpPr/>
          <p:nvPr userDrawn="1"/>
        </p:nvSpPr>
        <p:spPr>
          <a:xfrm>
            <a:off x="0" y="-10098"/>
            <a:ext cx="1111044" cy="5163696"/>
          </a:xfrm>
          <a:prstGeom prst="rect">
            <a:avLst/>
          </a:prstGeom>
          <a:solidFill>
            <a:srgbClr val="C3C8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17">
            <a:extLst>
              <a:ext uri="{FF2B5EF4-FFF2-40B4-BE49-F238E27FC236}">
                <a16:creationId xmlns:a16="http://schemas.microsoft.com/office/drawing/2014/main" id="{1427C9F0-B38B-E2F1-50FE-F3C40CB859FE}"/>
              </a:ext>
            </a:extLst>
          </p:cNvPr>
          <p:cNvSpPr>
            <a:spLocks noGrp="1"/>
          </p:cNvSpPr>
          <p:nvPr>
            <p:ph type="pic" sz="quarter" idx="16" hasCustomPrompt="1"/>
          </p:nvPr>
        </p:nvSpPr>
        <p:spPr>
          <a:xfrm>
            <a:off x="315831" y="546335"/>
            <a:ext cx="647700" cy="647700"/>
          </a:xfrm>
        </p:spPr>
        <p:txBody>
          <a:bodyPr>
            <a:normAutofit/>
          </a:bodyPr>
          <a:lstStyle>
            <a:lvl1pPr marL="0" indent="0">
              <a:buNone/>
              <a:defRPr sz="1000"/>
            </a:lvl1pPr>
          </a:lstStyle>
          <a:p>
            <a:r>
              <a:rPr lang="en-US"/>
              <a:t>icon</a:t>
            </a:r>
          </a:p>
        </p:txBody>
      </p:sp>
      <p:sp>
        <p:nvSpPr>
          <p:cNvPr id="21" name="Picture Placeholder 17">
            <a:extLst>
              <a:ext uri="{FF2B5EF4-FFF2-40B4-BE49-F238E27FC236}">
                <a16:creationId xmlns:a16="http://schemas.microsoft.com/office/drawing/2014/main" id="{5084345D-9C9D-D35C-53A3-640B1F5E7C90}"/>
              </a:ext>
            </a:extLst>
          </p:cNvPr>
          <p:cNvSpPr>
            <a:spLocks noGrp="1"/>
          </p:cNvSpPr>
          <p:nvPr>
            <p:ph type="pic" sz="quarter" idx="20" hasCustomPrompt="1"/>
          </p:nvPr>
        </p:nvSpPr>
        <p:spPr>
          <a:xfrm>
            <a:off x="315831" y="1612501"/>
            <a:ext cx="647700" cy="647700"/>
          </a:xfrm>
        </p:spPr>
        <p:txBody>
          <a:bodyPr>
            <a:normAutofit/>
          </a:bodyPr>
          <a:lstStyle>
            <a:lvl1pPr marL="0" indent="0">
              <a:buNone/>
              <a:defRPr sz="1000"/>
            </a:lvl1pPr>
          </a:lstStyle>
          <a:p>
            <a:r>
              <a:rPr lang="en-US"/>
              <a:t>icon</a:t>
            </a:r>
          </a:p>
        </p:txBody>
      </p:sp>
      <p:sp>
        <p:nvSpPr>
          <p:cNvPr id="32" name="Picture Placeholder 17">
            <a:extLst>
              <a:ext uri="{FF2B5EF4-FFF2-40B4-BE49-F238E27FC236}">
                <a16:creationId xmlns:a16="http://schemas.microsoft.com/office/drawing/2014/main" id="{9C13E597-6CFC-C74E-29D3-473E0299CA87}"/>
              </a:ext>
            </a:extLst>
          </p:cNvPr>
          <p:cNvSpPr>
            <a:spLocks noGrp="1"/>
          </p:cNvSpPr>
          <p:nvPr>
            <p:ph type="pic" sz="quarter" idx="23" hasCustomPrompt="1"/>
          </p:nvPr>
        </p:nvSpPr>
        <p:spPr>
          <a:xfrm>
            <a:off x="315831" y="2712993"/>
            <a:ext cx="647700" cy="647700"/>
          </a:xfrm>
        </p:spPr>
        <p:txBody>
          <a:bodyPr>
            <a:normAutofit/>
          </a:bodyPr>
          <a:lstStyle>
            <a:lvl1pPr marL="0" indent="0">
              <a:buNone/>
              <a:defRPr sz="1000"/>
            </a:lvl1pPr>
          </a:lstStyle>
          <a:p>
            <a:r>
              <a:rPr lang="en-US"/>
              <a:t>icon</a:t>
            </a:r>
          </a:p>
        </p:txBody>
      </p:sp>
      <p:sp>
        <p:nvSpPr>
          <p:cNvPr id="33" name="Picture Placeholder 17">
            <a:extLst>
              <a:ext uri="{FF2B5EF4-FFF2-40B4-BE49-F238E27FC236}">
                <a16:creationId xmlns:a16="http://schemas.microsoft.com/office/drawing/2014/main" id="{8C7B1995-8FA4-DAE5-EF5C-DE4769B13B2B}"/>
              </a:ext>
            </a:extLst>
          </p:cNvPr>
          <p:cNvSpPr>
            <a:spLocks noGrp="1"/>
          </p:cNvSpPr>
          <p:nvPr>
            <p:ph type="pic" sz="quarter" idx="26" hasCustomPrompt="1"/>
          </p:nvPr>
        </p:nvSpPr>
        <p:spPr>
          <a:xfrm>
            <a:off x="315831" y="3810000"/>
            <a:ext cx="647700" cy="647700"/>
          </a:xfrm>
        </p:spPr>
        <p:txBody>
          <a:bodyPr>
            <a:normAutofit/>
          </a:bodyPr>
          <a:lstStyle>
            <a:lvl1pPr marL="0" indent="0">
              <a:buNone/>
              <a:defRPr sz="1000"/>
            </a:lvl1pPr>
          </a:lstStyle>
          <a:p>
            <a:r>
              <a:rPr lang="en-US"/>
              <a:t>icon</a:t>
            </a:r>
          </a:p>
        </p:txBody>
      </p:sp>
      <p:sp>
        <p:nvSpPr>
          <p:cNvPr id="34" name="Footer Placeholder 33">
            <a:extLst>
              <a:ext uri="{FF2B5EF4-FFF2-40B4-BE49-F238E27FC236}">
                <a16:creationId xmlns:a16="http://schemas.microsoft.com/office/drawing/2014/main" id="{A49CB5CB-D7B8-0CB5-1333-50143B2D9A82}"/>
              </a:ext>
            </a:extLst>
          </p:cNvPr>
          <p:cNvSpPr>
            <a:spLocks noGrp="1"/>
          </p:cNvSpPr>
          <p:nvPr>
            <p:ph type="ftr" sz="quarter" idx="28"/>
          </p:nvPr>
        </p:nvSpPr>
        <p:spPr/>
        <p:txBody>
          <a:bodyPr/>
          <a:lstStyle/>
          <a:p>
            <a:r>
              <a:rPr lang="en-US"/>
              <a:t>|  EERE</a:t>
            </a:r>
          </a:p>
        </p:txBody>
      </p:sp>
      <p:sp>
        <p:nvSpPr>
          <p:cNvPr id="35" name="Slide Number Placeholder 34">
            <a:extLst>
              <a:ext uri="{FF2B5EF4-FFF2-40B4-BE49-F238E27FC236}">
                <a16:creationId xmlns:a16="http://schemas.microsoft.com/office/drawing/2014/main" id="{E79A75D9-3920-F517-1C70-FF1CFB76560D}"/>
              </a:ext>
            </a:extLst>
          </p:cNvPr>
          <p:cNvSpPr>
            <a:spLocks noGrp="1"/>
          </p:cNvSpPr>
          <p:nvPr>
            <p:ph type="sldNum" sz="quarter" idx="29"/>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200591533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Icon Slide 2A">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8BAF765-187A-BB8E-DBDD-709FD125D060}"/>
              </a:ext>
            </a:extLst>
          </p:cNvPr>
          <p:cNvSpPr>
            <a:spLocks noGrp="1"/>
          </p:cNvSpPr>
          <p:nvPr>
            <p:ph type="pic" sz="quarter" idx="27"/>
          </p:nvPr>
        </p:nvSpPr>
        <p:spPr>
          <a:xfrm>
            <a:off x="1111043" y="-9525"/>
            <a:ext cx="4002201" cy="5153025"/>
          </a:xfrm>
        </p:spPr>
        <p:txBody>
          <a:bodyPr/>
          <a:lstStyle/>
          <a:p>
            <a:r>
              <a:rPr lang="en-US"/>
              <a:t>Click icon to add picture</a:t>
            </a:r>
          </a:p>
        </p:txBody>
      </p:sp>
      <p:sp>
        <p:nvSpPr>
          <p:cNvPr id="16" name="Rectangle 15">
            <a:extLst>
              <a:ext uri="{FF2B5EF4-FFF2-40B4-BE49-F238E27FC236}">
                <a16:creationId xmlns:a16="http://schemas.microsoft.com/office/drawing/2014/main" id="{1EEC84A5-1215-DA45-C398-41BE7046CE61}"/>
              </a:ext>
            </a:extLst>
          </p:cNvPr>
          <p:cNvSpPr/>
          <p:nvPr userDrawn="1"/>
        </p:nvSpPr>
        <p:spPr>
          <a:xfrm>
            <a:off x="5113244" y="0"/>
            <a:ext cx="4030756" cy="51636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8DB07986-3CF8-A802-F586-FC46D4A9FF95}"/>
              </a:ext>
            </a:extLst>
          </p:cNvPr>
          <p:cNvSpPr/>
          <p:nvPr userDrawn="1"/>
        </p:nvSpPr>
        <p:spPr>
          <a:xfrm>
            <a:off x="5114925" y="356347"/>
            <a:ext cx="4029075" cy="97715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662246" y="545717"/>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662246" y="801922"/>
            <a:ext cx="3152301" cy="392113"/>
          </a:xfrm>
        </p:spPr>
        <p:txBody>
          <a:bodyPr lIns="0" tIns="0" rIns="0" bIns="0">
            <a:noAutofit/>
          </a:bodyPr>
          <a:lstStyle>
            <a:lvl1pPr marL="0" indent="0">
              <a:buNone/>
              <a:defRPr sz="1200"/>
            </a:lvl1pPr>
          </a:lstStyle>
          <a:p>
            <a:pPr lvl="0"/>
            <a:r>
              <a:rPr lang="en-US"/>
              <a:t>Body text</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662246" y="1611883"/>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662246" y="1868088"/>
            <a:ext cx="3152301"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662246" y="2712375"/>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662246" y="2968580"/>
            <a:ext cx="3152301" cy="392113"/>
          </a:xfrm>
        </p:spPr>
        <p:txBody>
          <a:bodyPr lIns="0" tIns="0" rIns="0" bIns="0">
            <a:noAutofit/>
          </a:bodyPr>
          <a:lstStyle>
            <a:lvl1pPr marL="0" indent="0">
              <a:buNone/>
              <a:defRPr sz="1200"/>
            </a:lvl1pPr>
          </a:lstStyle>
          <a:p>
            <a:pPr lvl="0"/>
            <a:r>
              <a:rPr lang="en-US"/>
              <a:t>Body text</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662246" y="3809382"/>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662246" y="4065587"/>
            <a:ext cx="3152301" cy="392113"/>
          </a:xfrm>
        </p:spPr>
        <p:txBody>
          <a:bodyPr lIns="0" tIns="0" rIns="0" bIns="0">
            <a:noAutofit/>
          </a:bodyPr>
          <a:lstStyle>
            <a:lvl1pPr marL="0" indent="0">
              <a:buNone/>
              <a:defRPr sz="1200"/>
            </a:lvl1pPr>
          </a:lstStyle>
          <a:p>
            <a:pPr lvl="0"/>
            <a:r>
              <a:rPr lang="en-US"/>
              <a:t>Body text</a:t>
            </a:r>
          </a:p>
        </p:txBody>
      </p:sp>
      <p:sp>
        <p:nvSpPr>
          <p:cNvPr id="3" name="Rectangle 2">
            <a:extLst>
              <a:ext uri="{FF2B5EF4-FFF2-40B4-BE49-F238E27FC236}">
                <a16:creationId xmlns:a16="http://schemas.microsoft.com/office/drawing/2014/main" id="{4BEDC5A0-480E-22EF-B7C2-E090AC2D241F}"/>
              </a:ext>
            </a:extLst>
          </p:cNvPr>
          <p:cNvSpPr/>
          <p:nvPr userDrawn="1"/>
        </p:nvSpPr>
        <p:spPr>
          <a:xfrm>
            <a:off x="0" y="-10098"/>
            <a:ext cx="1111044" cy="5163696"/>
          </a:xfrm>
          <a:prstGeom prst="rect">
            <a:avLst/>
          </a:prstGeom>
          <a:solidFill>
            <a:srgbClr val="C3C8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335EAA4-CCDE-83D9-4EA7-FBA1A4DC2804}"/>
              </a:ext>
            </a:extLst>
          </p:cNvPr>
          <p:cNvSpPr/>
          <p:nvPr userDrawn="1"/>
        </p:nvSpPr>
        <p:spPr>
          <a:xfrm>
            <a:off x="911226" y="356346"/>
            <a:ext cx="4249644" cy="977153"/>
          </a:xfrm>
          <a:prstGeom prst="rect">
            <a:avLst/>
          </a:prstGeom>
          <a:solidFill>
            <a:schemeClr val="accent1">
              <a:alpha val="1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Graphic 13">
            <a:extLst>
              <a:ext uri="{FF2B5EF4-FFF2-40B4-BE49-F238E27FC236}">
                <a16:creationId xmlns:a16="http://schemas.microsoft.com/office/drawing/2014/main" id="{C980084E-FDFF-3128-7B4C-B891D1233352}"/>
              </a:ext>
            </a:extLst>
          </p:cNvPr>
          <p:cNvSpPr/>
          <p:nvPr/>
        </p:nvSpPr>
        <p:spPr>
          <a:xfrm>
            <a:off x="52499" y="356345"/>
            <a:ext cx="1058545" cy="986112"/>
          </a:xfrm>
          <a:custGeom>
            <a:avLst/>
            <a:gdLst>
              <a:gd name="connsiteX0" fmla="*/ 0 w 1323784"/>
              <a:gd name="connsiteY0" fmla="*/ 616553 h 1233201"/>
              <a:gd name="connsiteX1" fmla="*/ 616744 w 1323784"/>
              <a:gd name="connsiteY1" fmla="*/ 0 h 1233201"/>
              <a:gd name="connsiteX2" fmla="*/ 1323785 w 1323784"/>
              <a:gd name="connsiteY2" fmla="*/ 286 h 1233201"/>
              <a:gd name="connsiteX3" fmla="*/ 1323785 w 1323784"/>
              <a:gd name="connsiteY3" fmla="*/ 1232916 h 1233201"/>
              <a:gd name="connsiteX4" fmla="*/ 616744 w 1323784"/>
              <a:gd name="connsiteY4" fmla="*/ 1233202 h 1233201"/>
              <a:gd name="connsiteX5" fmla="*/ 0 w 1323784"/>
              <a:gd name="connsiteY5" fmla="*/ 616553 h 123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784" h="1233201">
                <a:moveTo>
                  <a:pt x="0" y="616553"/>
                </a:moveTo>
                <a:cubicBezTo>
                  <a:pt x="0" y="276035"/>
                  <a:pt x="276130" y="0"/>
                  <a:pt x="616744" y="0"/>
                </a:cubicBezTo>
                <a:cubicBezTo>
                  <a:pt x="621411" y="0"/>
                  <a:pt x="1191387" y="0"/>
                  <a:pt x="1323785" y="286"/>
                </a:cubicBezTo>
                <a:lnTo>
                  <a:pt x="1323785" y="1232916"/>
                </a:lnTo>
                <a:cubicBezTo>
                  <a:pt x="1191292" y="1233202"/>
                  <a:pt x="621316" y="1233202"/>
                  <a:pt x="616744" y="1233202"/>
                </a:cubicBezTo>
                <a:cubicBezTo>
                  <a:pt x="276130" y="1233202"/>
                  <a:pt x="0" y="957167"/>
                  <a:pt x="0" y="616553"/>
                </a:cubicBezTo>
                <a:close/>
              </a:path>
            </a:pathLst>
          </a:custGeom>
          <a:solidFill>
            <a:srgbClr val="69BE28"/>
          </a:solidFill>
          <a:ln w="0" cap="flat">
            <a:noFill/>
            <a:prstDash val="solid"/>
            <a:miter/>
          </a:ln>
        </p:spPr>
        <p:txBody>
          <a:bodyPr rtlCol="0" anchor="ctr"/>
          <a:lstStyle/>
          <a:p>
            <a:endParaRPr lang="en-US"/>
          </a:p>
        </p:txBody>
      </p:sp>
      <p:sp>
        <p:nvSpPr>
          <p:cNvPr id="20" name="Picture Placeholder 17">
            <a:extLst>
              <a:ext uri="{FF2B5EF4-FFF2-40B4-BE49-F238E27FC236}">
                <a16:creationId xmlns:a16="http://schemas.microsoft.com/office/drawing/2014/main" id="{1427C9F0-B38B-E2F1-50FE-F3C40CB859FE}"/>
              </a:ext>
            </a:extLst>
          </p:cNvPr>
          <p:cNvSpPr>
            <a:spLocks noGrp="1"/>
          </p:cNvSpPr>
          <p:nvPr>
            <p:ph type="pic" sz="quarter" idx="16" hasCustomPrompt="1"/>
          </p:nvPr>
        </p:nvSpPr>
        <p:spPr>
          <a:xfrm>
            <a:off x="315831" y="546335"/>
            <a:ext cx="647700" cy="647700"/>
          </a:xfrm>
        </p:spPr>
        <p:txBody>
          <a:bodyPr>
            <a:normAutofit/>
          </a:bodyPr>
          <a:lstStyle>
            <a:lvl1pPr marL="0" indent="0">
              <a:buNone/>
              <a:defRPr sz="1000"/>
            </a:lvl1pPr>
          </a:lstStyle>
          <a:p>
            <a:r>
              <a:rPr lang="en-US"/>
              <a:t>icon</a:t>
            </a:r>
          </a:p>
        </p:txBody>
      </p:sp>
      <p:sp>
        <p:nvSpPr>
          <p:cNvPr id="21" name="Picture Placeholder 17">
            <a:extLst>
              <a:ext uri="{FF2B5EF4-FFF2-40B4-BE49-F238E27FC236}">
                <a16:creationId xmlns:a16="http://schemas.microsoft.com/office/drawing/2014/main" id="{5084345D-9C9D-D35C-53A3-640B1F5E7C90}"/>
              </a:ext>
            </a:extLst>
          </p:cNvPr>
          <p:cNvSpPr>
            <a:spLocks noGrp="1"/>
          </p:cNvSpPr>
          <p:nvPr>
            <p:ph type="pic" sz="quarter" idx="20" hasCustomPrompt="1"/>
          </p:nvPr>
        </p:nvSpPr>
        <p:spPr>
          <a:xfrm>
            <a:off x="315831" y="1612501"/>
            <a:ext cx="647700" cy="647700"/>
          </a:xfrm>
        </p:spPr>
        <p:txBody>
          <a:bodyPr>
            <a:normAutofit/>
          </a:bodyPr>
          <a:lstStyle>
            <a:lvl1pPr marL="0" indent="0">
              <a:buNone/>
              <a:defRPr sz="1000"/>
            </a:lvl1pPr>
          </a:lstStyle>
          <a:p>
            <a:r>
              <a:rPr lang="en-US"/>
              <a:t>icon</a:t>
            </a:r>
          </a:p>
        </p:txBody>
      </p:sp>
      <p:sp>
        <p:nvSpPr>
          <p:cNvPr id="32" name="Picture Placeholder 17">
            <a:extLst>
              <a:ext uri="{FF2B5EF4-FFF2-40B4-BE49-F238E27FC236}">
                <a16:creationId xmlns:a16="http://schemas.microsoft.com/office/drawing/2014/main" id="{9C13E597-6CFC-C74E-29D3-473E0299CA87}"/>
              </a:ext>
            </a:extLst>
          </p:cNvPr>
          <p:cNvSpPr>
            <a:spLocks noGrp="1"/>
          </p:cNvSpPr>
          <p:nvPr>
            <p:ph type="pic" sz="quarter" idx="23" hasCustomPrompt="1"/>
          </p:nvPr>
        </p:nvSpPr>
        <p:spPr>
          <a:xfrm>
            <a:off x="315831" y="2712993"/>
            <a:ext cx="647700" cy="647700"/>
          </a:xfrm>
        </p:spPr>
        <p:txBody>
          <a:bodyPr>
            <a:normAutofit/>
          </a:bodyPr>
          <a:lstStyle>
            <a:lvl1pPr marL="0" indent="0">
              <a:buNone/>
              <a:defRPr sz="1000"/>
            </a:lvl1pPr>
          </a:lstStyle>
          <a:p>
            <a:r>
              <a:rPr lang="en-US"/>
              <a:t>icon</a:t>
            </a:r>
          </a:p>
        </p:txBody>
      </p:sp>
      <p:sp>
        <p:nvSpPr>
          <p:cNvPr id="33" name="Picture Placeholder 17">
            <a:extLst>
              <a:ext uri="{FF2B5EF4-FFF2-40B4-BE49-F238E27FC236}">
                <a16:creationId xmlns:a16="http://schemas.microsoft.com/office/drawing/2014/main" id="{8C7B1995-8FA4-DAE5-EF5C-DE4769B13B2B}"/>
              </a:ext>
            </a:extLst>
          </p:cNvPr>
          <p:cNvSpPr>
            <a:spLocks noGrp="1"/>
          </p:cNvSpPr>
          <p:nvPr>
            <p:ph type="pic" sz="quarter" idx="26" hasCustomPrompt="1"/>
          </p:nvPr>
        </p:nvSpPr>
        <p:spPr>
          <a:xfrm>
            <a:off x="315831" y="3810000"/>
            <a:ext cx="647700" cy="647700"/>
          </a:xfrm>
        </p:spPr>
        <p:txBody>
          <a:bodyPr>
            <a:normAutofit/>
          </a:bodyPr>
          <a:lstStyle>
            <a:lvl1pPr marL="0" indent="0">
              <a:buNone/>
              <a:defRPr sz="1000"/>
            </a:lvl1pPr>
          </a:lstStyle>
          <a:p>
            <a:r>
              <a:rPr lang="en-US"/>
              <a:t>icon</a:t>
            </a:r>
          </a:p>
        </p:txBody>
      </p:sp>
      <p:sp>
        <p:nvSpPr>
          <p:cNvPr id="34" name="Footer Placeholder 33">
            <a:extLst>
              <a:ext uri="{FF2B5EF4-FFF2-40B4-BE49-F238E27FC236}">
                <a16:creationId xmlns:a16="http://schemas.microsoft.com/office/drawing/2014/main" id="{A49CB5CB-D7B8-0CB5-1333-50143B2D9A82}"/>
              </a:ext>
            </a:extLst>
          </p:cNvPr>
          <p:cNvSpPr>
            <a:spLocks noGrp="1"/>
          </p:cNvSpPr>
          <p:nvPr>
            <p:ph type="ftr" sz="quarter" idx="28"/>
          </p:nvPr>
        </p:nvSpPr>
        <p:spPr/>
        <p:txBody>
          <a:bodyPr/>
          <a:lstStyle/>
          <a:p>
            <a:r>
              <a:rPr lang="en-US"/>
              <a:t>|  EERE</a:t>
            </a:r>
          </a:p>
        </p:txBody>
      </p:sp>
      <p:sp>
        <p:nvSpPr>
          <p:cNvPr id="35" name="Slide Number Placeholder 34">
            <a:extLst>
              <a:ext uri="{FF2B5EF4-FFF2-40B4-BE49-F238E27FC236}">
                <a16:creationId xmlns:a16="http://schemas.microsoft.com/office/drawing/2014/main" id="{E79A75D9-3920-F517-1C70-FF1CFB76560D}"/>
              </a:ext>
            </a:extLst>
          </p:cNvPr>
          <p:cNvSpPr>
            <a:spLocks noGrp="1"/>
          </p:cNvSpPr>
          <p:nvPr>
            <p:ph type="sldNum" sz="quarter" idx="29"/>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268396867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Icon Slide 2B">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8BAF765-187A-BB8E-DBDD-709FD125D060}"/>
              </a:ext>
            </a:extLst>
          </p:cNvPr>
          <p:cNvSpPr>
            <a:spLocks noGrp="1"/>
          </p:cNvSpPr>
          <p:nvPr>
            <p:ph type="pic" sz="quarter" idx="27"/>
          </p:nvPr>
        </p:nvSpPr>
        <p:spPr>
          <a:xfrm>
            <a:off x="1111043" y="-9525"/>
            <a:ext cx="4002201" cy="5153025"/>
          </a:xfrm>
        </p:spPr>
        <p:txBody>
          <a:bodyPr/>
          <a:lstStyle/>
          <a:p>
            <a:r>
              <a:rPr lang="en-US"/>
              <a:t>Click icon to add picture</a:t>
            </a:r>
          </a:p>
        </p:txBody>
      </p:sp>
      <p:sp>
        <p:nvSpPr>
          <p:cNvPr id="16" name="Rectangle 15">
            <a:extLst>
              <a:ext uri="{FF2B5EF4-FFF2-40B4-BE49-F238E27FC236}">
                <a16:creationId xmlns:a16="http://schemas.microsoft.com/office/drawing/2014/main" id="{1EEC84A5-1215-DA45-C398-41BE7046CE61}"/>
              </a:ext>
            </a:extLst>
          </p:cNvPr>
          <p:cNvSpPr/>
          <p:nvPr userDrawn="1"/>
        </p:nvSpPr>
        <p:spPr>
          <a:xfrm>
            <a:off x="5113244" y="0"/>
            <a:ext cx="4030756" cy="51636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8DB07986-3CF8-A802-F586-FC46D4A9FF95}"/>
              </a:ext>
            </a:extLst>
          </p:cNvPr>
          <p:cNvSpPr/>
          <p:nvPr userDrawn="1"/>
        </p:nvSpPr>
        <p:spPr>
          <a:xfrm>
            <a:off x="5114925" y="1436172"/>
            <a:ext cx="4029075" cy="97715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662246" y="545717"/>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662246" y="801922"/>
            <a:ext cx="3152301" cy="392113"/>
          </a:xfrm>
        </p:spPr>
        <p:txBody>
          <a:bodyPr lIns="0" tIns="0" rIns="0" bIns="0">
            <a:noAutofit/>
          </a:bodyPr>
          <a:lstStyle>
            <a:lvl1pPr marL="0" indent="0">
              <a:buNone/>
              <a:defRPr sz="1200"/>
            </a:lvl1pPr>
          </a:lstStyle>
          <a:p>
            <a:pPr lvl="0"/>
            <a:r>
              <a:rPr lang="en-US"/>
              <a:t>Body text</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662246" y="1611883"/>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662246" y="1868088"/>
            <a:ext cx="3152301"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662246" y="2712375"/>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662246" y="2968580"/>
            <a:ext cx="3152301" cy="392113"/>
          </a:xfrm>
        </p:spPr>
        <p:txBody>
          <a:bodyPr lIns="0" tIns="0" rIns="0" bIns="0">
            <a:noAutofit/>
          </a:bodyPr>
          <a:lstStyle>
            <a:lvl1pPr marL="0" indent="0">
              <a:buNone/>
              <a:defRPr sz="1200"/>
            </a:lvl1pPr>
          </a:lstStyle>
          <a:p>
            <a:pPr lvl="0"/>
            <a:r>
              <a:rPr lang="en-US"/>
              <a:t>Body text</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662246" y="3809382"/>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662246" y="4065587"/>
            <a:ext cx="3152301" cy="392113"/>
          </a:xfrm>
        </p:spPr>
        <p:txBody>
          <a:bodyPr lIns="0" tIns="0" rIns="0" bIns="0">
            <a:noAutofit/>
          </a:bodyPr>
          <a:lstStyle>
            <a:lvl1pPr marL="0" indent="0">
              <a:buNone/>
              <a:defRPr sz="1200"/>
            </a:lvl1pPr>
          </a:lstStyle>
          <a:p>
            <a:pPr lvl="0"/>
            <a:r>
              <a:rPr lang="en-US"/>
              <a:t>Body text</a:t>
            </a:r>
          </a:p>
        </p:txBody>
      </p:sp>
      <p:sp>
        <p:nvSpPr>
          <p:cNvPr id="3" name="Rectangle 2">
            <a:extLst>
              <a:ext uri="{FF2B5EF4-FFF2-40B4-BE49-F238E27FC236}">
                <a16:creationId xmlns:a16="http://schemas.microsoft.com/office/drawing/2014/main" id="{4BEDC5A0-480E-22EF-B7C2-E090AC2D241F}"/>
              </a:ext>
            </a:extLst>
          </p:cNvPr>
          <p:cNvSpPr/>
          <p:nvPr userDrawn="1"/>
        </p:nvSpPr>
        <p:spPr>
          <a:xfrm>
            <a:off x="0" y="-10098"/>
            <a:ext cx="1111044" cy="5163696"/>
          </a:xfrm>
          <a:prstGeom prst="rect">
            <a:avLst/>
          </a:prstGeom>
          <a:solidFill>
            <a:srgbClr val="C3C8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335EAA4-CCDE-83D9-4EA7-FBA1A4DC2804}"/>
              </a:ext>
            </a:extLst>
          </p:cNvPr>
          <p:cNvSpPr/>
          <p:nvPr userDrawn="1"/>
        </p:nvSpPr>
        <p:spPr>
          <a:xfrm>
            <a:off x="911226" y="1436171"/>
            <a:ext cx="4249644" cy="977153"/>
          </a:xfrm>
          <a:prstGeom prst="rect">
            <a:avLst/>
          </a:prstGeom>
          <a:solidFill>
            <a:schemeClr val="accent1">
              <a:alpha val="1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Graphic 13">
            <a:extLst>
              <a:ext uri="{FF2B5EF4-FFF2-40B4-BE49-F238E27FC236}">
                <a16:creationId xmlns:a16="http://schemas.microsoft.com/office/drawing/2014/main" id="{C980084E-FDFF-3128-7B4C-B891D1233352}"/>
              </a:ext>
            </a:extLst>
          </p:cNvPr>
          <p:cNvSpPr/>
          <p:nvPr/>
        </p:nvSpPr>
        <p:spPr>
          <a:xfrm>
            <a:off x="52499" y="1436170"/>
            <a:ext cx="1058545" cy="986112"/>
          </a:xfrm>
          <a:custGeom>
            <a:avLst/>
            <a:gdLst>
              <a:gd name="connsiteX0" fmla="*/ 0 w 1323784"/>
              <a:gd name="connsiteY0" fmla="*/ 616553 h 1233201"/>
              <a:gd name="connsiteX1" fmla="*/ 616744 w 1323784"/>
              <a:gd name="connsiteY1" fmla="*/ 0 h 1233201"/>
              <a:gd name="connsiteX2" fmla="*/ 1323785 w 1323784"/>
              <a:gd name="connsiteY2" fmla="*/ 286 h 1233201"/>
              <a:gd name="connsiteX3" fmla="*/ 1323785 w 1323784"/>
              <a:gd name="connsiteY3" fmla="*/ 1232916 h 1233201"/>
              <a:gd name="connsiteX4" fmla="*/ 616744 w 1323784"/>
              <a:gd name="connsiteY4" fmla="*/ 1233202 h 1233201"/>
              <a:gd name="connsiteX5" fmla="*/ 0 w 1323784"/>
              <a:gd name="connsiteY5" fmla="*/ 616553 h 123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784" h="1233201">
                <a:moveTo>
                  <a:pt x="0" y="616553"/>
                </a:moveTo>
                <a:cubicBezTo>
                  <a:pt x="0" y="276035"/>
                  <a:pt x="276130" y="0"/>
                  <a:pt x="616744" y="0"/>
                </a:cubicBezTo>
                <a:cubicBezTo>
                  <a:pt x="621411" y="0"/>
                  <a:pt x="1191387" y="0"/>
                  <a:pt x="1323785" y="286"/>
                </a:cubicBezTo>
                <a:lnTo>
                  <a:pt x="1323785" y="1232916"/>
                </a:lnTo>
                <a:cubicBezTo>
                  <a:pt x="1191292" y="1233202"/>
                  <a:pt x="621316" y="1233202"/>
                  <a:pt x="616744" y="1233202"/>
                </a:cubicBezTo>
                <a:cubicBezTo>
                  <a:pt x="276130" y="1233202"/>
                  <a:pt x="0" y="957167"/>
                  <a:pt x="0" y="616553"/>
                </a:cubicBezTo>
                <a:close/>
              </a:path>
            </a:pathLst>
          </a:custGeom>
          <a:solidFill>
            <a:srgbClr val="69BE28"/>
          </a:solidFill>
          <a:ln w="0" cap="flat">
            <a:noFill/>
            <a:prstDash val="solid"/>
            <a:miter/>
          </a:ln>
        </p:spPr>
        <p:txBody>
          <a:bodyPr rtlCol="0" anchor="ctr"/>
          <a:lstStyle/>
          <a:p>
            <a:endParaRPr lang="en-US"/>
          </a:p>
        </p:txBody>
      </p:sp>
      <p:sp>
        <p:nvSpPr>
          <p:cNvPr id="20" name="Picture Placeholder 17">
            <a:extLst>
              <a:ext uri="{FF2B5EF4-FFF2-40B4-BE49-F238E27FC236}">
                <a16:creationId xmlns:a16="http://schemas.microsoft.com/office/drawing/2014/main" id="{1427C9F0-B38B-E2F1-50FE-F3C40CB859FE}"/>
              </a:ext>
            </a:extLst>
          </p:cNvPr>
          <p:cNvSpPr>
            <a:spLocks noGrp="1"/>
          </p:cNvSpPr>
          <p:nvPr>
            <p:ph type="pic" sz="quarter" idx="16" hasCustomPrompt="1"/>
          </p:nvPr>
        </p:nvSpPr>
        <p:spPr>
          <a:xfrm>
            <a:off x="315831" y="546335"/>
            <a:ext cx="647700" cy="647700"/>
          </a:xfrm>
        </p:spPr>
        <p:txBody>
          <a:bodyPr>
            <a:normAutofit/>
          </a:bodyPr>
          <a:lstStyle>
            <a:lvl1pPr marL="0" indent="0">
              <a:buNone/>
              <a:defRPr sz="1000"/>
            </a:lvl1pPr>
          </a:lstStyle>
          <a:p>
            <a:r>
              <a:rPr lang="en-US"/>
              <a:t>icon</a:t>
            </a:r>
          </a:p>
        </p:txBody>
      </p:sp>
      <p:sp>
        <p:nvSpPr>
          <p:cNvPr id="21" name="Picture Placeholder 17">
            <a:extLst>
              <a:ext uri="{FF2B5EF4-FFF2-40B4-BE49-F238E27FC236}">
                <a16:creationId xmlns:a16="http://schemas.microsoft.com/office/drawing/2014/main" id="{5084345D-9C9D-D35C-53A3-640B1F5E7C90}"/>
              </a:ext>
            </a:extLst>
          </p:cNvPr>
          <p:cNvSpPr>
            <a:spLocks noGrp="1"/>
          </p:cNvSpPr>
          <p:nvPr>
            <p:ph type="pic" sz="quarter" idx="20" hasCustomPrompt="1"/>
          </p:nvPr>
        </p:nvSpPr>
        <p:spPr>
          <a:xfrm>
            <a:off x="315831" y="1612501"/>
            <a:ext cx="647700" cy="647700"/>
          </a:xfrm>
        </p:spPr>
        <p:txBody>
          <a:bodyPr>
            <a:normAutofit/>
          </a:bodyPr>
          <a:lstStyle>
            <a:lvl1pPr marL="0" indent="0">
              <a:buNone/>
              <a:defRPr sz="1000"/>
            </a:lvl1pPr>
          </a:lstStyle>
          <a:p>
            <a:r>
              <a:rPr lang="en-US"/>
              <a:t>icon</a:t>
            </a:r>
          </a:p>
        </p:txBody>
      </p:sp>
      <p:sp>
        <p:nvSpPr>
          <p:cNvPr id="32" name="Picture Placeholder 17">
            <a:extLst>
              <a:ext uri="{FF2B5EF4-FFF2-40B4-BE49-F238E27FC236}">
                <a16:creationId xmlns:a16="http://schemas.microsoft.com/office/drawing/2014/main" id="{9C13E597-6CFC-C74E-29D3-473E0299CA87}"/>
              </a:ext>
            </a:extLst>
          </p:cNvPr>
          <p:cNvSpPr>
            <a:spLocks noGrp="1"/>
          </p:cNvSpPr>
          <p:nvPr>
            <p:ph type="pic" sz="quarter" idx="23" hasCustomPrompt="1"/>
          </p:nvPr>
        </p:nvSpPr>
        <p:spPr>
          <a:xfrm>
            <a:off x="315831" y="2712993"/>
            <a:ext cx="647700" cy="647700"/>
          </a:xfrm>
        </p:spPr>
        <p:txBody>
          <a:bodyPr>
            <a:normAutofit/>
          </a:bodyPr>
          <a:lstStyle>
            <a:lvl1pPr marL="0" indent="0">
              <a:buNone/>
              <a:defRPr sz="1000"/>
            </a:lvl1pPr>
          </a:lstStyle>
          <a:p>
            <a:r>
              <a:rPr lang="en-US"/>
              <a:t>icon</a:t>
            </a:r>
          </a:p>
        </p:txBody>
      </p:sp>
      <p:sp>
        <p:nvSpPr>
          <p:cNvPr id="33" name="Picture Placeholder 17">
            <a:extLst>
              <a:ext uri="{FF2B5EF4-FFF2-40B4-BE49-F238E27FC236}">
                <a16:creationId xmlns:a16="http://schemas.microsoft.com/office/drawing/2014/main" id="{8C7B1995-8FA4-DAE5-EF5C-DE4769B13B2B}"/>
              </a:ext>
            </a:extLst>
          </p:cNvPr>
          <p:cNvSpPr>
            <a:spLocks noGrp="1"/>
          </p:cNvSpPr>
          <p:nvPr>
            <p:ph type="pic" sz="quarter" idx="26" hasCustomPrompt="1"/>
          </p:nvPr>
        </p:nvSpPr>
        <p:spPr>
          <a:xfrm>
            <a:off x="315831" y="3810000"/>
            <a:ext cx="647700" cy="647700"/>
          </a:xfrm>
        </p:spPr>
        <p:txBody>
          <a:bodyPr>
            <a:normAutofit/>
          </a:bodyPr>
          <a:lstStyle>
            <a:lvl1pPr marL="0" indent="0">
              <a:buNone/>
              <a:defRPr sz="1000"/>
            </a:lvl1pPr>
          </a:lstStyle>
          <a:p>
            <a:r>
              <a:rPr lang="en-US"/>
              <a:t>icon</a:t>
            </a:r>
          </a:p>
        </p:txBody>
      </p:sp>
      <p:sp>
        <p:nvSpPr>
          <p:cNvPr id="2" name="Footer Placeholder 1">
            <a:extLst>
              <a:ext uri="{FF2B5EF4-FFF2-40B4-BE49-F238E27FC236}">
                <a16:creationId xmlns:a16="http://schemas.microsoft.com/office/drawing/2014/main" id="{0E96F67F-35A3-133E-C1D3-A567B2768666}"/>
              </a:ext>
            </a:extLst>
          </p:cNvPr>
          <p:cNvSpPr>
            <a:spLocks noGrp="1"/>
          </p:cNvSpPr>
          <p:nvPr>
            <p:ph type="ftr" sz="quarter" idx="28"/>
          </p:nvPr>
        </p:nvSpPr>
        <p:spPr/>
        <p:txBody>
          <a:bodyPr/>
          <a:lstStyle/>
          <a:p>
            <a:r>
              <a:rPr lang="en-US"/>
              <a:t>|  EERE</a:t>
            </a:r>
          </a:p>
        </p:txBody>
      </p:sp>
      <p:sp>
        <p:nvSpPr>
          <p:cNvPr id="4" name="Slide Number Placeholder 3">
            <a:extLst>
              <a:ext uri="{FF2B5EF4-FFF2-40B4-BE49-F238E27FC236}">
                <a16:creationId xmlns:a16="http://schemas.microsoft.com/office/drawing/2014/main" id="{287D1784-334C-BB9A-05D7-61E8E316DF90}"/>
              </a:ext>
            </a:extLst>
          </p:cNvPr>
          <p:cNvSpPr>
            <a:spLocks noGrp="1"/>
          </p:cNvSpPr>
          <p:nvPr>
            <p:ph type="sldNum" sz="quarter" idx="29"/>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274700881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Icon Slide 2C">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8BAF765-187A-BB8E-DBDD-709FD125D060}"/>
              </a:ext>
            </a:extLst>
          </p:cNvPr>
          <p:cNvSpPr>
            <a:spLocks noGrp="1"/>
          </p:cNvSpPr>
          <p:nvPr>
            <p:ph type="pic" sz="quarter" idx="27"/>
          </p:nvPr>
        </p:nvSpPr>
        <p:spPr>
          <a:xfrm>
            <a:off x="1111043" y="-9525"/>
            <a:ext cx="4002201" cy="5153025"/>
          </a:xfrm>
        </p:spPr>
        <p:txBody>
          <a:bodyPr/>
          <a:lstStyle/>
          <a:p>
            <a:r>
              <a:rPr lang="en-US"/>
              <a:t>Click icon to add picture</a:t>
            </a:r>
          </a:p>
        </p:txBody>
      </p:sp>
      <p:sp>
        <p:nvSpPr>
          <p:cNvPr id="16" name="Rectangle 15">
            <a:extLst>
              <a:ext uri="{FF2B5EF4-FFF2-40B4-BE49-F238E27FC236}">
                <a16:creationId xmlns:a16="http://schemas.microsoft.com/office/drawing/2014/main" id="{1EEC84A5-1215-DA45-C398-41BE7046CE61}"/>
              </a:ext>
            </a:extLst>
          </p:cNvPr>
          <p:cNvSpPr/>
          <p:nvPr userDrawn="1"/>
        </p:nvSpPr>
        <p:spPr>
          <a:xfrm>
            <a:off x="5113244" y="0"/>
            <a:ext cx="4030756" cy="51636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8DB07986-3CF8-A802-F586-FC46D4A9FF95}"/>
              </a:ext>
            </a:extLst>
          </p:cNvPr>
          <p:cNvSpPr/>
          <p:nvPr userDrawn="1"/>
        </p:nvSpPr>
        <p:spPr>
          <a:xfrm>
            <a:off x="5114925" y="2530474"/>
            <a:ext cx="4029075" cy="97715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662246" y="545717"/>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662246" y="801922"/>
            <a:ext cx="3152301" cy="392113"/>
          </a:xfrm>
        </p:spPr>
        <p:txBody>
          <a:bodyPr lIns="0" tIns="0" rIns="0" bIns="0">
            <a:noAutofit/>
          </a:bodyPr>
          <a:lstStyle>
            <a:lvl1pPr marL="0" indent="0">
              <a:buNone/>
              <a:defRPr sz="1200"/>
            </a:lvl1pPr>
          </a:lstStyle>
          <a:p>
            <a:pPr lvl="0"/>
            <a:r>
              <a:rPr lang="en-US"/>
              <a:t>Body text</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662246" y="1611883"/>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662246" y="1868088"/>
            <a:ext cx="3152301"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662246" y="2712375"/>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662246" y="2968580"/>
            <a:ext cx="3152301" cy="392113"/>
          </a:xfrm>
        </p:spPr>
        <p:txBody>
          <a:bodyPr lIns="0" tIns="0" rIns="0" bIns="0">
            <a:noAutofit/>
          </a:bodyPr>
          <a:lstStyle>
            <a:lvl1pPr marL="0" indent="0">
              <a:buNone/>
              <a:defRPr sz="1200"/>
            </a:lvl1pPr>
          </a:lstStyle>
          <a:p>
            <a:pPr lvl="0"/>
            <a:r>
              <a:rPr lang="en-US"/>
              <a:t>Body text</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662246" y="3809382"/>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662246" y="4065587"/>
            <a:ext cx="3152301" cy="392113"/>
          </a:xfrm>
        </p:spPr>
        <p:txBody>
          <a:bodyPr lIns="0" tIns="0" rIns="0" bIns="0">
            <a:noAutofit/>
          </a:bodyPr>
          <a:lstStyle>
            <a:lvl1pPr marL="0" indent="0">
              <a:buNone/>
              <a:defRPr sz="1200"/>
            </a:lvl1pPr>
          </a:lstStyle>
          <a:p>
            <a:pPr lvl="0"/>
            <a:r>
              <a:rPr lang="en-US"/>
              <a:t>Body text</a:t>
            </a:r>
          </a:p>
        </p:txBody>
      </p:sp>
      <p:sp>
        <p:nvSpPr>
          <p:cNvPr id="3" name="Rectangle 2">
            <a:extLst>
              <a:ext uri="{FF2B5EF4-FFF2-40B4-BE49-F238E27FC236}">
                <a16:creationId xmlns:a16="http://schemas.microsoft.com/office/drawing/2014/main" id="{4BEDC5A0-480E-22EF-B7C2-E090AC2D241F}"/>
              </a:ext>
            </a:extLst>
          </p:cNvPr>
          <p:cNvSpPr/>
          <p:nvPr userDrawn="1"/>
        </p:nvSpPr>
        <p:spPr>
          <a:xfrm>
            <a:off x="0" y="-10098"/>
            <a:ext cx="1111044" cy="5163696"/>
          </a:xfrm>
          <a:prstGeom prst="rect">
            <a:avLst/>
          </a:prstGeom>
          <a:solidFill>
            <a:srgbClr val="C3C8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335EAA4-CCDE-83D9-4EA7-FBA1A4DC2804}"/>
              </a:ext>
            </a:extLst>
          </p:cNvPr>
          <p:cNvSpPr/>
          <p:nvPr userDrawn="1"/>
        </p:nvSpPr>
        <p:spPr>
          <a:xfrm>
            <a:off x="911226" y="2530473"/>
            <a:ext cx="4249644" cy="977153"/>
          </a:xfrm>
          <a:prstGeom prst="rect">
            <a:avLst/>
          </a:prstGeom>
          <a:solidFill>
            <a:schemeClr val="accent1">
              <a:alpha val="1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Graphic 13">
            <a:extLst>
              <a:ext uri="{FF2B5EF4-FFF2-40B4-BE49-F238E27FC236}">
                <a16:creationId xmlns:a16="http://schemas.microsoft.com/office/drawing/2014/main" id="{C980084E-FDFF-3128-7B4C-B891D1233352}"/>
              </a:ext>
            </a:extLst>
          </p:cNvPr>
          <p:cNvSpPr/>
          <p:nvPr/>
        </p:nvSpPr>
        <p:spPr>
          <a:xfrm>
            <a:off x="52499" y="2530472"/>
            <a:ext cx="1058545" cy="986112"/>
          </a:xfrm>
          <a:custGeom>
            <a:avLst/>
            <a:gdLst>
              <a:gd name="connsiteX0" fmla="*/ 0 w 1323784"/>
              <a:gd name="connsiteY0" fmla="*/ 616553 h 1233201"/>
              <a:gd name="connsiteX1" fmla="*/ 616744 w 1323784"/>
              <a:gd name="connsiteY1" fmla="*/ 0 h 1233201"/>
              <a:gd name="connsiteX2" fmla="*/ 1323785 w 1323784"/>
              <a:gd name="connsiteY2" fmla="*/ 286 h 1233201"/>
              <a:gd name="connsiteX3" fmla="*/ 1323785 w 1323784"/>
              <a:gd name="connsiteY3" fmla="*/ 1232916 h 1233201"/>
              <a:gd name="connsiteX4" fmla="*/ 616744 w 1323784"/>
              <a:gd name="connsiteY4" fmla="*/ 1233202 h 1233201"/>
              <a:gd name="connsiteX5" fmla="*/ 0 w 1323784"/>
              <a:gd name="connsiteY5" fmla="*/ 616553 h 123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784" h="1233201">
                <a:moveTo>
                  <a:pt x="0" y="616553"/>
                </a:moveTo>
                <a:cubicBezTo>
                  <a:pt x="0" y="276035"/>
                  <a:pt x="276130" y="0"/>
                  <a:pt x="616744" y="0"/>
                </a:cubicBezTo>
                <a:cubicBezTo>
                  <a:pt x="621411" y="0"/>
                  <a:pt x="1191387" y="0"/>
                  <a:pt x="1323785" y="286"/>
                </a:cubicBezTo>
                <a:lnTo>
                  <a:pt x="1323785" y="1232916"/>
                </a:lnTo>
                <a:cubicBezTo>
                  <a:pt x="1191292" y="1233202"/>
                  <a:pt x="621316" y="1233202"/>
                  <a:pt x="616744" y="1233202"/>
                </a:cubicBezTo>
                <a:cubicBezTo>
                  <a:pt x="276130" y="1233202"/>
                  <a:pt x="0" y="957167"/>
                  <a:pt x="0" y="616553"/>
                </a:cubicBezTo>
                <a:close/>
              </a:path>
            </a:pathLst>
          </a:custGeom>
          <a:solidFill>
            <a:srgbClr val="69BE28"/>
          </a:solidFill>
          <a:ln w="0" cap="flat">
            <a:noFill/>
            <a:prstDash val="solid"/>
            <a:miter/>
          </a:ln>
        </p:spPr>
        <p:txBody>
          <a:bodyPr rtlCol="0" anchor="ctr"/>
          <a:lstStyle/>
          <a:p>
            <a:endParaRPr lang="en-US"/>
          </a:p>
        </p:txBody>
      </p:sp>
      <p:sp>
        <p:nvSpPr>
          <p:cNvPr id="20" name="Picture Placeholder 17">
            <a:extLst>
              <a:ext uri="{FF2B5EF4-FFF2-40B4-BE49-F238E27FC236}">
                <a16:creationId xmlns:a16="http://schemas.microsoft.com/office/drawing/2014/main" id="{1427C9F0-B38B-E2F1-50FE-F3C40CB859FE}"/>
              </a:ext>
            </a:extLst>
          </p:cNvPr>
          <p:cNvSpPr>
            <a:spLocks noGrp="1"/>
          </p:cNvSpPr>
          <p:nvPr>
            <p:ph type="pic" sz="quarter" idx="16" hasCustomPrompt="1"/>
          </p:nvPr>
        </p:nvSpPr>
        <p:spPr>
          <a:xfrm>
            <a:off x="315831" y="546335"/>
            <a:ext cx="647700" cy="647700"/>
          </a:xfrm>
        </p:spPr>
        <p:txBody>
          <a:bodyPr>
            <a:normAutofit/>
          </a:bodyPr>
          <a:lstStyle>
            <a:lvl1pPr marL="0" indent="0">
              <a:buNone/>
              <a:defRPr sz="1000"/>
            </a:lvl1pPr>
          </a:lstStyle>
          <a:p>
            <a:r>
              <a:rPr lang="en-US"/>
              <a:t>icon</a:t>
            </a:r>
          </a:p>
        </p:txBody>
      </p:sp>
      <p:sp>
        <p:nvSpPr>
          <p:cNvPr id="21" name="Picture Placeholder 17">
            <a:extLst>
              <a:ext uri="{FF2B5EF4-FFF2-40B4-BE49-F238E27FC236}">
                <a16:creationId xmlns:a16="http://schemas.microsoft.com/office/drawing/2014/main" id="{5084345D-9C9D-D35C-53A3-640B1F5E7C90}"/>
              </a:ext>
            </a:extLst>
          </p:cNvPr>
          <p:cNvSpPr>
            <a:spLocks noGrp="1"/>
          </p:cNvSpPr>
          <p:nvPr>
            <p:ph type="pic" sz="quarter" idx="20" hasCustomPrompt="1"/>
          </p:nvPr>
        </p:nvSpPr>
        <p:spPr>
          <a:xfrm>
            <a:off x="315831" y="1612501"/>
            <a:ext cx="647700" cy="647700"/>
          </a:xfrm>
        </p:spPr>
        <p:txBody>
          <a:bodyPr>
            <a:normAutofit/>
          </a:bodyPr>
          <a:lstStyle>
            <a:lvl1pPr marL="0" indent="0">
              <a:buNone/>
              <a:defRPr sz="1000"/>
            </a:lvl1pPr>
          </a:lstStyle>
          <a:p>
            <a:r>
              <a:rPr lang="en-US"/>
              <a:t>icon</a:t>
            </a:r>
          </a:p>
        </p:txBody>
      </p:sp>
      <p:sp>
        <p:nvSpPr>
          <p:cNvPr id="32" name="Picture Placeholder 17">
            <a:extLst>
              <a:ext uri="{FF2B5EF4-FFF2-40B4-BE49-F238E27FC236}">
                <a16:creationId xmlns:a16="http://schemas.microsoft.com/office/drawing/2014/main" id="{9C13E597-6CFC-C74E-29D3-473E0299CA87}"/>
              </a:ext>
            </a:extLst>
          </p:cNvPr>
          <p:cNvSpPr>
            <a:spLocks noGrp="1"/>
          </p:cNvSpPr>
          <p:nvPr>
            <p:ph type="pic" sz="quarter" idx="23" hasCustomPrompt="1"/>
          </p:nvPr>
        </p:nvSpPr>
        <p:spPr>
          <a:xfrm>
            <a:off x="315831" y="2712993"/>
            <a:ext cx="647700" cy="647700"/>
          </a:xfrm>
        </p:spPr>
        <p:txBody>
          <a:bodyPr>
            <a:normAutofit/>
          </a:bodyPr>
          <a:lstStyle>
            <a:lvl1pPr marL="0" indent="0">
              <a:buNone/>
              <a:defRPr sz="1000"/>
            </a:lvl1pPr>
          </a:lstStyle>
          <a:p>
            <a:r>
              <a:rPr lang="en-US"/>
              <a:t>icon</a:t>
            </a:r>
          </a:p>
        </p:txBody>
      </p:sp>
      <p:sp>
        <p:nvSpPr>
          <p:cNvPr id="33" name="Picture Placeholder 17">
            <a:extLst>
              <a:ext uri="{FF2B5EF4-FFF2-40B4-BE49-F238E27FC236}">
                <a16:creationId xmlns:a16="http://schemas.microsoft.com/office/drawing/2014/main" id="{8C7B1995-8FA4-DAE5-EF5C-DE4769B13B2B}"/>
              </a:ext>
            </a:extLst>
          </p:cNvPr>
          <p:cNvSpPr>
            <a:spLocks noGrp="1"/>
          </p:cNvSpPr>
          <p:nvPr>
            <p:ph type="pic" sz="quarter" idx="26" hasCustomPrompt="1"/>
          </p:nvPr>
        </p:nvSpPr>
        <p:spPr>
          <a:xfrm>
            <a:off x="315831" y="3810000"/>
            <a:ext cx="647700" cy="647700"/>
          </a:xfrm>
        </p:spPr>
        <p:txBody>
          <a:bodyPr>
            <a:normAutofit/>
          </a:bodyPr>
          <a:lstStyle>
            <a:lvl1pPr marL="0" indent="0">
              <a:buNone/>
              <a:defRPr sz="1000"/>
            </a:lvl1pPr>
          </a:lstStyle>
          <a:p>
            <a:r>
              <a:rPr lang="en-US"/>
              <a:t>icon</a:t>
            </a:r>
          </a:p>
        </p:txBody>
      </p:sp>
      <p:sp>
        <p:nvSpPr>
          <p:cNvPr id="2" name="Footer Placeholder 1">
            <a:extLst>
              <a:ext uri="{FF2B5EF4-FFF2-40B4-BE49-F238E27FC236}">
                <a16:creationId xmlns:a16="http://schemas.microsoft.com/office/drawing/2014/main" id="{93B36A9C-4E3A-CAAE-316A-E2B0D8D06224}"/>
              </a:ext>
            </a:extLst>
          </p:cNvPr>
          <p:cNvSpPr>
            <a:spLocks noGrp="1"/>
          </p:cNvSpPr>
          <p:nvPr>
            <p:ph type="ftr" sz="quarter" idx="28"/>
          </p:nvPr>
        </p:nvSpPr>
        <p:spPr/>
        <p:txBody>
          <a:bodyPr/>
          <a:lstStyle/>
          <a:p>
            <a:r>
              <a:rPr lang="en-US"/>
              <a:t>|  EERE</a:t>
            </a:r>
          </a:p>
        </p:txBody>
      </p:sp>
      <p:sp>
        <p:nvSpPr>
          <p:cNvPr id="4" name="Slide Number Placeholder 3">
            <a:extLst>
              <a:ext uri="{FF2B5EF4-FFF2-40B4-BE49-F238E27FC236}">
                <a16:creationId xmlns:a16="http://schemas.microsoft.com/office/drawing/2014/main" id="{7B6607C3-23F8-3382-771B-2EA8542D1FB4}"/>
              </a:ext>
            </a:extLst>
          </p:cNvPr>
          <p:cNvSpPr>
            <a:spLocks noGrp="1"/>
          </p:cNvSpPr>
          <p:nvPr>
            <p:ph type="sldNum" sz="quarter" idx="29"/>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332550683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Icon Slide 2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8BAF765-187A-BB8E-DBDD-709FD125D060}"/>
              </a:ext>
            </a:extLst>
          </p:cNvPr>
          <p:cNvSpPr>
            <a:spLocks noGrp="1"/>
          </p:cNvSpPr>
          <p:nvPr>
            <p:ph type="pic" sz="quarter" idx="27"/>
          </p:nvPr>
        </p:nvSpPr>
        <p:spPr>
          <a:xfrm>
            <a:off x="1111043" y="-9525"/>
            <a:ext cx="4002201" cy="5153025"/>
          </a:xfrm>
        </p:spPr>
        <p:txBody>
          <a:bodyPr/>
          <a:lstStyle/>
          <a:p>
            <a:r>
              <a:rPr lang="en-US"/>
              <a:t>Click icon to add picture</a:t>
            </a:r>
          </a:p>
        </p:txBody>
      </p:sp>
      <p:sp>
        <p:nvSpPr>
          <p:cNvPr id="16" name="Rectangle 15">
            <a:extLst>
              <a:ext uri="{FF2B5EF4-FFF2-40B4-BE49-F238E27FC236}">
                <a16:creationId xmlns:a16="http://schemas.microsoft.com/office/drawing/2014/main" id="{1EEC84A5-1215-DA45-C398-41BE7046CE61}"/>
              </a:ext>
            </a:extLst>
          </p:cNvPr>
          <p:cNvSpPr/>
          <p:nvPr userDrawn="1"/>
        </p:nvSpPr>
        <p:spPr>
          <a:xfrm>
            <a:off x="5113244" y="0"/>
            <a:ext cx="4030756" cy="51636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8DB07986-3CF8-A802-F586-FC46D4A9FF95}"/>
              </a:ext>
            </a:extLst>
          </p:cNvPr>
          <p:cNvSpPr/>
          <p:nvPr userDrawn="1"/>
        </p:nvSpPr>
        <p:spPr>
          <a:xfrm>
            <a:off x="5114925" y="3634575"/>
            <a:ext cx="4029075" cy="97715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662246" y="545717"/>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662246" y="801922"/>
            <a:ext cx="3152301" cy="392113"/>
          </a:xfrm>
        </p:spPr>
        <p:txBody>
          <a:bodyPr lIns="0" tIns="0" rIns="0" bIns="0">
            <a:noAutofit/>
          </a:bodyPr>
          <a:lstStyle>
            <a:lvl1pPr marL="0" indent="0">
              <a:buNone/>
              <a:defRPr sz="1200"/>
            </a:lvl1pPr>
          </a:lstStyle>
          <a:p>
            <a:pPr lvl="0"/>
            <a:r>
              <a:rPr lang="en-US"/>
              <a:t>Body text</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662246" y="1611883"/>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662246" y="1868088"/>
            <a:ext cx="3152301"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662246" y="2712375"/>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662246" y="2968580"/>
            <a:ext cx="3152301" cy="392113"/>
          </a:xfrm>
        </p:spPr>
        <p:txBody>
          <a:bodyPr lIns="0" tIns="0" rIns="0" bIns="0">
            <a:noAutofit/>
          </a:bodyPr>
          <a:lstStyle>
            <a:lvl1pPr marL="0" indent="0">
              <a:buNone/>
              <a:defRPr sz="1200"/>
            </a:lvl1pPr>
          </a:lstStyle>
          <a:p>
            <a:pPr lvl="0"/>
            <a:r>
              <a:rPr lang="en-US"/>
              <a:t>Body text</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662246" y="3809382"/>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662246" y="4065587"/>
            <a:ext cx="3152301" cy="392113"/>
          </a:xfrm>
        </p:spPr>
        <p:txBody>
          <a:bodyPr lIns="0" tIns="0" rIns="0" bIns="0">
            <a:noAutofit/>
          </a:bodyPr>
          <a:lstStyle>
            <a:lvl1pPr marL="0" indent="0">
              <a:buNone/>
              <a:defRPr sz="1200"/>
            </a:lvl1pPr>
          </a:lstStyle>
          <a:p>
            <a:pPr lvl="0"/>
            <a:r>
              <a:rPr lang="en-US"/>
              <a:t>Body text</a:t>
            </a:r>
          </a:p>
        </p:txBody>
      </p:sp>
      <p:sp>
        <p:nvSpPr>
          <p:cNvPr id="3" name="Rectangle 2">
            <a:extLst>
              <a:ext uri="{FF2B5EF4-FFF2-40B4-BE49-F238E27FC236}">
                <a16:creationId xmlns:a16="http://schemas.microsoft.com/office/drawing/2014/main" id="{4BEDC5A0-480E-22EF-B7C2-E090AC2D241F}"/>
              </a:ext>
            </a:extLst>
          </p:cNvPr>
          <p:cNvSpPr/>
          <p:nvPr userDrawn="1"/>
        </p:nvSpPr>
        <p:spPr>
          <a:xfrm>
            <a:off x="0" y="-10098"/>
            <a:ext cx="1111044" cy="5163696"/>
          </a:xfrm>
          <a:prstGeom prst="rect">
            <a:avLst/>
          </a:prstGeom>
          <a:solidFill>
            <a:srgbClr val="C3C8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335EAA4-CCDE-83D9-4EA7-FBA1A4DC2804}"/>
              </a:ext>
            </a:extLst>
          </p:cNvPr>
          <p:cNvSpPr/>
          <p:nvPr userDrawn="1"/>
        </p:nvSpPr>
        <p:spPr>
          <a:xfrm>
            <a:off x="911226" y="3634574"/>
            <a:ext cx="4249644" cy="977153"/>
          </a:xfrm>
          <a:prstGeom prst="rect">
            <a:avLst/>
          </a:prstGeom>
          <a:solidFill>
            <a:schemeClr val="accent1">
              <a:alpha val="1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Graphic 13">
            <a:extLst>
              <a:ext uri="{FF2B5EF4-FFF2-40B4-BE49-F238E27FC236}">
                <a16:creationId xmlns:a16="http://schemas.microsoft.com/office/drawing/2014/main" id="{C980084E-FDFF-3128-7B4C-B891D1233352}"/>
              </a:ext>
            </a:extLst>
          </p:cNvPr>
          <p:cNvSpPr/>
          <p:nvPr/>
        </p:nvSpPr>
        <p:spPr>
          <a:xfrm>
            <a:off x="52499" y="3634573"/>
            <a:ext cx="1058545" cy="986112"/>
          </a:xfrm>
          <a:custGeom>
            <a:avLst/>
            <a:gdLst>
              <a:gd name="connsiteX0" fmla="*/ 0 w 1323784"/>
              <a:gd name="connsiteY0" fmla="*/ 616553 h 1233201"/>
              <a:gd name="connsiteX1" fmla="*/ 616744 w 1323784"/>
              <a:gd name="connsiteY1" fmla="*/ 0 h 1233201"/>
              <a:gd name="connsiteX2" fmla="*/ 1323785 w 1323784"/>
              <a:gd name="connsiteY2" fmla="*/ 286 h 1233201"/>
              <a:gd name="connsiteX3" fmla="*/ 1323785 w 1323784"/>
              <a:gd name="connsiteY3" fmla="*/ 1232916 h 1233201"/>
              <a:gd name="connsiteX4" fmla="*/ 616744 w 1323784"/>
              <a:gd name="connsiteY4" fmla="*/ 1233202 h 1233201"/>
              <a:gd name="connsiteX5" fmla="*/ 0 w 1323784"/>
              <a:gd name="connsiteY5" fmla="*/ 616553 h 123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784" h="1233201">
                <a:moveTo>
                  <a:pt x="0" y="616553"/>
                </a:moveTo>
                <a:cubicBezTo>
                  <a:pt x="0" y="276035"/>
                  <a:pt x="276130" y="0"/>
                  <a:pt x="616744" y="0"/>
                </a:cubicBezTo>
                <a:cubicBezTo>
                  <a:pt x="621411" y="0"/>
                  <a:pt x="1191387" y="0"/>
                  <a:pt x="1323785" y="286"/>
                </a:cubicBezTo>
                <a:lnTo>
                  <a:pt x="1323785" y="1232916"/>
                </a:lnTo>
                <a:cubicBezTo>
                  <a:pt x="1191292" y="1233202"/>
                  <a:pt x="621316" y="1233202"/>
                  <a:pt x="616744" y="1233202"/>
                </a:cubicBezTo>
                <a:cubicBezTo>
                  <a:pt x="276130" y="1233202"/>
                  <a:pt x="0" y="957167"/>
                  <a:pt x="0" y="616553"/>
                </a:cubicBezTo>
                <a:close/>
              </a:path>
            </a:pathLst>
          </a:custGeom>
          <a:solidFill>
            <a:srgbClr val="69BE28"/>
          </a:solidFill>
          <a:ln w="0" cap="flat">
            <a:noFill/>
            <a:prstDash val="solid"/>
            <a:miter/>
          </a:ln>
        </p:spPr>
        <p:txBody>
          <a:bodyPr rtlCol="0" anchor="ctr"/>
          <a:lstStyle/>
          <a:p>
            <a:endParaRPr lang="en-US"/>
          </a:p>
        </p:txBody>
      </p:sp>
      <p:sp>
        <p:nvSpPr>
          <p:cNvPr id="20" name="Picture Placeholder 17">
            <a:extLst>
              <a:ext uri="{FF2B5EF4-FFF2-40B4-BE49-F238E27FC236}">
                <a16:creationId xmlns:a16="http://schemas.microsoft.com/office/drawing/2014/main" id="{1427C9F0-B38B-E2F1-50FE-F3C40CB859FE}"/>
              </a:ext>
            </a:extLst>
          </p:cNvPr>
          <p:cNvSpPr>
            <a:spLocks noGrp="1"/>
          </p:cNvSpPr>
          <p:nvPr>
            <p:ph type="pic" sz="quarter" idx="16" hasCustomPrompt="1"/>
          </p:nvPr>
        </p:nvSpPr>
        <p:spPr>
          <a:xfrm>
            <a:off x="315831" y="546335"/>
            <a:ext cx="647700" cy="647700"/>
          </a:xfrm>
        </p:spPr>
        <p:txBody>
          <a:bodyPr>
            <a:normAutofit/>
          </a:bodyPr>
          <a:lstStyle>
            <a:lvl1pPr marL="0" indent="0">
              <a:buNone/>
              <a:defRPr sz="1000"/>
            </a:lvl1pPr>
          </a:lstStyle>
          <a:p>
            <a:r>
              <a:rPr lang="en-US"/>
              <a:t>icon</a:t>
            </a:r>
          </a:p>
        </p:txBody>
      </p:sp>
      <p:sp>
        <p:nvSpPr>
          <p:cNvPr id="21" name="Picture Placeholder 17">
            <a:extLst>
              <a:ext uri="{FF2B5EF4-FFF2-40B4-BE49-F238E27FC236}">
                <a16:creationId xmlns:a16="http://schemas.microsoft.com/office/drawing/2014/main" id="{5084345D-9C9D-D35C-53A3-640B1F5E7C90}"/>
              </a:ext>
            </a:extLst>
          </p:cNvPr>
          <p:cNvSpPr>
            <a:spLocks noGrp="1"/>
          </p:cNvSpPr>
          <p:nvPr>
            <p:ph type="pic" sz="quarter" idx="20" hasCustomPrompt="1"/>
          </p:nvPr>
        </p:nvSpPr>
        <p:spPr>
          <a:xfrm>
            <a:off x="315831" y="1612501"/>
            <a:ext cx="647700" cy="647700"/>
          </a:xfrm>
        </p:spPr>
        <p:txBody>
          <a:bodyPr>
            <a:normAutofit/>
          </a:bodyPr>
          <a:lstStyle>
            <a:lvl1pPr marL="0" indent="0">
              <a:buNone/>
              <a:defRPr sz="1000"/>
            </a:lvl1pPr>
          </a:lstStyle>
          <a:p>
            <a:r>
              <a:rPr lang="en-US"/>
              <a:t>icon</a:t>
            </a:r>
          </a:p>
        </p:txBody>
      </p:sp>
      <p:sp>
        <p:nvSpPr>
          <p:cNvPr id="32" name="Picture Placeholder 17">
            <a:extLst>
              <a:ext uri="{FF2B5EF4-FFF2-40B4-BE49-F238E27FC236}">
                <a16:creationId xmlns:a16="http://schemas.microsoft.com/office/drawing/2014/main" id="{9C13E597-6CFC-C74E-29D3-473E0299CA87}"/>
              </a:ext>
            </a:extLst>
          </p:cNvPr>
          <p:cNvSpPr>
            <a:spLocks noGrp="1"/>
          </p:cNvSpPr>
          <p:nvPr>
            <p:ph type="pic" sz="quarter" idx="23" hasCustomPrompt="1"/>
          </p:nvPr>
        </p:nvSpPr>
        <p:spPr>
          <a:xfrm>
            <a:off x="315831" y="2712993"/>
            <a:ext cx="647700" cy="647700"/>
          </a:xfrm>
        </p:spPr>
        <p:txBody>
          <a:bodyPr>
            <a:normAutofit/>
          </a:bodyPr>
          <a:lstStyle>
            <a:lvl1pPr marL="0" indent="0">
              <a:buNone/>
              <a:defRPr sz="1000"/>
            </a:lvl1pPr>
          </a:lstStyle>
          <a:p>
            <a:r>
              <a:rPr lang="en-US"/>
              <a:t>icon</a:t>
            </a:r>
          </a:p>
        </p:txBody>
      </p:sp>
      <p:sp>
        <p:nvSpPr>
          <p:cNvPr id="33" name="Picture Placeholder 17">
            <a:extLst>
              <a:ext uri="{FF2B5EF4-FFF2-40B4-BE49-F238E27FC236}">
                <a16:creationId xmlns:a16="http://schemas.microsoft.com/office/drawing/2014/main" id="{8C7B1995-8FA4-DAE5-EF5C-DE4769B13B2B}"/>
              </a:ext>
            </a:extLst>
          </p:cNvPr>
          <p:cNvSpPr>
            <a:spLocks noGrp="1"/>
          </p:cNvSpPr>
          <p:nvPr>
            <p:ph type="pic" sz="quarter" idx="26" hasCustomPrompt="1"/>
          </p:nvPr>
        </p:nvSpPr>
        <p:spPr>
          <a:xfrm>
            <a:off x="315831" y="3810000"/>
            <a:ext cx="647700" cy="647700"/>
          </a:xfrm>
        </p:spPr>
        <p:txBody>
          <a:bodyPr>
            <a:normAutofit/>
          </a:bodyPr>
          <a:lstStyle>
            <a:lvl1pPr marL="0" indent="0">
              <a:buNone/>
              <a:defRPr sz="1000"/>
            </a:lvl1pPr>
          </a:lstStyle>
          <a:p>
            <a:r>
              <a:rPr lang="en-US"/>
              <a:t>icon</a:t>
            </a:r>
          </a:p>
        </p:txBody>
      </p:sp>
      <p:sp>
        <p:nvSpPr>
          <p:cNvPr id="2" name="Footer Placeholder 1">
            <a:extLst>
              <a:ext uri="{FF2B5EF4-FFF2-40B4-BE49-F238E27FC236}">
                <a16:creationId xmlns:a16="http://schemas.microsoft.com/office/drawing/2014/main" id="{B0EDB2B8-24B2-A96C-77D0-5DE15B74BD65}"/>
              </a:ext>
            </a:extLst>
          </p:cNvPr>
          <p:cNvSpPr>
            <a:spLocks noGrp="1"/>
          </p:cNvSpPr>
          <p:nvPr>
            <p:ph type="ftr" sz="quarter" idx="28"/>
          </p:nvPr>
        </p:nvSpPr>
        <p:spPr/>
        <p:txBody>
          <a:bodyPr/>
          <a:lstStyle/>
          <a:p>
            <a:r>
              <a:rPr lang="en-US"/>
              <a:t>|  EERE</a:t>
            </a:r>
          </a:p>
        </p:txBody>
      </p:sp>
      <p:sp>
        <p:nvSpPr>
          <p:cNvPr id="4" name="Slide Number Placeholder 3">
            <a:extLst>
              <a:ext uri="{FF2B5EF4-FFF2-40B4-BE49-F238E27FC236}">
                <a16:creationId xmlns:a16="http://schemas.microsoft.com/office/drawing/2014/main" id="{45959CD3-C4C1-5610-CD49-59A83FDF0D66}"/>
              </a:ext>
            </a:extLst>
          </p:cNvPr>
          <p:cNvSpPr>
            <a:spLocks noGrp="1"/>
          </p:cNvSpPr>
          <p:nvPr>
            <p:ph type="sldNum" sz="quarter" idx="29"/>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199081520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Icon Slide 3">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11422D5D-80F7-D097-34A9-446211FEF147}"/>
              </a:ext>
            </a:extLst>
          </p:cNvPr>
          <p:cNvSpPr/>
          <p:nvPr userDrawn="1"/>
        </p:nvSpPr>
        <p:spPr>
          <a:xfrm>
            <a:off x="5444196" y="0"/>
            <a:ext cx="3699803" cy="516369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Graphic 29">
            <a:extLst>
              <a:ext uri="{FF2B5EF4-FFF2-40B4-BE49-F238E27FC236}">
                <a16:creationId xmlns:a16="http://schemas.microsoft.com/office/drawing/2014/main" id="{25B3F1F5-9AB9-FABB-2BD4-376A0057F485}"/>
              </a:ext>
            </a:extLst>
          </p:cNvPr>
          <p:cNvSpPr/>
          <p:nvPr/>
        </p:nvSpPr>
        <p:spPr>
          <a:xfrm rot="10800000">
            <a:off x="4951975" y="3731336"/>
            <a:ext cx="4188056" cy="737430"/>
          </a:xfrm>
          <a:custGeom>
            <a:avLst/>
            <a:gdLst>
              <a:gd name="connsiteX0" fmla="*/ 0 w 4970240"/>
              <a:gd name="connsiteY0" fmla="*/ 0 h 875156"/>
              <a:gd name="connsiteX1" fmla="*/ 4545521 w 4970240"/>
              <a:gd name="connsiteY1" fmla="*/ 0 h 875156"/>
              <a:gd name="connsiteX2" fmla="*/ 4970240 w 4970240"/>
              <a:gd name="connsiteY2" fmla="*/ 424720 h 875156"/>
              <a:gd name="connsiteX3" fmla="*/ 4970240 w 4970240"/>
              <a:gd name="connsiteY3" fmla="*/ 450437 h 875156"/>
              <a:gd name="connsiteX4" fmla="*/ 4545521 w 4970240"/>
              <a:gd name="connsiteY4" fmla="*/ 875157 h 875156"/>
              <a:gd name="connsiteX5" fmla="*/ 0 w 4970240"/>
              <a:gd name="connsiteY5" fmla="*/ 875157 h 875156"/>
              <a:gd name="connsiteX6" fmla="*/ 0 w 4970240"/>
              <a:gd name="connsiteY6" fmla="*/ 0 h 875156"/>
              <a:gd name="connsiteX7" fmla="*/ 0 w 4970240"/>
              <a:gd name="connsiteY7" fmla="*/ 0 h 87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70240" h="875156">
                <a:moveTo>
                  <a:pt x="0" y="0"/>
                </a:moveTo>
                <a:lnTo>
                  <a:pt x="4545521" y="0"/>
                </a:lnTo>
                <a:cubicBezTo>
                  <a:pt x="4779931" y="0"/>
                  <a:pt x="4970240" y="190310"/>
                  <a:pt x="4970240" y="424720"/>
                </a:cubicBezTo>
                <a:lnTo>
                  <a:pt x="4970240" y="450437"/>
                </a:lnTo>
                <a:cubicBezTo>
                  <a:pt x="4970240" y="684848"/>
                  <a:pt x="4779931" y="875157"/>
                  <a:pt x="4545521" y="875157"/>
                </a:cubicBezTo>
                <a:lnTo>
                  <a:pt x="0" y="875157"/>
                </a:lnTo>
                <a:lnTo>
                  <a:pt x="0" y="0"/>
                </a:lnTo>
                <a:lnTo>
                  <a:pt x="0" y="0"/>
                </a:lnTo>
                <a:close/>
              </a:path>
            </a:pathLst>
          </a:custGeom>
          <a:solidFill>
            <a:schemeClr val="bg2">
              <a:lumMod val="40000"/>
              <a:lumOff val="60000"/>
            </a:schemeClr>
          </a:solidFill>
          <a:ln w="0" cap="flat">
            <a:noFill/>
            <a:prstDash val="solid"/>
            <a:miter/>
          </a:ln>
        </p:spPr>
        <p:txBody>
          <a:bodyPr rtlCol="0" anchor="ctr"/>
          <a:lstStyle/>
          <a:p>
            <a:endParaRPr lang="en-US"/>
          </a:p>
        </p:txBody>
      </p:sp>
      <p:sp>
        <p:nvSpPr>
          <p:cNvPr id="27" name="Graphic 13">
            <a:extLst>
              <a:ext uri="{FF2B5EF4-FFF2-40B4-BE49-F238E27FC236}">
                <a16:creationId xmlns:a16="http://schemas.microsoft.com/office/drawing/2014/main" id="{B073D0D3-C269-CBF8-CE0C-6FB94A38F6F4}"/>
              </a:ext>
            </a:extLst>
          </p:cNvPr>
          <p:cNvSpPr/>
          <p:nvPr userDrawn="1"/>
        </p:nvSpPr>
        <p:spPr>
          <a:xfrm rot="10800000">
            <a:off x="0" y="674621"/>
            <a:ext cx="752622" cy="701122"/>
          </a:xfrm>
          <a:custGeom>
            <a:avLst/>
            <a:gdLst>
              <a:gd name="connsiteX0" fmla="*/ 0 w 1323784"/>
              <a:gd name="connsiteY0" fmla="*/ 616553 h 1233201"/>
              <a:gd name="connsiteX1" fmla="*/ 616744 w 1323784"/>
              <a:gd name="connsiteY1" fmla="*/ 0 h 1233201"/>
              <a:gd name="connsiteX2" fmla="*/ 1323785 w 1323784"/>
              <a:gd name="connsiteY2" fmla="*/ 286 h 1233201"/>
              <a:gd name="connsiteX3" fmla="*/ 1323785 w 1323784"/>
              <a:gd name="connsiteY3" fmla="*/ 1232916 h 1233201"/>
              <a:gd name="connsiteX4" fmla="*/ 616744 w 1323784"/>
              <a:gd name="connsiteY4" fmla="*/ 1233202 h 1233201"/>
              <a:gd name="connsiteX5" fmla="*/ 0 w 1323784"/>
              <a:gd name="connsiteY5" fmla="*/ 616553 h 123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784" h="1233201">
                <a:moveTo>
                  <a:pt x="0" y="616553"/>
                </a:moveTo>
                <a:cubicBezTo>
                  <a:pt x="0" y="276035"/>
                  <a:pt x="276130" y="0"/>
                  <a:pt x="616744" y="0"/>
                </a:cubicBezTo>
                <a:cubicBezTo>
                  <a:pt x="621411" y="0"/>
                  <a:pt x="1191387" y="0"/>
                  <a:pt x="1323785" y="286"/>
                </a:cubicBezTo>
                <a:lnTo>
                  <a:pt x="1323785" y="1232916"/>
                </a:lnTo>
                <a:cubicBezTo>
                  <a:pt x="1191292" y="1233202"/>
                  <a:pt x="621316" y="1233202"/>
                  <a:pt x="616744" y="1233202"/>
                </a:cubicBezTo>
                <a:cubicBezTo>
                  <a:pt x="276130" y="1233202"/>
                  <a:pt x="0" y="957167"/>
                  <a:pt x="0" y="616553"/>
                </a:cubicBezTo>
                <a:close/>
              </a:path>
            </a:pathLst>
          </a:custGeom>
          <a:solidFill>
            <a:srgbClr val="69BE28"/>
          </a:solidFill>
          <a:ln w="0" cap="flat">
            <a:noFill/>
            <a:prstDash val="solid"/>
            <a:miter/>
          </a:ln>
        </p:spPr>
        <p:txBody>
          <a:bodyPr rtlCol="0" anchor="ctr"/>
          <a:lstStyle/>
          <a:p>
            <a:endParaRPr lang="en-US"/>
          </a:p>
        </p:txBody>
      </p:sp>
      <p:sp>
        <p:nvSpPr>
          <p:cNvPr id="5" name="Rectangle 4">
            <a:extLst>
              <a:ext uri="{FF2B5EF4-FFF2-40B4-BE49-F238E27FC236}">
                <a16:creationId xmlns:a16="http://schemas.microsoft.com/office/drawing/2014/main" id="{B153715B-7F2F-51AC-B964-5B1C5F120C8C}"/>
              </a:ext>
            </a:extLst>
          </p:cNvPr>
          <p:cNvSpPr/>
          <p:nvPr userDrawn="1"/>
        </p:nvSpPr>
        <p:spPr>
          <a:xfrm>
            <a:off x="928566" y="661182"/>
            <a:ext cx="1807698" cy="1807698"/>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8">
            <a:extLst>
              <a:ext uri="{FF2B5EF4-FFF2-40B4-BE49-F238E27FC236}">
                <a16:creationId xmlns:a16="http://schemas.microsoft.com/office/drawing/2014/main" id="{4478D22E-1B8C-8B37-41E0-DB5A7ECA8268}"/>
              </a:ext>
            </a:extLst>
          </p:cNvPr>
          <p:cNvSpPr>
            <a:spLocks noGrp="1"/>
          </p:cNvSpPr>
          <p:nvPr>
            <p:ph type="body" sz="quarter" idx="10" hasCustomPrompt="1"/>
          </p:nvPr>
        </p:nvSpPr>
        <p:spPr>
          <a:xfrm>
            <a:off x="1097403" y="1716089"/>
            <a:ext cx="1470025" cy="576946"/>
          </a:xfrm>
        </p:spPr>
        <p:txBody>
          <a:bodyPr lIns="0" tIns="0" rIns="0" bIns="0">
            <a:noAutofit/>
          </a:bodyPr>
          <a:lstStyle>
            <a:lvl1pPr marL="0" indent="0" algn="ctr">
              <a:buNone/>
              <a:defRPr sz="1000"/>
            </a:lvl1pPr>
            <a:lvl2pPr marL="342900" indent="0">
              <a:buNone/>
              <a:defRPr sz="1000"/>
            </a:lvl2pPr>
            <a:lvl3pPr marL="685800" indent="0">
              <a:buNone/>
              <a:defRPr sz="1000"/>
            </a:lvl3pPr>
            <a:lvl4pPr marL="1028700" indent="0">
              <a:buNone/>
              <a:defRPr sz="1000"/>
            </a:lvl4pPr>
            <a:lvl5pPr marL="1371600" indent="0">
              <a:buNone/>
              <a:defRPr sz="1000"/>
            </a:lvl5pPr>
          </a:lstStyle>
          <a:p>
            <a:pPr lvl="0"/>
            <a:r>
              <a:rPr lang="en-US"/>
              <a:t>Descriptive text</a:t>
            </a:r>
          </a:p>
        </p:txBody>
      </p:sp>
      <p:sp>
        <p:nvSpPr>
          <p:cNvPr id="11" name="Picture Placeholder 10">
            <a:extLst>
              <a:ext uri="{FF2B5EF4-FFF2-40B4-BE49-F238E27FC236}">
                <a16:creationId xmlns:a16="http://schemas.microsoft.com/office/drawing/2014/main" id="{BB550268-9C09-5AAF-3913-9F9DFE398B5B}"/>
              </a:ext>
            </a:extLst>
          </p:cNvPr>
          <p:cNvSpPr>
            <a:spLocks noGrp="1"/>
          </p:cNvSpPr>
          <p:nvPr>
            <p:ph type="pic" sz="quarter" idx="11" hasCustomPrompt="1"/>
          </p:nvPr>
        </p:nvSpPr>
        <p:spPr>
          <a:xfrm>
            <a:off x="1509364" y="917603"/>
            <a:ext cx="646102" cy="647428"/>
          </a:xfrm>
        </p:spPr>
        <p:txBody>
          <a:bodyPr anchor="ctr" anchorCtr="0">
            <a:normAutofit/>
          </a:bodyPr>
          <a:lstStyle>
            <a:lvl1pPr marL="0" indent="0" algn="ctr">
              <a:buNone/>
              <a:defRPr sz="1200"/>
            </a:lvl1pPr>
          </a:lstStyle>
          <a:p>
            <a:r>
              <a:rPr lang="en-US"/>
              <a:t>Icon</a:t>
            </a:r>
          </a:p>
        </p:txBody>
      </p:sp>
      <p:sp>
        <p:nvSpPr>
          <p:cNvPr id="12" name="Rectangle 11">
            <a:extLst>
              <a:ext uri="{FF2B5EF4-FFF2-40B4-BE49-F238E27FC236}">
                <a16:creationId xmlns:a16="http://schemas.microsoft.com/office/drawing/2014/main" id="{34AB36D1-04A3-619C-2516-452698EFEAE6}"/>
              </a:ext>
            </a:extLst>
          </p:cNvPr>
          <p:cNvSpPr/>
          <p:nvPr userDrawn="1"/>
        </p:nvSpPr>
        <p:spPr>
          <a:xfrm>
            <a:off x="2975440" y="661182"/>
            <a:ext cx="1807698" cy="1807698"/>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8">
            <a:extLst>
              <a:ext uri="{FF2B5EF4-FFF2-40B4-BE49-F238E27FC236}">
                <a16:creationId xmlns:a16="http://schemas.microsoft.com/office/drawing/2014/main" id="{DE0AF1B6-066D-4F1E-CCE3-42A8139CF74F}"/>
              </a:ext>
            </a:extLst>
          </p:cNvPr>
          <p:cNvSpPr>
            <a:spLocks noGrp="1"/>
          </p:cNvSpPr>
          <p:nvPr>
            <p:ph type="body" sz="quarter" idx="12" hasCustomPrompt="1"/>
          </p:nvPr>
        </p:nvSpPr>
        <p:spPr>
          <a:xfrm>
            <a:off x="3144277" y="1716089"/>
            <a:ext cx="1470025" cy="576946"/>
          </a:xfrm>
        </p:spPr>
        <p:txBody>
          <a:bodyPr lIns="0" tIns="0" rIns="0" bIns="0">
            <a:noAutofit/>
          </a:bodyPr>
          <a:lstStyle>
            <a:lvl1pPr marL="0" indent="0" algn="ctr">
              <a:buNone/>
              <a:defRPr sz="1000"/>
            </a:lvl1pPr>
            <a:lvl2pPr marL="342900" indent="0">
              <a:buNone/>
              <a:defRPr sz="1000"/>
            </a:lvl2pPr>
            <a:lvl3pPr marL="685800" indent="0">
              <a:buNone/>
              <a:defRPr sz="1000"/>
            </a:lvl3pPr>
            <a:lvl4pPr marL="1028700" indent="0">
              <a:buNone/>
              <a:defRPr sz="1000"/>
            </a:lvl4pPr>
            <a:lvl5pPr marL="1371600" indent="0">
              <a:buNone/>
              <a:defRPr sz="1000"/>
            </a:lvl5pPr>
          </a:lstStyle>
          <a:p>
            <a:pPr lvl="0"/>
            <a:r>
              <a:rPr lang="en-US"/>
              <a:t>Descriptive text</a:t>
            </a:r>
          </a:p>
        </p:txBody>
      </p:sp>
      <p:sp>
        <p:nvSpPr>
          <p:cNvPr id="14" name="Picture Placeholder 10">
            <a:extLst>
              <a:ext uri="{FF2B5EF4-FFF2-40B4-BE49-F238E27FC236}">
                <a16:creationId xmlns:a16="http://schemas.microsoft.com/office/drawing/2014/main" id="{DB388F55-3708-6023-DC5B-C54BFD3DB179}"/>
              </a:ext>
            </a:extLst>
          </p:cNvPr>
          <p:cNvSpPr>
            <a:spLocks noGrp="1"/>
          </p:cNvSpPr>
          <p:nvPr>
            <p:ph type="pic" sz="quarter" idx="13" hasCustomPrompt="1"/>
          </p:nvPr>
        </p:nvSpPr>
        <p:spPr>
          <a:xfrm>
            <a:off x="3556238" y="917603"/>
            <a:ext cx="646102" cy="647428"/>
          </a:xfrm>
        </p:spPr>
        <p:txBody>
          <a:bodyPr anchor="ctr" anchorCtr="0">
            <a:normAutofit/>
          </a:bodyPr>
          <a:lstStyle>
            <a:lvl1pPr marL="0" indent="0" algn="ctr">
              <a:buNone/>
              <a:defRPr sz="1200"/>
            </a:lvl1pPr>
          </a:lstStyle>
          <a:p>
            <a:r>
              <a:rPr lang="en-US"/>
              <a:t>Icon</a:t>
            </a:r>
          </a:p>
        </p:txBody>
      </p:sp>
      <p:sp>
        <p:nvSpPr>
          <p:cNvPr id="15" name="Rectangle 14">
            <a:extLst>
              <a:ext uri="{FF2B5EF4-FFF2-40B4-BE49-F238E27FC236}">
                <a16:creationId xmlns:a16="http://schemas.microsoft.com/office/drawing/2014/main" id="{C3F655C4-E373-D3B4-C858-BB0758663F20}"/>
              </a:ext>
            </a:extLst>
          </p:cNvPr>
          <p:cNvSpPr/>
          <p:nvPr userDrawn="1"/>
        </p:nvSpPr>
        <p:spPr>
          <a:xfrm>
            <a:off x="2975440" y="2725301"/>
            <a:ext cx="1807698" cy="1807698"/>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8">
            <a:extLst>
              <a:ext uri="{FF2B5EF4-FFF2-40B4-BE49-F238E27FC236}">
                <a16:creationId xmlns:a16="http://schemas.microsoft.com/office/drawing/2014/main" id="{D022AD96-9861-A653-3261-391781774F41}"/>
              </a:ext>
            </a:extLst>
          </p:cNvPr>
          <p:cNvSpPr>
            <a:spLocks noGrp="1"/>
          </p:cNvSpPr>
          <p:nvPr>
            <p:ph type="body" sz="quarter" idx="14" hasCustomPrompt="1"/>
          </p:nvPr>
        </p:nvSpPr>
        <p:spPr>
          <a:xfrm>
            <a:off x="3144277" y="3780208"/>
            <a:ext cx="1470025" cy="576946"/>
          </a:xfrm>
        </p:spPr>
        <p:txBody>
          <a:bodyPr lIns="0" tIns="0" rIns="0" bIns="0">
            <a:noAutofit/>
          </a:bodyPr>
          <a:lstStyle>
            <a:lvl1pPr marL="0" indent="0" algn="ctr">
              <a:buNone/>
              <a:defRPr sz="1000"/>
            </a:lvl1pPr>
            <a:lvl2pPr marL="342900" indent="0">
              <a:buNone/>
              <a:defRPr sz="1000"/>
            </a:lvl2pPr>
            <a:lvl3pPr marL="685800" indent="0">
              <a:buNone/>
              <a:defRPr sz="1000"/>
            </a:lvl3pPr>
            <a:lvl4pPr marL="1028700" indent="0">
              <a:buNone/>
              <a:defRPr sz="1000"/>
            </a:lvl4pPr>
            <a:lvl5pPr marL="1371600" indent="0">
              <a:buNone/>
              <a:defRPr sz="1000"/>
            </a:lvl5pPr>
          </a:lstStyle>
          <a:p>
            <a:pPr lvl="0"/>
            <a:r>
              <a:rPr lang="en-US"/>
              <a:t>Descriptive text</a:t>
            </a:r>
          </a:p>
        </p:txBody>
      </p:sp>
      <p:sp>
        <p:nvSpPr>
          <p:cNvPr id="17" name="Picture Placeholder 10">
            <a:extLst>
              <a:ext uri="{FF2B5EF4-FFF2-40B4-BE49-F238E27FC236}">
                <a16:creationId xmlns:a16="http://schemas.microsoft.com/office/drawing/2014/main" id="{2D17EDC5-EED5-DA4F-B062-437E00359D80}"/>
              </a:ext>
            </a:extLst>
          </p:cNvPr>
          <p:cNvSpPr>
            <a:spLocks noGrp="1"/>
          </p:cNvSpPr>
          <p:nvPr>
            <p:ph type="pic" sz="quarter" idx="15" hasCustomPrompt="1"/>
          </p:nvPr>
        </p:nvSpPr>
        <p:spPr>
          <a:xfrm>
            <a:off x="3556238" y="2981722"/>
            <a:ext cx="646102" cy="647428"/>
          </a:xfrm>
        </p:spPr>
        <p:txBody>
          <a:bodyPr anchor="ctr" anchorCtr="0">
            <a:normAutofit/>
          </a:bodyPr>
          <a:lstStyle>
            <a:lvl1pPr marL="0" indent="0" algn="ctr">
              <a:buNone/>
              <a:defRPr sz="1200"/>
            </a:lvl1pPr>
          </a:lstStyle>
          <a:p>
            <a:r>
              <a:rPr lang="en-US"/>
              <a:t>Icon</a:t>
            </a:r>
          </a:p>
        </p:txBody>
      </p:sp>
      <p:sp>
        <p:nvSpPr>
          <p:cNvPr id="18" name="Rectangle 17">
            <a:extLst>
              <a:ext uri="{FF2B5EF4-FFF2-40B4-BE49-F238E27FC236}">
                <a16:creationId xmlns:a16="http://schemas.microsoft.com/office/drawing/2014/main" id="{21C877D3-703A-B216-8D6D-F485F816B90E}"/>
              </a:ext>
            </a:extLst>
          </p:cNvPr>
          <p:cNvSpPr/>
          <p:nvPr userDrawn="1"/>
        </p:nvSpPr>
        <p:spPr>
          <a:xfrm>
            <a:off x="928566" y="2725301"/>
            <a:ext cx="1807698" cy="1807698"/>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8">
            <a:extLst>
              <a:ext uri="{FF2B5EF4-FFF2-40B4-BE49-F238E27FC236}">
                <a16:creationId xmlns:a16="http://schemas.microsoft.com/office/drawing/2014/main" id="{48F8F699-2B0D-9F93-B443-509E36B57E05}"/>
              </a:ext>
            </a:extLst>
          </p:cNvPr>
          <p:cNvSpPr>
            <a:spLocks noGrp="1"/>
          </p:cNvSpPr>
          <p:nvPr>
            <p:ph type="body" sz="quarter" idx="16" hasCustomPrompt="1"/>
          </p:nvPr>
        </p:nvSpPr>
        <p:spPr>
          <a:xfrm>
            <a:off x="1097403" y="3780208"/>
            <a:ext cx="1470025" cy="576946"/>
          </a:xfrm>
        </p:spPr>
        <p:txBody>
          <a:bodyPr lIns="0" tIns="0" rIns="0" bIns="0">
            <a:noAutofit/>
          </a:bodyPr>
          <a:lstStyle>
            <a:lvl1pPr marL="0" indent="0" algn="ctr">
              <a:buNone/>
              <a:defRPr sz="1000"/>
            </a:lvl1pPr>
            <a:lvl2pPr marL="342900" indent="0">
              <a:buNone/>
              <a:defRPr sz="1000"/>
            </a:lvl2pPr>
            <a:lvl3pPr marL="685800" indent="0">
              <a:buNone/>
              <a:defRPr sz="1000"/>
            </a:lvl3pPr>
            <a:lvl4pPr marL="1028700" indent="0">
              <a:buNone/>
              <a:defRPr sz="1000"/>
            </a:lvl4pPr>
            <a:lvl5pPr marL="1371600" indent="0">
              <a:buNone/>
              <a:defRPr sz="1000"/>
            </a:lvl5pPr>
          </a:lstStyle>
          <a:p>
            <a:pPr lvl="0"/>
            <a:r>
              <a:rPr lang="en-US"/>
              <a:t>Descriptive text</a:t>
            </a:r>
          </a:p>
        </p:txBody>
      </p:sp>
      <p:sp>
        <p:nvSpPr>
          <p:cNvPr id="20" name="Picture Placeholder 10">
            <a:extLst>
              <a:ext uri="{FF2B5EF4-FFF2-40B4-BE49-F238E27FC236}">
                <a16:creationId xmlns:a16="http://schemas.microsoft.com/office/drawing/2014/main" id="{D41D8F1D-CBD7-D69A-4C64-DCF7B324F6BC}"/>
              </a:ext>
            </a:extLst>
          </p:cNvPr>
          <p:cNvSpPr>
            <a:spLocks noGrp="1"/>
          </p:cNvSpPr>
          <p:nvPr>
            <p:ph type="pic" sz="quarter" idx="17" hasCustomPrompt="1"/>
          </p:nvPr>
        </p:nvSpPr>
        <p:spPr>
          <a:xfrm>
            <a:off x="1509364" y="2981722"/>
            <a:ext cx="646102" cy="647428"/>
          </a:xfrm>
        </p:spPr>
        <p:txBody>
          <a:bodyPr anchor="ctr" anchorCtr="0">
            <a:normAutofit/>
          </a:bodyPr>
          <a:lstStyle>
            <a:lvl1pPr marL="0" indent="0" algn="ctr">
              <a:buNone/>
              <a:defRPr sz="1200"/>
            </a:lvl1pPr>
          </a:lstStyle>
          <a:p>
            <a:r>
              <a:rPr lang="en-US"/>
              <a:t>Icon</a:t>
            </a:r>
          </a:p>
        </p:txBody>
      </p:sp>
      <p:sp>
        <p:nvSpPr>
          <p:cNvPr id="22" name="Text Placeholder 21">
            <a:extLst>
              <a:ext uri="{FF2B5EF4-FFF2-40B4-BE49-F238E27FC236}">
                <a16:creationId xmlns:a16="http://schemas.microsoft.com/office/drawing/2014/main" id="{6FFC8D8A-DAF4-1311-7B52-C71A0C3F1AD7}"/>
              </a:ext>
            </a:extLst>
          </p:cNvPr>
          <p:cNvSpPr>
            <a:spLocks noGrp="1"/>
          </p:cNvSpPr>
          <p:nvPr>
            <p:ph type="body" sz="quarter" idx="18" hasCustomPrompt="1"/>
          </p:nvPr>
        </p:nvSpPr>
        <p:spPr>
          <a:xfrm>
            <a:off x="5922988" y="1346763"/>
            <a:ext cx="2967038" cy="1287462"/>
          </a:xfrm>
        </p:spPr>
        <p:txBody>
          <a:bodyPr lIns="0" tIns="0" rIns="0" bIns="0">
            <a:noAutofit/>
          </a:bodyPr>
          <a:lstStyle>
            <a:lvl1pPr marL="0" indent="0">
              <a:buNone/>
              <a:defRPr sz="2000" b="1"/>
            </a:lvl1pPr>
            <a:lvl2pPr marL="342900" indent="0">
              <a:buNone/>
              <a:defRPr sz="2000" b="1"/>
            </a:lvl2pPr>
            <a:lvl3pPr marL="685800" indent="0">
              <a:buNone/>
              <a:defRPr sz="2000" b="1"/>
            </a:lvl3pPr>
            <a:lvl4pPr marL="1028700" indent="0">
              <a:buNone/>
              <a:defRPr sz="2000" b="1"/>
            </a:lvl4pPr>
            <a:lvl5pPr marL="1371600" indent="0">
              <a:buNone/>
              <a:defRPr sz="2000" b="1"/>
            </a:lvl5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a:t>Title or headline text with multiple line of text. Title or headline text with multiple lines</a:t>
            </a:r>
          </a:p>
          <a:p>
            <a:pPr lvl="0"/>
            <a:endParaRPr lang="en-US"/>
          </a:p>
        </p:txBody>
      </p:sp>
      <p:sp>
        <p:nvSpPr>
          <p:cNvPr id="23" name="Text Placeholder 8">
            <a:extLst>
              <a:ext uri="{FF2B5EF4-FFF2-40B4-BE49-F238E27FC236}">
                <a16:creationId xmlns:a16="http://schemas.microsoft.com/office/drawing/2014/main" id="{77D38200-84F1-F90B-1D8C-112ACC899B9D}"/>
              </a:ext>
            </a:extLst>
          </p:cNvPr>
          <p:cNvSpPr>
            <a:spLocks noGrp="1"/>
          </p:cNvSpPr>
          <p:nvPr>
            <p:ph type="body" sz="quarter" idx="19" hasCustomPrompt="1"/>
          </p:nvPr>
        </p:nvSpPr>
        <p:spPr>
          <a:xfrm>
            <a:off x="5922413" y="2728490"/>
            <a:ext cx="2967038" cy="576946"/>
          </a:xfrm>
        </p:spPr>
        <p:txBody>
          <a:bodyPr lIns="0" tIns="0" rIns="0" bIns="0">
            <a:noAutofit/>
          </a:bodyPr>
          <a:lstStyle>
            <a:lvl1pPr marL="0" indent="0" algn="l">
              <a:buNone/>
              <a:defRPr sz="1000"/>
            </a:lvl1pPr>
            <a:lvl2pPr marL="342900" indent="0">
              <a:buNone/>
              <a:defRPr sz="1000"/>
            </a:lvl2pPr>
            <a:lvl3pPr marL="685800" indent="0">
              <a:buNone/>
              <a:defRPr sz="1000"/>
            </a:lvl3pPr>
            <a:lvl4pPr marL="1028700" indent="0">
              <a:buNone/>
              <a:defRPr sz="1000"/>
            </a:lvl4pPr>
            <a:lvl5pPr marL="1371600" indent="0">
              <a:buNone/>
              <a:defRPr sz="1000"/>
            </a:lvl5pPr>
          </a:lstStyle>
          <a:p>
            <a:pPr lvl="0"/>
            <a:r>
              <a:rPr lang="en-US"/>
              <a:t>Descriptive text</a:t>
            </a:r>
          </a:p>
        </p:txBody>
      </p:sp>
      <p:sp>
        <p:nvSpPr>
          <p:cNvPr id="24" name="Text Placeholder 8">
            <a:extLst>
              <a:ext uri="{FF2B5EF4-FFF2-40B4-BE49-F238E27FC236}">
                <a16:creationId xmlns:a16="http://schemas.microsoft.com/office/drawing/2014/main" id="{EFF6E725-5772-040D-FD07-ADA5451D8239}"/>
              </a:ext>
            </a:extLst>
          </p:cNvPr>
          <p:cNvSpPr>
            <a:spLocks noGrp="1"/>
          </p:cNvSpPr>
          <p:nvPr>
            <p:ph type="body" sz="quarter" idx="20" hasCustomPrompt="1"/>
          </p:nvPr>
        </p:nvSpPr>
        <p:spPr>
          <a:xfrm>
            <a:off x="5922413" y="3865629"/>
            <a:ext cx="2967038" cy="491525"/>
          </a:xfrm>
        </p:spPr>
        <p:txBody>
          <a:bodyPr lIns="0" tIns="0" rIns="0" bIns="0">
            <a:noAutofit/>
          </a:bodyPr>
          <a:lstStyle>
            <a:lvl1pPr marL="0" indent="0" algn="l">
              <a:buNone/>
              <a:defRPr sz="1400"/>
            </a:lvl1pPr>
            <a:lvl2pPr marL="342900" indent="0">
              <a:buNone/>
              <a:defRPr sz="1000"/>
            </a:lvl2pPr>
            <a:lvl3pPr marL="685800" indent="0">
              <a:buNone/>
              <a:defRPr sz="1000"/>
            </a:lvl3pPr>
            <a:lvl4pPr marL="1028700" indent="0">
              <a:buNone/>
              <a:defRPr sz="1000"/>
            </a:lvl4pPr>
            <a:lvl5pPr marL="1371600" indent="0">
              <a:buNone/>
              <a:defRPr sz="1000"/>
            </a:lvl5pPr>
          </a:lstStyle>
          <a:p>
            <a:pPr lvl="0"/>
            <a:r>
              <a:rPr lang="en-US"/>
              <a:t>Highlight Text</a:t>
            </a:r>
          </a:p>
        </p:txBody>
      </p:sp>
      <p:sp>
        <p:nvSpPr>
          <p:cNvPr id="25" name="Picture Placeholder 10">
            <a:extLst>
              <a:ext uri="{FF2B5EF4-FFF2-40B4-BE49-F238E27FC236}">
                <a16:creationId xmlns:a16="http://schemas.microsoft.com/office/drawing/2014/main" id="{29B908E4-F960-D398-CBCB-647332EA4401}"/>
              </a:ext>
            </a:extLst>
          </p:cNvPr>
          <p:cNvSpPr>
            <a:spLocks noGrp="1"/>
          </p:cNvSpPr>
          <p:nvPr>
            <p:ph type="pic" sz="quarter" idx="21" hasCustomPrompt="1"/>
          </p:nvPr>
        </p:nvSpPr>
        <p:spPr>
          <a:xfrm>
            <a:off x="5193855" y="3865629"/>
            <a:ext cx="468393" cy="469354"/>
          </a:xfrm>
        </p:spPr>
        <p:txBody>
          <a:bodyPr anchor="ctr" anchorCtr="0">
            <a:normAutofit/>
          </a:bodyPr>
          <a:lstStyle>
            <a:lvl1pPr marL="0" indent="0" algn="ctr">
              <a:buNone/>
              <a:defRPr sz="900"/>
            </a:lvl1pPr>
          </a:lstStyle>
          <a:p>
            <a:r>
              <a:rPr lang="en-US"/>
              <a:t>Icon</a:t>
            </a:r>
          </a:p>
        </p:txBody>
      </p:sp>
      <p:sp>
        <p:nvSpPr>
          <p:cNvPr id="26" name="Picture Placeholder 10">
            <a:extLst>
              <a:ext uri="{FF2B5EF4-FFF2-40B4-BE49-F238E27FC236}">
                <a16:creationId xmlns:a16="http://schemas.microsoft.com/office/drawing/2014/main" id="{AC5F701E-5D9C-D07B-5530-CABBF558389A}"/>
              </a:ext>
            </a:extLst>
          </p:cNvPr>
          <p:cNvSpPr>
            <a:spLocks noGrp="1"/>
          </p:cNvSpPr>
          <p:nvPr>
            <p:ph type="pic" sz="quarter" idx="22" hasCustomPrompt="1"/>
          </p:nvPr>
        </p:nvSpPr>
        <p:spPr>
          <a:xfrm>
            <a:off x="169490" y="833414"/>
            <a:ext cx="400048" cy="400869"/>
          </a:xfrm>
        </p:spPr>
        <p:txBody>
          <a:bodyPr anchor="ctr" anchorCtr="0">
            <a:normAutofit/>
          </a:bodyPr>
          <a:lstStyle>
            <a:lvl1pPr marL="0" indent="0" algn="ctr">
              <a:buNone/>
              <a:defRPr sz="900"/>
            </a:lvl1pPr>
          </a:lstStyle>
          <a:p>
            <a:r>
              <a:rPr lang="en-US"/>
              <a:t>Icon</a:t>
            </a:r>
          </a:p>
        </p:txBody>
      </p:sp>
      <p:sp>
        <p:nvSpPr>
          <p:cNvPr id="33" name="Footer Placeholder 32">
            <a:extLst>
              <a:ext uri="{FF2B5EF4-FFF2-40B4-BE49-F238E27FC236}">
                <a16:creationId xmlns:a16="http://schemas.microsoft.com/office/drawing/2014/main" id="{DA291779-2172-93FA-108F-11CCD56A0F62}"/>
              </a:ext>
            </a:extLst>
          </p:cNvPr>
          <p:cNvSpPr>
            <a:spLocks noGrp="1"/>
          </p:cNvSpPr>
          <p:nvPr>
            <p:ph type="ftr" sz="quarter" idx="23"/>
          </p:nvPr>
        </p:nvSpPr>
        <p:spPr/>
        <p:txBody>
          <a:bodyPr/>
          <a:lstStyle/>
          <a:p>
            <a:r>
              <a:rPr lang="en-US"/>
              <a:t>|  EERE</a:t>
            </a:r>
          </a:p>
        </p:txBody>
      </p:sp>
      <p:sp>
        <p:nvSpPr>
          <p:cNvPr id="34" name="Slide Number Placeholder 33">
            <a:extLst>
              <a:ext uri="{FF2B5EF4-FFF2-40B4-BE49-F238E27FC236}">
                <a16:creationId xmlns:a16="http://schemas.microsoft.com/office/drawing/2014/main" id="{7083E767-9EF4-BFBE-9999-82EC00FBEEB6}"/>
              </a:ext>
            </a:extLst>
          </p:cNvPr>
          <p:cNvSpPr>
            <a:spLocks noGrp="1"/>
          </p:cNvSpPr>
          <p:nvPr>
            <p:ph type="sldNum" sz="quarter" idx="24"/>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44763747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Photo Layout 1">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11422D5D-80F7-D097-34A9-446211FEF147}"/>
              </a:ext>
            </a:extLst>
          </p:cNvPr>
          <p:cNvSpPr/>
          <p:nvPr userDrawn="1"/>
        </p:nvSpPr>
        <p:spPr>
          <a:xfrm>
            <a:off x="5444196" y="0"/>
            <a:ext cx="3699803" cy="516369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Graphic 29">
            <a:extLst>
              <a:ext uri="{FF2B5EF4-FFF2-40B4-BE49-F238E27FC236}">
                <a16:creationId xmlns:a16="http://schemas.microsoft.com/office/drawing/2014/main" id="{25B3F1F5-9AB9-FABB-2BD4-376A0057F485}"/>
              </a:ext>
            </a:extLst>
          </p:cNvPr>
          <p:cNvSpPr/>
          <p:nvPr/>
        </p:nvSpPr>
        <p:spPr>
          <a:xfrm rot="10800000">
            <a:off x="4951975" y="3731336"/>
            <a:ext cx="4188056" cy="737430"/>
          </a:xfrm>
          <a:custGeom>
            <a:avLst/>
            <a:gdLst>
              <a:gd name="connsiteX0" fmla="*/ 0 w 4970240"/>
              <a:gd name="connsiteY0" fmla="*/ 0 h 875156"/>
              <a:gd name="connsiteX1" fmla="*/ 4545521 w 4970240"/>
              <a:gd name="connsiteY1" fmla="*/ 0 h 875156"/>
              <a:gd name="connsiteX2" fmla="*/ 4970240 w 4970240"/>
              <a:gd name="connsiteY2" fmla="*/ 424720 h 875156"/>
              <a:gd name="connsiteX3" fmla="*/ 4970240 w 4970240"/>
              <a:gd name="connsiteY3" fmla="*/ 450437 h 875156"/>
              <a:gd name="connsiteX4" fmla="*/ 4545521 w 4970240"/>
              <a:gd name="connsiteY4" fmla="*/ 875157 h 875156"/>
              <a:gd name="connsiteX5" fmla="*/ 0 w 4970240"/>
              <a:gd name="connsiteY5" fmla="*/ 875157 h 875156"/>
              <a:gd name="connsiteX6" fmla="*/ 0 w 4970240"/>
              <a:gd name="connsiteY6" fmla="*/ 0 h 875156"/>
              <a:gd name="connsiteX7" fmla="*/ 0 w 4970240"/>
              <a:gd name="connsiteY7" fmla="*/ 0 h 87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70240" h="875156">
                <a:moveTo>
                  <a:pt x="0" y="0"/>
                </a:moveTo>
                <a:lnTo>
                  <a:pt x="4545521" y="0"/>
                </a:lnTo>
                <a:cubicBezTo>
                  <a:pt x="4779931" y="0"/>
                  <a:pt x="4970240" y="190310"/>
                  <a:pt x="4970240" y="424720"/>
                </a:cubicBezTo>
                <a:lnTo>
                  <a:pt x="4970240" y="450437"/>
                </a:lnTo>
                <a:cubicBezTo>
                  <a:pt x="4970240" y="684848"/>
                  <a:pt x="4779931" y="875157"/>
                  <a:pt x="4545521" y="875157"/>
                </a:cubicBezTo>
                <a:lnTo>
                  <a:pt x="0" y="875157"/>
                </a:lnTo>
                <a:lnTo>
                  <a:pt x="0" y="0"/>
                </a:lnTo>
                <a:lnTo>
                  <a:pt x="0" y="0"/>
                </a:lnTo>
                <a:close/>
              </a:path>
            </a:pathLst>
          </a:custGeom>
          <a:solidFill>
            <a:schemeClr val="bg2">
              <a:lumMod val="40000"/>
              <a:lumOff val="60000"/>
            </a:schemeClr>
          </a:solidFill>
          <a:ln w="0" cap="flat">
            <a:noFill/>
            <a:prstDash val="solid"/>
            <a:miter/>
          </a:ln>
        </p:spPr>
        <p:txBody>
          <a:bodyPr rtlCol="0" anchor="ctr"/>
          <a:lstStyle/>
          <a:p>
            <a:endParaRPr lang="en-US"/>
          </a:p>
        </p:txBody>
      </p:sp>
      <p:sp>
        <p:nvSpPr>
          <p:cNvPr id="27" name="Graphic 13">
            <a:extLst>
              <a:ext uri="{FF2B5EF4-FFF2-40B4-BE49-F238E27FC236}">
                <a16:creationId xmlns:a16="http://schemas.microsoft.com/office/drawing/2014/main" id="{B073D0D3-C269-CBF8-CE0C-6FB94A38F6F4}"/>
              </a:ext>
            </a:extLst>
          </p:cNvPr>
          <p:cNvSpPr/>
          <p:nvPr userDrawn="1"/>
        </p:nvSpPr>
        <p:spPr>
          <a:xfrm rot="10800000">
            <a:off x="0" y="674621"/>
            <a:ext cx="752622" cy="701122"/>
          </a:xfrm>
          <a:custGeom>
            <a:avLst/>
            <a:gdLst>
              <a:gd name="connsiteX0" fmla="*/ 0 w 1323784"/>
              <a:gd name="connsiteY0" fmla="*/ 616553 h 1233201"/>
              <a:gd name="connsiteX1" fmla="*/ 616744 w 1323784"/>
              <a:gd name="connsiteY1" fmla="*/ 0 h 1233201"/>
              <a:gd name="connsiteX2" fmla="*/ 1323785 w 1323784"/>
              <a:gd name="connsiteY2" fmla="*/ 286 h 1233201"/>
              <a:gd name="connsiteX3" fmla="*/ 1323785 w 1323784"/>
              <a:gd name="connsiteY3" fmla="*/ 1232916 h 1233201"/>
              <a:gd name="connsiteX4" fmla="*/ 616744 w 1323784"/>
              <a:gd name="connsiteY4" fmla="*/ 1233202 h 1233201"/>
              <a:gd name="connsiteX5" fmla="*/ 0 w 1323784"/>
              <a:gd name="connsiteY5" fmla="*/ 616553 h 123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784" h="1233201">
                <a:moveTo>
                  <a:pt x="0" y="616553"/>
                </a:moveTo>
                <a:cubicBezTo>
                  <a:pt x="0" y="276035"/>
                  <a:pt x="276130" y="0"/>
                  <a:pt x="616744" y="0"/>
                </a:cubicBezTo>
                <a:cubicBezTo>
                  <a:pt x="621411" y="0"/>
                  <a:pt x="1191387" y="0"/>
                  <a:pt x="1323785" y="286"/>
                </a:cubicBezTo>
                <a:lnTo>
                  <a:pt x="1323785" y="1232916"/>
                </a:lnTo>
                <a:cubicBezTo>
                  <a:pt x="1191292" y="1233202"/>
                  <a:pt x="621316" y="1233202"/>
                  <a:pt x="616744" y="1233202"/>
                </a:cubicBezTo>
                <a:cubicBezTo>
                  <a:pt x="276130" y="1233202"/>
                  <a:pt x="0" y="957167"/>
                  <a:pt x="0" y="616553"/>
                </a:cubicBezTo>
                <a:close/>
              </a:path>
            </a:pathLst>
          </a:custGeom>
          <a:solidFill>
            <a:srgbClr val="69BE28"/>
          </a:solidFill>
          <a:ln w="0" cap="flat">
            <a:noFill/>
            <a:prstDash val="solid"/>
            <a:miter/>
          </a:ln>
        </p:spPr>
        <p:txBody>
          <a:bodyPr rtlCol="0" anchor="ctr"/>
          <a:lstStyle/>
          <a:p>
            <a:endParaRPr lang="en-US"/>
          </a:p>
        </p:txBody>
      </p:sp>
      <p:sp>
        <p:nvSpPr>
          <p:cNvPr id="22" name="Text Placeholder 21">
            <a:extLst>
              <a:ext uri="{FF2B5EF4-FFF2-40B4-BE49-F238E27FC236}">
                <a16:creationId xmlns:a16="http://schemas.microsoft.com/office/drawing/2014/main" id="{6FFC8D8A-DAF4-1311-7B52-C71A0C3F1AD7}"/>
              </a:ext>
            </a:extLst>
          </p:cNvPr>
          <p:cNvSpPr>
            <a:spLocks noGrp="1"/>
          </p:cNvSpPr>
          <p:nvPr>
            <p:ph type="body" sz="quarter" idx="18" hasCustomPrompt="1"/>
          </p:nvPr>
        </p:nvSpPr>
        <p:spPr>
          <a:xfrm>
            <a:off x="5922988" y="1346763"/>
            <a:ext cx="2967038" cy="1287462"/>
          </a:xfrm>
        </p:spPr>
        <p:txBody>
          <a:bodyPr lIns="0" tIns="0" rIns="0" bIns="0">
            <a:noAutofit/>
          </a:bodyPr>
          <a:lstStyle>
            <a:lvl1pPr marL="0" indent="0">
              <a:buNone/>
              <a:defRPr sz="2000" b="1"/>
            </a:lvl1pPr>
            <a:lvl2pPr marL="342900" indent="0">
              <a:buNone/>
              <a:defRPr sz="2000" b="1"/>
            </a:lvl2pPr>
            <a:lvl3pPr marL="685800" indent="0">
              <a:buNone/>
              <a:defRPr sz="2000" b="1"/>
            </a:lvl3pPr>
            <a:lvl4pPr marL="1028700" indent="0">
              <a:buNone/>
              <a:defRPr sz="2000" b="1"/>
            </a:lvl4pPr>
            <a:lvl5pPr marL="1371600" indent="0">
              <a:buNone/>
              <a:defRPr sz="2000" b="1"/>
            </a:lvl5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a:t>Title or headline text with multiple line of text. Title or headline text with multiple lines</a:t>
            </a:r>
          </a:p>
          <a:p>
            <a:pPr lvl="0"/>
            <a:endParaRPr lang="en-US"/>
          </a:p>
        </p:txBody>
      </p:sp>
      <p:sp>
        <p:nvSpPr>
          <p:cNvPr id="23" name="Text Placeholder 8">
            <a:extLst>
              <a:ext uri="{FF2B5EF4-FFF2-40B4-BE49-F238E27FC236}">
                <a16:creationId xmlns:a16="http://schemas.microsoft.com/office/drawing/2014/main" id="{77D38200-84F1-F90B-1D8C-112ACC899B9D}"/>
              </a:ext>
            </a:extLst>
          </p:cNvPr>
          <p:cNvSpPr>
            <a:spLocks noGrp="1"/>
          </p:cNvSpPr>
          <p:nvPr>
            <p:ph type="body" sz="quarter" idx="19" hasCustomPrompt="1"/>
          </p:nvPr>
        </p:nvSpPr>
        <p:spPr>
          <a:xfrm>
            <a:off x="5922413" y="2728490"/>
            <a:ext cx="2967038" cy="576946"/>
          </a:xfrm>
        </p:spPr>
        <p:txBody>
          <a:bodyPr lIns="0" tIns="0" rIns="0" bIns="0">
            <a:noAutofit/>
          </a:bodyPr>
          <a:lstStyle>
            <a:lvl1pPr marL="0" indent="0" algn="l">
              <a:buNone/>
              <a:defRPr sz="1000"/>
            </a:lvl1pPr>
            <a:lvl2pPr marL="342900" indent="0">
              <a:buNone/>
              <a:defRPr sz="1000"/>
            </a:lvl2pPr>
            <a:lvl3pPr marL="685800" indent="0">
              <a:buNone/>
              <a:defRPr sz="1000"/>
            </a:lvl3pPr>
            <a:lvl4pPr marL="1028700" indent="0">
              <a:buNone/>
              <a:defRPr sz="1000"/>
            </a:lvl4pPr>
            <a:lvl5pPr marL="1371600" indent="0">
              <a:buNone/>
              <a:defRPr sz="1000"/>
            </a:lvl5pPr>
          </a:lstStyle>
          <a:p>
            <a:pPr lvl="0"/>
            <a:r>
              <a:rPr lang="en-US"/>
              <a:t>Descriptive text</a:t>
            </a:r>
          </a:p>
        </p:txBody>
      </p:sp>
      <p:sp>
        <p:nvSpPr>
          <p:cNvPr id="24" name="Text Placeholder 8">
            <a:extLst>
              <a:ext uri="{FF2B5EF4-FFF2-40B4-BE49-F238E27FC236}">
                <a16:creationId xmlns:a16="http://schemas.microsoft.com/office/drawing/2014/main" id="{EFF6E725-5772-040D-FD07-ADA5451D8239}"/>
              </a:ext>
            </a:extLst>
          </p:cNvPr>
          <p:cNvSpPr>
            <a:spLocks noGrp="1"/>
          </p:cNvSpPr>
          <p:nvPr>
            <p:ph type="body" sz="quarter" idx="20" hasCustomPrompt="1"/>
          </p:nvPr>
        </p:nvSpPr>
        <p:spPr>
          <a:xfrm>
            <a:off x="5922413" y="3865629"/>
            <a:ext cx="2967038" cy="491525"/>
          </a:xfrm>
        </p:spPr>
        <p:txBody>
          <a:bodyPr lIns="0" tIns="0" rIns="0" bIns="0">
            <a:noAutofit/>
          </a:bodyPr>
          <a:lstStyle>
            <a:lvl1pPr marL="0" indent="0" algn="l">
              <a:buNone/>
              <a:defRPr sz="1400"/>
            </a:lvl1pPr>
            <a:lvl2pPr marL="342900" indent="0">
              <a:buNone/>
              <a:defRPr sz="1000"/>
            </a:lvl2pPr>
            <a:lvl3pPr marL="685800" indent="0">
              <a:buNone/>
              <a:defRPr sz="1000"/>
            </a:lvl3pPr>
            <a:lvl4pPr marL="1028700" indent="0">
              <a:buNone/>
              <a:defRPr sz="1000"/>
            </a:lvl4pPr>
            <a:lvl5pPr marL="1371600" indent="0">
              <a:buNone/>
              <a:defRPr sz="1000"/>
            </a:lvl5pPr>
          </a:lstStyle>
          <a:p>
            <a:pPr lvl="0"/>
            <a:r>
              <a:rPr lang="en-US"/>
              <a:t>Highlight Text</a:t>
            </a:r>
          </a:p>
        </p:txBody>
      </p:sp>
      <p:sp>
        <p:nvSpPr>
          <p:cNvPr id="25" name="Picture Placeholder 10">
            <a:extLst>
              <a:ext uri="{FF2B5EF4-FFF2-40B4-BE49-F238E27FC236}">
                <a16:creationId xmlns:a16="http://schemas.microsoft.com/office/drawing/2014/main" id="{29B908E4-F960-D398-CBCB-647332EA4401}"/>
              </a:ext>
            </a:extLst>
          </p:cNvPr>
          <p:cNvSpPr>
            <a:spLocks noGrp="1"/>
          </p:cNvSpPr>
          <p:nvPr>
            <p:ph type="pic" sz="quarter" idx="21" hasCustomPrompt="1"/>
          </p:nvPr>
        </p:nvSpPr>
        <p:spPr>
          <a:xfrm>
            <a:off x="5193855" y="3865629"/>
            <a:ext cx="468393" cy="469354"/>
          </a:xfrm>
        </p:spPr>
        <p:txBody>
          <a:bodyPr anchor="ctr" anchorCtr="0">
            <a:normAutofit/>
          </a:bodyPr>
          <a:lstStyle>
            <a:lvl1pPr marL="0" indent="0" algn="ctr">
              <a:buNone/>
              <a:defRPr sz="900"/>
            </a:lvl1pPr>
          </a:lstStyle>
          <a:p>
            <a:r>
              <a:rPr lang="en-US"/>
              <a:t>Icon</a:t>
            </a:r>
          </a:p>
        </p:txBody>
      </p:sp>
      <p:sp>
        <p:nvSpPr>
          <p:cNvPr id="26" name="Picture Placeholder 10">
            <a:extLst>
              <a:ext uri="{FF2B5EF4-FFF2-40B4-BE49-F238E27FC236}">
                <a16:creationId xmlns:a16="http://schemas.microsoft.com/office/drawing/2014/main" id="{AC5F701E-5D9C-D07B-5530-CABBF558389A}"/>
              </a:ext>
            </a:extLst>
          </p:cNvPr>
          <p:cNvSpPr>
            <a:spLocks noGrp="1"/>
          </p:cNvSpPr>
          <p:nvPr>
            <p:ph type="pic" sz="quarter" idx="22" hasCustomPrompt="1"/>
          </p:nvPr>
        </p:nvSpPr>
        <p:spPr>
          <a:xfrm>
            <a:off x="169490" y="833414"/>
            <a:ext cx="400048" cy="400869"/>
          </a:xfrm>
        </p:spPr>
        <p:txBody>
          <a:bodyPr anchor="ctr" anchorCtr="0">
            <a:normAutofit/>
          </a:bodyPr>
          <a:lstStyle>
            <a:lvl1pPr marL="0" indent="0" algn="ctr">
              <a:buNone/>
              <a:defRPr sz="900"/>
            </a:lvl1pPr>
          </a:lstStyle>
          <a:p>
            <a:r>
              <a:rPr lang="en-US"/>
              <a:t>Icon</a:t>
            </a:r>
          </a:p>
        </p:txBody>
      </p:sp>
      <p:sp>
        <p:nvSpPr>
          <p:cNvPr id="8" name="Picture Placeholder 2">
            <a:extLst>
              <a:ext uri="{FF2B5EF4-FFF2-40B4-BE49-F238E27FC236}">
                <a16:creationId xmlns:a16="http://schemas.microsoft.com/office/drawing/2014/main" id="{F1A97D42-6D01-E663-A39E-D2E1679AC567}"/>
              </a:ext>
            </a:extLst>
          </p:cNvPr>
          <p:cNvSpPr>
            <a:spLocks noGrp="1"/>
          </p:cNvSpPr>
          <p:nvPr>
            <p:ph type="pic" sz="quarter" idx="23"/>
          </p:nvPr>
        </p:nvSpPr>
        <p:spPr>
          <a:xfrm>
            <a:off x="928688" y="660400"/>
            <a:ext cx="1792287" cy="1808163"/>
          </a:xfrm>
        </p:spPr>
        <p:txBody>
          <a:bodyPr/>
          <a:lstStyle/>
          <a:p>
            <a:r>
              <a:rPr lang="en-US"/>
              <a:t>Click icon to add picture</a:t>
            </a:r>
          </a:p>
        </p:txBody>
      </p:sp>
      <p:sp>
        <p:nvSpPr>
          <p:cNvPr id="10" name="Picture Placeholder 2">
            <a:extLst>
              <a:ext uri="{FF2B5EF4-FFF2-40B4-BE49-F238E27FC236}">
                <a16:creationId xmlns:a16="http://schemas.microsoft.com/office/drawing/2014/main" id="{C9D895CC-0A97-69C4-EF4D-781E1A1352E6}"/>
              </a:ext>
            </a:extLst>
          </p:cNvPr>
          <p:cNvSpPr>
            <a:spLocks noGrp="1"/>
          </p:cNvSpPr>
          <p:nvPr>
            <p:ph type="pic" sz="quarter" idx="24"/>
          </p:nvPr>
        </p:nvSpPr>
        <p:spPr>
          <a:xfrm>
            <a:off x="2990851" y="660400"/>
            <a:ext cx="1792287" cy="1808163"/>
          </a:xfrm>
        </p:spPr>
        <p:txBody>
          <a:bodyPr/>
          <a:lstStyle/>
          <a:p>
            <a:r>
              <a:rPr lang="en-US"/>
              <a:t>Click icon to add picture</a:t>
            </a:r>
          </a:p>
        </p:txBody>
      </p:sp>
      <p:sp>
        <p:nvSpPr>
          <p:cNvPr id="21" name="Picture Placeholder 2">
            <a:extLst>
              <a:ext uri="{FF2B5EF4-FFF2-40B4-BE49-F238E27FC236}">
                <a16:creationId xmlns:a16="http://schemas.microsoft.com/office/drawing/2014/main" id="{CC95734B-5AD8-468F-0005-873A2535E2F6}"/>
              </a:ext>
            </a:extLst>
          </p:cNvPr>
          <p:cNvSpPr>
            <a:spLocks noGrp="1"/>
          </p:cNvSpPr>
          <p:nvPr>
            <p:ph type="pic" sz="quarter" idx="25"/>
          </p:nvPr>
        </p:nvSpPr>
        <p:spPr>
          <a:xfrm>
            <a:off x="943977" y="2711080"/>
            <a:ext cx="1792287" cy="1808163"/>
          </a:xfrm>
        </p:spPr>
        <p:txBody>
          <a:bodyPr/>
          <a:lstStyle/>
          <a:p>
            <a:r>
              <a:rPr lang="en-US"/>
              <a:t>Click icon to add picture</a:t>
            </a:r>
          </a:p>
        </p:txBody>
      </p:sp>
      <p:sp>
        <p:nvSpPr>
          <p:cNvPr id="29" name="Picture Placeholder 2">
            <a:extLst>
              <a:ext uri="{FF2B5EF4-FFF2-40B4-BE49-F238E27FC236}">
                <a16:creationId xmlns:a16="http://schemas.microsoft.com/office/drawing/2014/main" id="{CC5A542E-2467-6BD1-02AF-E4487A9DDC45}"/>
              </a:ext>
            </a:extLst>
          </p:cNvPr>
          <p:cNvSpPr>
            <a:spLocks noGrp="1"/>
          </p:cNvSpPr>
          <p:nvPr>
            <p:ph type="pic" sz="quarter" idx="26"/>
          </p:nvPr>
        </p:nvSpPr>
        <p:spPr>
          <a:xfrm>
            <a:off x="3006140" y="2711080"/>
            <a:ext cx="1792287" cy="1808163"/>
          </a:xfrm>
        </p:spPr>
        <p:txBody>
          <a:bodyPr/>
          <a:lstStyle/>
          <a:p>
            <a:r>
              <a:rPr lang="en-US"/>
              <a:t>Click icon to add picture</a:t>
            </a:r>
          </a:p>
        </p:txBody>
      </p:sp>
      <p:sp>
        <p:nvSpPr>
          <p:cNvPr id="32" name="Footer Placeholder 31">
            <a:extLst>
              <a:ext uri="{FF2B5EF4-FFF2-40B4-BE49-F238E27FC236}">
                <a16:creationId xmlns:a16="http://schemas.microsoft.com/office/drawing/2014/main" id="{252EF3DE-681C-1DF7-5E2F-0873A0DEB169}"/>
              </a:ext>
            </a:extLst>
          </p:cNvPr>
          <p:cNvSpPr>
            <a:spLocks noGrp="1"/>
          </p:cNvSpPr>
          <p:nvPr>
            <p:ph type="ftr" sz="quarter" idx="27"/>
          </p:nvPr>
        </p:nvSpPr>
        <p:spPr/>
        <p:txBody>
          <a:bodyPr/>
          <a:lstStyle/>
          <a:p>
            <a:r>
              <a:rPr lang="en-US"/>
              <a:t>|  EERE</a:t>
            </a:r>
          </a:p>
        </p:txBody>
      </p:sp>
      <p:sp>
        <p:nvSpPr>
          <p:cNvPr id="33" name="Slide Number Placeholder 32">
            <a:extLst>
              <a:ext uri="{FF2B5EF4-FFF2-40B4-BE49-F238E27FC236}">
                <a16:creationId xmlns:a16="http://schemas.microsoft.com/office/drawing/2014/main" id="{351D06F7-C6AF-5B78-7120-BC1532E7199B}"/>
              </a:ext>
            </a:extLst>
          </p:cNvPr>
          <p:cNvSpPr>
            <a:spLocks noGrp="1"/>
          </p:cNvSpPr>
          <p:nvPr>
            <p:ph type="sldNum" sz="quarter" idx="28"/>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3937906866"/>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Simple Content 1">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80B77BFF-AE9F-F62D-3F86-CF99BF5DEED7}"/>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4098223" y="0"/>
            <a:ext cx="5045777" cy="5143500"/>
          </a:xfrm>
          <a:prstGeom prst="rect">
            <a:avLst/>
          </a:prstGeom>
        </p:spPr>
      </p:pic>
      <p:pic>
        <p:nvPicPr>
          <p:cNvPr id="18" name="Graphic 17">
            <a:extLst>
              <a:ext uri="{FF2B5EF4-FFF2-40B4-BE49-F238E27FC236}">
                <a16:creationId xmlns:a16="http://schemas.microsoft.com/office/drawing/2014/main" id="{37B44A2F-7AEB-5EF8-7E60-8B2A8F92B67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0" y="695325"/>
            <a:ext cx="5819775" cy="3752850"/>
          </a:xfrm>
          <a:prstGeom prst="rect">
            <a:avLst/>
          </a:prstGeom>
        </p:spPr>
      </p:pic>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495006" y="1211460"/>
            <a:ext cx="4878147" cy="994172"/>
          </a:xfrm>
        </p:spPr>
        <p:txBody>
          <a:bodyPr lIns="0" tIns="0" rIns="0" bIns="0">
            <a:noAutofit/>
          </a:bodyPr>
          <a:lstStyle>
            <a:lvl1pPr>
              <a:defRPr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495300" y="2387224"/>
            <a:ext cx="4878558" cy="15519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18">
            <a:extLst>
              <a:ext uri="{FF2B5EF4-FFF2-40B4-BE49-F238E27FC236}">
                <a16:creationId xmlns:a16="http://schemas.microsoft.com/office/drawing/2014/main" id="{79747AC6-97FB-B76B-CB0D-2501E86D912F}"/>
              </a:ext>
            </a:extLst>
          </p:cNvPr>
          <p:cNvSpPr>
            <a:spLocks noGrp="1"/>
          </p:cNvSpPr>
          <p:nvPr>
            <p:ph type="ftr" sz="quarter" idx="12"/>
          </p:nvPr>
        </p:nvSpPr>
        <p:spPr/>
        <p:txBody>
          <a:bodyPr/>
          <a:lstStyle/>
          <a:p>
            <a:r>
              <a:rPr lang="en-US"/>
              <a:t>|  EERE</a:t>
            </a:r>
          </a:p>
        </p:txBody>
      </p:sp>
      <p:sp>
        <p:nvSpPr>
          <p:cNvPr id="20" name="Slide Number Placeholder 19">
            <a:extLst>
              <a:ext uri="{FF2B5EF4-FFF2-40B4-BE49-F238E27FC236}">
                <a16:creationId xmlns:a16="http://schemas.microsoft.com/office/drawing/2014/main" id="{FE0DD95F-BC70-4BD1-7A1C-0B858EB4BA64}"/>
              </a:ext>
            </a:extLst>
          </p:cNvPr>
          <p:cNvSpPr>
            <a:spLocks noGrp="1"/>
          </p:cNvSpPr>
          <p:nvPr>
            <p:ph type="sldNum" sz="quarter" idx="13"/>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31869817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Icons Slide – Photo">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1">
            <a:extLst>
              <a:ext uri="{FF2B5EF4-FFF2-40B4-BE49-F238E27FC236}">
                <a16:creationId xmlns:a16="http://schemas.microsoft.com/office/drawing/2014/main" id="{5E2C35BC-9690-6A5E-6730-76164028C05A}"/>
              </a:ext>
            </a:extLst>
          </p:cNvPr>
          <p:cNvSpPr>
            <a:spLocks noGrp="1"/>
          </p:cNvSpPr>
          <p:nvPr>
            <p:ph type="body" sz="quarter" idx="14" hasCustomPrompt="1"/>
          </p:nvPr>
        </p:nvSpPr>
        <p:spPr>
          <a:xfrm>
            <a:off x="5775826" y="54571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 name="Text Placeholder 14">
            <a:extLst>
              <a:ext uri="{FF2B5EF4-FFF2-40B4-BE49-F238E27FC236}">
                <a16:creationId xmlns:a16="http://schemas.microsoft.com/office/drawing/2014/main" id="{D390D482-7188-5D4A-EFD9-25504D2B91B8}"/>
              </a:ext>
            </a:extLst>
          </p:cNvPr>
          <p:cNvSpPr>
            <a:spLocks noGrp="1"/>
          </p:cNvSpPr>
          <p:nvPr>
            <p:ph type="body" sz="quarter" idx="15" hasCustomPrompt="1"/>
          </p:nvPr>
        </p:nvSpPr>
        <p:spPr>
          <a:xfrm>
            <a:off x="5775826" y="840422"/>
            <a:ext cx="2730500" cy="392113"/>
          </a:xfrm>
        </p:spPr>
        <p:txBody>
          <a:bodyPr lIns="0" tIns="0" rIns="0" bIns="0">
            <a:noAutofit/>
          </a:bodyPr>
          <a:lstStyle>
            <a:lvl1pPr marL="0" indent="0">
              <a:buNone/>
              <a:defRPr sz="1200"/>
            </a:lvl1pPr>
          </a:lstStyle>
          <a:p>
            <a:pPr lvl="0"/>
            <a:r>
              <a:rPr lang="en-US"/>
              <a:t>Body text</a:t>
            </a:r>
          </a:p>
        </p:txBody>
      </p:sp>
      <p:sp>
        <p:nvSpPr>
          <p:cNvPr id="7" name="Text Placeholder 11">
            <a:extLst>
              <a:ext uri="{FF2B5EF4-FFF2-40B4-BE49-F238E27FC236}">
                <a16:creationId xmlns:a16="http://schemas.microsoft.com/office/drawing/2014/main" id="{A766352C-7E8C-ED15-3760-9BE7DFF6AE53}"/>
              </a:ext>
            </a:extLst>
          </p:cNvPr>
          <p:cNvSpPr>
            <a:spLocks noGrp="1"/>
          </p:cNvSpPr>
          <p:nvPr>
            <p:ph type="body" sz="quarter" idx="18" hasCustomPrompt="1"/>
          </p:nvPr>
        </p:nvSpPr>
        <p:spPr>
          <a:xfrm>
            <a:off x="5775826" y="161188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8" name="Text Placeholder 14">
            <a:extLst>
              <a:ext uri="{FF2B5EF4-FFF2-40B4-BE49-F238E27FC236}">
                <a16:creationId xmlns:a16="http://schemas.microsoft.com/office/drawing/2014/main" id="{327773B7-FA6F-D27D-5B84-261C8AB1B501}"/>
              </a:ext>
            </a:extLst>
          </p:cNvPr>
          <p:cNvSpPr>
            <a:spLocks noGrp="1"/>
          </p:cNvSpPr>
          <p:nvPr>
            <p:ph type="body" sz="quarter" idx="19" hasCustomPrompt="1"/>
          </p:nvPr>
        </p:nvSpPr>
        <p:spPr>
          <a:xfrm>
            <a:off x="5775826" y="1906588"/>
            <a:ext cx="2730500" cy="392113"/>
          </a:xfrm>
        </p:spPr>
        <p:txBody>
          <a:bodyPr lIns="0" tIns="0" rIns="0" bIns="0">
            <a:noAutofit/>
          </a:bodyPr>
          <a:lstStyle>
            <a:lvl1pPr marL="0" indent="0">
              <a:buNone/>
              <a:defRPr sz="1200"/>
            </a:lvl1pPr>
          </a:lstStyle>
          <a:p>
            <a:pPr lvl="0"/>
            <a:r>
              <a:rPr lang="en-US"/>
              <a:t>Body text</a:t>
            </a:r>
          </a:p>
        </p:txBody>
      </p:sp>
      <p:sp>
        <p:nvSpPr>
          <p:cNvPr id="9" name="Text Placeholder 11">
            <a:extLst>
              <a:ext uri="{FF2B5EF4-FFF2-40B4-BE49-F238E27FC236}">
                <a16:creationId xmlns:a16="http://schemas.microsoft.com/office/drawing/2014/main" id="{6611C449-50A9-9115-E181-E87DF5285613}"/>
              </a:ext>
            </a:extLst>
          </p:cNvPr>
          <p:cNvSpPr>
            <a:spLocks noGrp="1"/>
          </p:cNvSpPr>
          <p:nvPr>
            <p:ph type="body" sz="quarter" idx="21" hasCustomPrompt="1"/>
          </p:nvPr>
        </p:nvSpPr>
        <p:spPr>
          <a:xfrm>
            <a:off x="5775826" y="271237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0" name="Text Placeholder 14">
            <a:extLst>
              <a:ext uri="{FF2B5EF4-FFF2-40B4-BE49-F238E27FC236}">
                <a16:creationId xmlns:a16="http://schemas.microsoft.com/office/drawing/2014/main" id="{022F7A99-B4EB-2CA7-F0DB-BD5DF3DA2C5D}"/>
              </a:ext>
            </a:extLst>
          </p:cNvPr>
          <p:cNvSpPr>
            <a:spLocks noGrp="1"/>
          </p:cNvSpPr>
          <p:nvPr>
            <p:ph type="body" sz="quarter" idx="22" hasCustomPrompt="1"/>
          </p:nvPr>
        </p:nvSpPr>
        <p:spPr>
          <a:xfrm>
            <a:off x="5775826" y="3007080"/>
            <a:ext cx="2730500" cy="392113"/>
          </a:xfrm>
        </p:spPr>
        <p:txBody>
          <a:bodyPr lIns="0" tIns="0" rIns="0" bIns="0">
            <a:noAutofit/>
          </a:bodyPr>
          <a:lstStyle>
            <a:lvl1pPr marL="0" indent="0">
              <a:buNone/>
              <a:defRPr sz="1200"/>
            </a:lvl1pPr>
          </a:lstStyle>
          <a:p>
            <a:pPr lvl="0"/>
            <a:r>
              <a:rPr lang="en-US"/>
              <a:t>Body text</a:t>
            </a:r>
          </a:p>
        </p:txBody>
      </p:sp>
      <p:sp>
        <p:nvSpPr>
          <p:cNvPr id="11" name="Text Placeholder 11">
            <a:extLst>
              <a:ext uri="{FF2B5EF4-FFF2-40B4-BE49-F238E27FC236}">
                <a16:creationId xmlns:a16="http://schemas.microsoft.com/office/drawing/2014/main" id="{B230EA83-ACDF-DCFC-54B5-AFECE18AB596}"/>
              </a:ext>
            </a:extLst>
          </p:cNvPr>
          <p:cNvSpPr>
            <a:spLocks noGrp="1"/>
          </p:cNvSpPr>
          <p:nvPr>
            <p:ph type="body" sz="quarter" idx="24" hasCustomPrompt="1"/>
          </p:nvPr>
        </p:nvSpPr>
        <p:spPr>
          <a:xfrm>
            <a:off x="5775826" y="3809382"/>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2" name="Text Placeholder 14">
            <a:extLst>
              <a:ext uri="{FF2B5EF4-FFF2-40B4-BE49-F238E27FC236}">
                <a16:creationId xmlns:a16="http://schemas.microsoft.com/office/drawing/2014/main" id="{E0230BE5-1CEB-36F5-C834-EA047F39F4A1}"/>
              </a:ext>
            </a:extLst>
          </p:cNvPr>
          <p:cNvSpPr>
            <a:spLocks noGrp="1"/>
          </p:cNvSpPr>
          <p:nvPr>
            <p:ph type="body" sz="quarter" idx="25" hasCustomPrompt="1"/>
          </p:nvPr>
        </p:nvSpPr>
        <p:spPr>
          <a:xfrm>
            <a:off x="5775826" y="4104087"/>
            <a:ext cx="2730500" cy="392113"/>
          </a:xfrm>
        </p:spPr>
        <p:txBody>
          <a:bodyPr lIns="0" tIns="0" rIns="0" bIns="0">
            <a:noAutofit/>
          </a:bodyPr>
          <a:lstStyle>
            <a:lvl1pPr marL="0" indent="0">
              <a:buNone/>
              <a:defRPr sz="1200"/>
            </a:lvl1pPr>
          </a:lstStyle>
          <a:p>
            <a:pPr lvl="0"/>
            <a:r>
              <a:rPr lang="en-US"/>
              <a:t>Body text</a:t>
            </a:r>
          </a:p>
        </p:txBody>
      </p:sp>
      <p:sp>
        <p:nvSpPr>
          <p:cNvPr id="14" name="Picture Placeholder 17">
            <a:extLst>
              <a:ext uri="{FF2B5EF4-FFF2-40B4-BE49-F238E27FC236}">
                <a16:creationId xmlns:a16="http://schemas.microsoft.com/office/drawing/2014/main" id="{735C0037-42E5-ED1D-0CEF-9476E8F6E4B6}"/>
              </a:ext>
            </a:extLst>
          </p:cNvPr>
          <p:cNvSpPr>
            <a:spLocks noGrp="1"/>
          </p:cNvSpPr>
          <p:nvPr>
            <p:ph type="pic" sz="quarter" idx="26" hasCustomPrompt="1"/>
          </p:nvPr>
        </p:nvSpPr>
        <p:spPr>
          <a:xfrm>
            <a:off x="4846289" y="545717"/>
            <a:ext cx="647700" cy="647700"/>
          </a:xfrm>
        </p:spPr>
        <p:txBody>
          <a:bodyPr>
            <a:normAutofit/>
          </a:bodyPr>
          <a:lstStyle>
            <a:lvl1pPr marL="0" indent="0">
              <a:buNone/>
              <a:defRPr sz="1000"/>
            </a:lvl1pPr>
          </a:lstStyle>
          <a:p>
            <a:r>
              <a:rPr lang="en-US"/>
              <a:t>icon</a:t>
            </a:r>
          </a:p>
        </p:txBody>
      </p:sp>
      <p:sp>
        <p:nvSpPr>
          <p:cNvPr id="15" name="Picture Placeholder 17">
            <a:extLst>
              <a:ext uri="{FF2B5EF4-FFF2-40B4-BE49-F238E27FC236}">
                <a16:creationId xmlns:a16="http://schemas.microsoft.com/office/drawing/2014/main" id="{83EBDBF2-2B98-2477-7C90-C6E8635652D0}"/>
              </a:ext>
            </a:extLst>
          </p:cNvPr>
          <p:cNvSpPr>
            <a:spLocks noGrp="1"/>
          </p:cNvSpPr>
          <p:nvPr>
            <p:ph type="pic" sz="quarter" idx="27" hasCustomPrompt="1"/>
          </p:nvPr>
        </p:nvSpPr>
        <p:spPr>
          <a:xfrm>
            <a:off x="4846289" y="1650617"/>
            <a:ext cx="647700" cy="647700"/>
          </a:xfrm>
        </p:spPr>
        <p:txBody>
          <a:bodyPr>
            <a:normAutofit/>
          </a:bodyPr>
          <a:lstStyle>
            <a:lvl1pPr marL="0" indent="0">
              <a:buNone/>
              <a:defRPr sz="1000"/>
            </a:lvl1pPr>
          </a:lstStyle>
          <a:p>
            <a:r>
              <a:rPr lang="en-US"/>
              <a:t>icon</a:t>
            </a:r>
          </a:p>
        </p:txBody>
      </p:sp>
      <p:sp>
        <p:nvSpPr>
          <p:cNvPr id="16" name="Picture Placeholder 17">
            <a:extLst>
              <a:ext uri="{FF2B5EF4-FFF2-40B4-BE49-F238E27FC236}">
                <a16:creationId xmlns:a16="http://schemas.microsoft.com/office/drawing/2014/main" id="{B23E832A-DB9B-8A56-97D2-C4E3D12D6166}"/>
              </a:ext>
            </a:extLst>
          </p:cNvPr>
          <p:cNvSpPr>
            <a:spLocks noGrp="1"/>
          </p:cNvSpPr>
          <p:nvPr>
            <p:ph type="pic" sz="quarter" idx="28" hasCustomPrompt="1"/>
          </p:nvPr>
        </p:nvSpPr>
        <p:spPr>
          <a:xfrm>
            <a:off x="4846289" y="2747897"/>
            <a:ext cx="647700" cy="647700"/>
          </a:xfrm>
        </p:spPr>
        <p:txBody>
          <a:bodyPr>
            <a:normAutofit/>
          </a:bodyPr>
          <a:lstStyle>
            <a:lvl1pPr marL="0" indent="0">
              <a:buNone/>
              <a:defRPr sz="1000"/>
            </a:lvl1pPr>
          </a:lstStyle>
          <a:p>
            <a:r>
              <a:rPr lang="en-US"/>
              <a:t>icon</a:t>
            </a:r>
          </a:p>
        </p:txBody>
      </p:sp>
      <p:sp>
        <p:nvSpPr>
          <p:cNvPr id="17" name="Picture Placeholder 17">
            <a:extLst>
              <a:ext uri="{FF2B5EF4-FFF2-40B4-BE49-F238E27FC236}">
                <a16:creationId xmlns:a16="http://schemas.microsoft.com/office/drawing/2014/main" id="{FC87D71B-E94F-9DC9-C5C6-1F18B3963A06}"/>
              </a:ext>
            </a:extLst>
          </p:cNvPr>
          <p:cNvSpPr>
            <a:spLocks noGrp="1"/>
          </p:cNvSpPr>
          <p:nvPr>
            <p:ph type="pic" sz="quarter" idx="29" hasCustomPrompt="1"/>
          </p:nvPr>
        </p:nvSpPr>
        <p:spPr>
          <a:xfrm>
            <a:off x="4846289" y="3852797"/>
            <a:ext cx="647700" cy="647700"/>
          </a:xfrm>
        </p:spPr>
        <p:txBody>
          <a:bodyPr>
            <a:normAutofit/>
          </a:bodyPr>
          <a:lstStyle>
            <a:lvl1pPr marL="0" indent="0">
              <a:buNone/>
              <a:defRPr sz="1000"/>
            </a:lvl1pPr>
          </a:lstStyle>
          <a:p>
            <a:r>
              <a:rPr lang="en-US"/>
              <a:t>icon</a:t>
            </a:r>
          </a:p>
        </p:txBody>
      </p:sp>
      <p:sp>
        <p:nvSpPr>
          <p:cNvPr id="20" name="Picture Placeholder 15">
            <a:extLst>
              <a:ext uri="{FF2B5EF4-FFF2-40B4-BE49-F238E27FC236}">
                <a16:creationId xmlns:a16="http://schemas.microsoft.com/office/drawing/2014/main" id="{488158EA-16E6-8A5B-7BCB-7814E5E6557F}"/>
              </a:ext>
            </a:extLst>
          </p:cNvPr>
          <p:cNvSpPr>
            <a:spLocks noGrp="1"/>
          </p:cNvSpPr>
          <p:nvPr>
            <p:ph type="pic" sz="quarter" idx="12"/>
          </p:nvPr>
        </p:nvSpPr>
        <p:spPr>
          <a:xfrm>
            <a:off x="0" y="6394"/>
            <a:ext cx="4846289" cy="5149896"/>
          </a:xfrm>
          <a:custGeom>
            <a:avLst/>
            <a:gdLst>
              <a:gd name="connsiteX0" fmla="*/ 0 w 4871196"/>
              <a:gd name="connsiteY0" fmla="*/ 0 h 5143500"/>
              <a:gd name="connsiteX1" fmla="*/ 2435598 w 4871196"/>
              <a:gd name="connsiteY1" fmla="*/ 0 h 5143500"/>
              <a:gd name="connsiteX2" fmla="*/ 4871196 w 4871196"/>
              <a:gd name="connsiteY2" fmla="*/ 2571750 h 5143500"/>
              <a:gd name="connsiteX3" fmla="*/ 2435598 w 4871196"/>
              <a:gd name="connsiteY3" fmla="*/ 5143500 h 5143500"/>
              <a:gd name="connsiteX4" fmla="*/ 0 w 4871196"/>
              <a:gd name="connsiteY4" fmla="*/ 5143500 h 5143500"/>
              <a:gd name="connsiteX5" fmla="*/ 0 w 4871196"/>
              <a:gd name="connsiteY5" fmla="*/ 0 h 5143500"/>
              <a:gd name="connsiteX0" fmla="*/ 0 w 4896441"/>
              <a:gd name="connsiteY0" fmla="*/ 6395 h 5149895"/>
              <a:gd name="connsiteX1" fmla="*/ 1086379 w 4896441"/>
              <a:gd name="connsiteY1" fmla="*/ 0 h 5149895"/>
              <a:gd name="connsiteX2" fmla="*/ 4871196 w 4896441"/>
              <a:gd name="connsiteY2" fmla="*/ 2578145 h 5149895"/>
              <a:gd name="connsiteX3" fmla="*/ 2435598 w 4896441"/>
              <a:gd name="connsiteY3" fmla="*/ 5149895 h 5149895"/>
              <a:gd name="connsiteX4" fmla="*/ 0 w 4896441"/>
              <a:gd name="connsiteY4" fmla="*/ 5149895 h 5149895"/>
              <a:gd name="connsiteX5" fmla="*/ 0 w 4896441"/>
              <a:gd name="connsiteY5" fmla="*/ 6395 h 5149895"/>
              <a:gd name="connsiteX0" fmla="*/ 0 w 5245692"/>
              <a:gd name="connsiteY0" fmla="*/ 6395 h 5149895"/>
              <a:gd name="connsiteX1" fmla="*/ 1086379 w 5245692"/>
              <a:gd name="connsiteY1" fmla="*/ 0 h 5149895"/>
              <a:gd name="connsiteX2" fmla="*/ 4871196 w 5245692"/>
              <a:gd name="connsiteY2" fmla="*/ 2578145 h 5149895"/>
              <a:gd name="connsiteX3" fmla="*/ 4194059 w 5245692"/>
              <a:gd name="connsiteY3" fmla="*/ 5130712 h 5149895"/>
              <a:gd name="connsiteX4" fmla="*/ 0 w 5245692"/>
              <a:gd name="connsiteY4" fmla="*/ 5149895 h 5149895"/>
              <a:gd name="connsiteX5" fmla="*/ 0 w 5245692"/>
              <a:gd name="connsiteY5" fmla="*/ 6395 h 5149895"/>
              <a:gd name="connsiteX0" fmla="*/ 0 w 4919595"/>
              <a:gd name="connsiteY0" fmla="*/ 6395 h 5149895"/>
              <a:gd name="connsiteX1" fmla="*/ 1086379 w 4919595"/>
              <a:gd name="connsiteY1" fmla="*/ 0 h 5149895"/>
              <a:gd name="connsiteX2" fmla="*/ 4180600 w 4919595"/>
              <a:gd name="connsiteY2" fmla="*/ 1810816 h 5149895"/>
              <a:gd name="connsiteX3" fmla="*/ 4194059 w 4919595"/>
              <a:gd name="connsiteY3" fmla="*/ 5130712 h 5149895"/>
              <a:gd name="connsiteX4" fmla="*/ 0 w 4919595"/>
              <a:gd name="connsiteY4" fmla="*/ 5149895 h 5149895"/>
              <a:gd name="connsiteX5" fmla="*/ 0 w 4919595"/>
              <a:gd name="connsiteY5" fmla="*/ 6395 h 5149895"/>
              <a:gd name="connsiteX0" fmla="*/ 0 w 4852073"/>
              <a:gd name="connsiteY0" fmla="*/ 6395 h 5149895"/>
              <a:gd name="connsiteX1" fmla="*/ 1086379 w 4852073"/>
              <a:gd name="connsiteY1" fmla="*/ 0 h 5149895"/>
              <a:gd name="connsiteX2" fmla="*/ 4180600 w 4852073"/>
              <a:gd name="connsiteY2" fmla="*/ 1810816 h 5149895"/>
              <a:gd name="connsiteX3" fmla="*/ 4194059 w 4852073"/>
              <a:gd name="connsiteY3" fmla="*/ 5130712 h 5149895"/>
              <a:gd name="connsiteX4" fmla="*/ 0 w 4852073"/>
              <a:gd name="connsiteY4" fmla="*/ 5149895 h 5149895"/>
              <a:gd name="connsiteX5" fmla="*/ 0 w 4852073"/>
              <a:gd name="connsiteY5" fmla="*/ 6395 h 5149895"/>
              <a:gd name="connsiteX0" fmla="*/ 0 w 4823666"/>
              <a:gd name="connsiteY0" fmla="*/ 6395 h 5149895"/>
              <a:gd name="connsiteX1" fmla="*/ 1086379 w 4823666"/>
              <a:gd name="connsiteY1" fmla="*/ 0 h 5149895"/>
              <a:gd name="connsiteX2" fmla="*/ 4180600 w 4823666"/>
              <a:gd name="connsiteY2" fmla="*/ 1810816 h 5149895"/>
              <a:gd name="connsiteX3" fmla="*/ 4194059 w 4823666"/>
              <a:gd name="connsiteY3" fmla="*/ 5130712 h 5149895"/>
              <a:gd name="connsiteX4" fmla="*/ 0 w 4823666"/>
              <a:gd name="connsiteY4" fmla="*/ 5149895 h 5149895"/>
              <a:gd name="connsiteX5" fmla="*/ 0 w 4823666"/>
              <a:gd name="connsiteY5" fmla="*/ 6395 h 5149895"/>
              <a:gd name="connsiteX0" fmla="*/ 0 w 4684504"/>
              <a:gd name="connsiteY0" fmla="*/ 6395 h 5149895"/>
              <a:gd name="connsiteX1" fmla="*/ 1086379 w 4684504"/>
              <a:gd name="connsiteY1" fmla="*/ 0 h 5149895"/>
              <a:gd name="connsiteX2" fmla="*/ 3553948 w 4684504"/>
              <a:gd name="connsiteY2" fmla="*/ 1280080 h 5149895"/>
              <a:gd name="connsiteX3" fmla="*/ 4194059 w 4684504"/>
              <a:gd name="connsiteY3" fmla="*/ 5130712 h 5149895"/>
              <a:gd name="connsiteX4" fmla="*/ 0 w 4684504"/>
              <a:gd name="connsiteY4" fmla="*/ 5149895 h 5149895"/>
              <a:gd name="connsiteX5" fmla="*/ 0 w 4684504"/>
              <a:gd name="connsiteY5" fmla="*/ 6395 h 5149895"/>
              <a:gd name="connsiteX0" fmla="*/ 0 w 4752958"/>
              <a:gd name="connsiteY0" fmla="*/ 6395 h 5149895"/>
              <a:gd name="connsiteX1" fmla="*/ 1086379 w 4752958"/>
              <a:gd name="connsiteY1" fmla="*/ 0 h 5149895"/>
              <a:gd name="connsiteX2" fmla="*/ 3553948 w 4752958"/>
              <a:gd name="connsiteY2" fmla="*/ 1280080 h 5149895"/>
              <a:gd name="connsiteX3" fmla="*/ 4194059 w 4752958"/>
              <a:gd name="connsiteY3" fmla="*/ 5130712 h 5149895"/>
              <a:gd name="connsiteX4" fmla="*/ 0 w 4752958"/>
              <a:gd name="connsiteY4" fmla="*/ 5149895 h 5149895"/>
              <a:gd name="connsiteX5" fmla="*/ 0 w 4752958"/>
              <a:gd name="connsiteY5" fmla="*/ 6395 h 5149895"/>
              <a:gd name="connsiteX0" fmla="*/ 0 w 4355987"/>
              <a:gd name="connsiteY0" fmla="*/ 6395 h 5149895"/>
              <a:gd name="connsiteX1" fmla="*/ 1086379 w 4355987"/>
              <a:gd name="connsiteY1" fmla="*/ 0 h 5149895"/>
              <a:gd name="connsiteX2" fmla="*/ 3553948 w 4355987"/>
              <a:gd name="connsiteY2" fmla="*/ 1280080 h 5149895"/>
              <a:gd name="connsiteX3" fmla="*/ 4194059 w 4355987"/>
              <a:gd name="connsiteY3" fmla="*/ 5130712 h 5149895"/>
              <a:gd name="connsiteX4" fmla="*/ 0 w 4355987"/>
              <a:gd name="connsiteY4" fmla="*/ 5149895 h 5149895"/>
              <a:gd name="connsiteX5" fmla="*/ 0 w 4355987"/>
              <a:gd name="connsiteY5" fmla="*/ 6395 h 5149895"/>
              <a:gd name="connsiteX0" fmla="*/ 0 w 4342563"/>
              <a:gd name="connsiteY0" fmla="*/ 6395 h 5149895"/>
              <a:gd name="connsiteX1" fmla="*/ 1086379 w 4342563"/>
              <a:gd name="connsiteY1" fmla="*/ 0 h 5149895"/>
              <a:gd name="connsiteX2" fmla="*/ 3553948 w 4342563"/>
              <a:gd name="connsiteY2" fmla="*/ 1280080 h 5149895"/>
              <a:gd name="connsiteX3" fmla="*/ 4194059 w 4342563"/>
              <a:gd name="connsiteY3" fmla="*/ 5130712 h 5149895"/>
              <a:gd name="connsiteX4" fmla="*/ 0 w 4342563"/>
              <a:gd name="connsiteY4" fmla="*/ 5149895 h 5149895"/>
              <a:gd name="connsiteX5" fmla="*/ 0 w 4342563"/>
              <a:gd name="connsiteY5" fmla="*/ 6395 h 5149895"/>
              <a:gd name="connsiteX0" fmla="*/ 0 w 4324549"/>
              <a:gd name="connsiteY0" fmla="*/ 6395 h 5149895"/>
              <a:gd name="connsiteX1" fmla="*/ 1086379 w 4324549"/>
              <a:gd name="connsiteY1" fmla="*/ 0 h 5149895"/>
              <a:gd name="connsiteX2" fmla="*/ 3413271 w 4324549"/>
              <a:gd name="connsiteY2" fmla="*/ 1491096 h 5149895"/>
              <a:gd name="connsiteX3" fmla="*/ 4194059 w 4324549"/>
              <a:gd name="connsiteY3" fmla="*/ 5130712 h 5149895"/>
              <a:gd name="connsiteX4" fmla="*/ 0 w 4324549"/>
              <a:gd name="connsiteY4" fmla="*/ 5149895 h 5149895"/>
              <a:gd name="connsiteX5" fmla="*/ 0 w 4324549"/>
              <a:gd name="connsiteY5" fmla="*/ 6395 h 5149895"/>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23344"/>
              <a:gd name="connsiteY0" fmla="*/ 12790 h 5156290"/>
              <a:gd name="connsiteX1" fmla="*/ 2416415 w 4323344"/>
              <a:gd name="connsiteY1" fmla="*/ 0 h 5156290"/>
              <a:gd name="connsiteX2" fmla="*/ 3547554 w 4323344"/>
              <a:gd name="connsiteY2" fmla="*/ 1484702 h 5156290"/>
              <a:gd name="connsiteX3" fmla="*/ 4194059 w 4323344"/>
              <a:gd name="connsiteY3" fmla="*/ 5137107 h 5156290"/>
              <a:gd name="connsiteX4" fmla="*/ 0 w 4323344"/>
              <a:gd name="connsiteY4" fmla="*/ 5156290 h 5156290"/>
              <a:gd name="connsiteX5" fmla="*/ 0 w 4323344"/>
              <a:gd name="connsiteY5" fmla="*/ 12790 h 5156290"/>
              <a:gd name="connsiteX0" fmla="*/ 0 w 4347914"/>
              <a:gd name="connsiteY0" fmla="*/ 12790 h 5156290"/>
              <a:gd name="connsiteX1" fmla="*/ 2416415 w 4347914"/>
              <a:gd name="connsiteY1" fmla="*/ 0 h 5156290"/>
              <a:gd name="connsiteX2" fmla="*/ 3547554 w 4347914"/>
              <a:gd name="connsiteY2" fmla="*/ 1484702 h 5156290"/>
              <a:gd name="connsiteX3" fmla="*/ 4194059 w 4347914"/>
              <a:gd name="connsiteY3" fmla="*/ 5137107 h 5156290"/>
              <a:gd name="connsiteX4" fmla="*/ 0 w 4347914"/>
              <a:gd name="connsiteY4" fmla="*/ 5156290 h 5156290"/>
              <a:gd name="connsiteX5" fmla="*/ 0 w 4347914"/>
              <a:gd name="connsiteY5" fmla="*/ 12790 h 5156290"/>
              <a:gd name="connsiteX0" fmla="*/ 0 w 4351928"/>
              <a:gd name="connsiteY0" fmla="*/ 12790 h 5156290"/>
              <a:gd name="connsiteX1" fmla="*/ 2416415 w 4351928"/>
              <a:gd name="connsiteY1" fmla="*/ 0 h 5156290"/>
              <a:gd name="connsiteX2" fmla="*/ 3573131 w 4351928"/>
              <a:gd name="connsiteY2" fmla="*/ 1452730 h 5156290"/>
              <a:gd name="connsiteX3" fmla="*/ 4194059 w 4351928"/>
              <a:gd name="connsiteY3" fmla="*/ 5137107 h 5156290"/>
              <a:gd name="connsiteX4" fmla="*/ 0 w 4351928"/>
              <a:gd name="connsiteY4" fmla="*/ 5156290 h 5156290"/>
              <a:gd name="connsiteX5" fmla="*/ 0 w 4351928"/>
              <a:gd name="connsiteY5" fmla="*/ 12790 h 5156290"/>
              <a:gd name="connsiteX0" fmla="*/ 0 w 4325152"/>
              <a:gd name="connsiteY0" fmla="*/ 12790 h 5156290"/>
              <a:gd name="connsiteX1" fmla="*/ 2480359 w 4325152"/>
              <a:gd name="connsiteY1" fmla="*/ 0 h 5156290"/>
              <a:gd name="connsiteX2" fmla="*/ 3573131 w 4325152"/>
              <a:gd name="connsiteY2" fmla="*/ 1452730 h 5156290"/>
              <a:gd name="connsiteX3" fmla="*/ 4194059 w 4325152"/>
              <a:gd name="connsiteY3" fmla="*/ 5137107 h 5156290"/>
              <a:gd name="connsiteX4" fmla="*/ 0 w 4325152"/>
              <a:gd name="connsiteY4" fmla="*/ 5156290 h 5156290"/>
              <a:gd name="connsiteX5" fmla="*/ 0 w 4325152"/>
              <a:gd name="connsiteY5" fmla="*/ 12790 h 5156290"/>
              <a:gd name="connsiteX0" fmla="*/ 0 w 4316181"/>
              <a:gd name="connsiteY0" fmla="*/ 12790 h 5156290"/>
              <a:gd name="connsiteX1" fmla="*/ 2480359 w 4316181"/>
              <a:gd name="connsiteY1" fmla="*/ 0 h 5156290"/>
              <a:gd name="connsiteX2" fmla="*/ 3573131 w 4316181"/>
              <a:gd name="connsiteY2" fmla="*/ 1452730 h 5156290"/>
              <a:gd name="connsiteX3" fmla="*/ 4194059 w 4316181"/>
              <a:gd name="connsiteY3" fmla="*/ 5137107 h 5156290"/>
              <a:gd name="connsiteX4" fmla="*/ 0 w 4316181"/>
              <a:gd name="connsiteY4" fmla="*/ 5156290 h 5156290"/>
              <a:gd name="connsiteX5" fmla="*/ 0 w 4316181"/>
              <a:gd name="connsiteY5" fmla="*/ 12790 h 5156290"/>
              <a:gd name="connsiteX0" fmla="*/ 0 w 4327925"/>
              <a:gd name="connsiteY0" fmla="*/ 12790 h 5156290"/>
              <a:gd name="connsiteX1" fmla="*/ 2480359 w 4327925"/>
              <a:gd name="connsiteY1" fmla="*/ 0 h 5156290"/>
              <a:gd name="connsiteX2" fmla="*/ 3573131 w 4327925"/>
              <a:gd name="connsiteY2" fmla="*/ 1452730 h 5156290"/>
              <a:gd name="connsiteX3" fmla="*/ 4194059 w 4327925"/>
              <a:gd name="connsiteY3" fmla="*/ 5137107 h 5156290"/>
              <a:gd name="connsiteX4" fmla="*/ 0 w 4327925"/>
              <a:gd name="connsiteY4" fmla="*/ 5156290 h 5156290"/>
              <a:gd name="connsiteX5" fmla="*/ 0 w 4327925"/>
              <a:gd name="connsiteY5" fmla="*/ 12790 h 5156290"/>
              <a:gd name="connsiteX0" fmla="*/ 0 w 4342548"/>
              <a:gd name="connsiteY0" fmla="*/ 12790 h 5156290"/>
              <a:gd name="connsiteX1" fmla="*/ 2480359 w 4342548"/>
              <a:gd name="connsiteY1" fmla="*/ 0 h 5156290"/>
              <a:gd name="connsiteX2" fmla="*/ 3573131 w 4342548"/>
              <a:gd name="connsiteY2" fmla="*/ 1452730 h 5156290"/>
              <a:gd name="connsiteX3" fmla="*/ 4194059 w 4342548"/>
              <a:gd name="connsiteY3" fmla="*/ 5137107 h 5156290"/>
              <a:gd name="connsiteX4" fmla="*/ 0 w 4342548"/>
              <a:gd name="connsiteY4" fmla="*/ 5156290 h 5156290"/>
              <a:gd name="connsiteX5" fmla="*/ 0 w 4342548"/>
              <a:gd name="connsiteY5" fmla="*/ 12790 h 5156290"/>
              <a:gd name="connsiteX0" fmla="*/ 0 w 4940254"/>
              <a:gd name="connsiteY0" fmla="*/ 12790 h 5162685"/>
              <a:gd name="connsiteX1" fmla="*/ 2480359 w 4940254"/>
              <a:gd name="connsiteY1" fmla="*/ 0 h 5162685"/>
              <a:gd name="connsiteX2" fmla="*/ 3573131 w 4940254"/>
              <a:gd name="connsiteY2" fmla="*/ 1452730 h 5162685"/>
              <a:gd name="connsiteX3" fmla="*/ 4852683 w 4940254"/>
              <a:gd name="connsiteY3" fmla="*/ 5162685 h 5162685"/>
              <a:gd name="connsiteX4" fmla="*/ 0 w 4940254"/>
              <a:gd name="connsiteY4" fmla="*/ 5156290 h 5162685"/>
              <a:gd name="connsiteX5" fmla="*/ 0 w 4940254"/>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593407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788739"/>
              <a:gd name="connsiteY0" fmla="*/ 12790 h 5169080"/>
              <a:gd name="connsiteX1" fmla="*/ 2525119 w 4788739"/>
              <a:gd name="connsiteY1" fmla="*/ 0 h 5169080"/>
              <a:gd name="connsiteX2" fmla="*/ 3624287 w 4788739"/>
              <a:gd name="connsiteY2" fmla="*/ 1555040 h 5169080"/>
              <a:gd name="connsiteX3" fmla="*/ 4788739 w 4788739"/>
              <a:gd name="connsiteY3" fmla="*/ 5169080 h 5169080"/>
              <a:gd name="connsiteX4" fmla="*/ 0 w 4788739"/>
              <a:gd name="connsiteY4" fmla="*/ 5156290 h 5169080"/>
              <a:gd name="connsiteX5" fmla="*/ 0 w 4788739"/>
              <a:gd name="connsiteY5" fmla="*/ 12790 h 5169080"/>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699218"/>
              <a:gd name="connsiteY0" fmla="*/ 12790 h 5156290"/>
              <a:gd name="connsiteX1" fmla="*/ 2525119 w 4699218"/>
              <a:gd name="connsiteY1" fmla="*/ 0 h 5156290"/>
              <a:gd name="connsiteX2" fmla="*/ 3598709 w 4699218"/>
              <a:gd name="connsiteY2" fmla="*/ 1459124 h 5156290"/>
              <a:gd name="connsiteX3" fmla="*/ 4699218 w 4699218"/>
              <a:gd name="connsiteY3" fmla="*/ 5149897 h 5156290"/>
              <a:gd name="connsiteX4" fmla="*/ 0 w 4699218"/>
              <a:gd name="connsiteY4" fmla="*/ 5156290 h 5156290"/>
              <a:gd name="connsiteX5" fmla="*/ 0 w 4699218"/>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6289" h="5149896">
                <a:moveTo>
                  <a:pt x="0" y="6396"/>
                </a:moveTo>
                <a:lnTo>
                  <a:pt x="2544302" y="0"/>
                </a:lnTo>
                <a:cubicBezTo>
                  <a:pt x="2527437" y="12789"/>
                  <a:pt x="3144707" y="640241"/>
                  <a:pt x="3598709" y="1452730"/>
                </a:cubicBezTo>
                <a:cubicBezTo>
                  <a:pt x="4052711" y="2265219"/>
                  <a:pt x="4567254" y="3487352"/>
                  <a:pt x="4846289" y="5143503"/>
                </a:cubicBezTo>
                <a:lnTo>
                  <a:pt x="0" y="5149896"/>
                </a:lnTo>
                <a:lnTo>
                  <a:pt x="0" y="6396"/>
                </a:lnTo>
                <a:close/>
              </a:path>
            </a:pathLst>
          </a:custGeom>
          <a:solidFill>
            <a:schemeClr val="bg2">
              <a:lumMod val="40000"/>
              <a:lumOff val="60000"/>
            </a:schemeClr>
          </a:solidFill>
        </p:spPr>
        <p:txBody>
          <a:bodyPr/>
          <a:lstStyle/>
          <a:p>
            <a:r>
              <a:rPr lang="en-US"/>
              <a:t>Click icon to add picture</a:t>
            </a:r>
          </a:p>
        </p:txBody>
      </p:sp>
      <p:sp>
        <p:nvSpPr>
          <p:cNvPr id="21" name="Footer Placeholder 18">
            <a:extLst>
              <a:ext uri="{FF2B5EF4-FFF2-40B4-BE49-F238E27FC236}">
                <a16:creationId xmlns:a16="http://schemas.microsoft.com/office/drawing/2014/main" id="{04930B4F-4109-0591-9CB6-4F685215CB09}"/>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22" name="Slide Number Placeholder 19">
            <a:extLst>
              <a:ext uri="{FF2B5EF4-FFF2-40B4-BE49-F238E27FC236}">
                <a16:creationId xmlns:a16="http://schemas.microsoft.com/office/drawing/2014/main" id="{73244E15-CFA0-1847-1121-D5838736A054}"/>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2165264635"/>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imple Content 4">
    <p:spTree>
      <p:nvGrpSpPr>
        <p:cNvPr id="1" name=""/>
        <p:cNvGrpSpPr/>
        <p:nvPr/>
      </p:nvGrpSpPr>
      <p:grpSpPr>
        <a:xfrm>
          <a:off x="0" y="0"/>
          <a:ext cx="0" cy="0"/>
          <a:chOff x="0" y="0"/>
          <a:chExt cx="0" cy="0"/>
        </a:xfrm>
      </p:grpSpPr>
      <p:pic>
        <p:nvPicPr>
          <p:cNvPr id="21" name="Picture 20" descr="A close-up of solar panels&#10;&#10;Description automatically generated">
            <a:extLst>
              <a:ext uri="{FF2B5EF4-FFF2-40B4-BE49-F238E27FC236}">
                <a16:creationId xmlns:a16="http://schemas.microsoft.com/office/drawing/2014/main" id="{2C747AE0-5664-BACC-1F2E-733ADAB9A88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9144000" cy="5140141"/>
          </a:xfrm>
          <a:prstGeom prst="rect">
            <a:avLst/>
          </a:prstGeom>
        </p:spPr>
      </p:pic>
      <p:sp>
        <p:nvSpPr>
          <p:cNvPr id="15" name="Rectangle 14">
            <a:extLst>
              <a:ext uri="{FF2B5EF4-FFF2-40B4-BE49-F238E27FC236}">
                <a16:creationId xmlns:a16="http://schemas.microsoft.com/office/drawing/2014/main" id="{20794CA9-EA73-8202-DE44-DD9B7E628813}"/>
              </a:ext>
            </a:extLst>
          </p:cNvPr>
          <p:cNvSpPr/>
          <p:nvPr userDrawn="1"/>
        </p:nvSpPr>
        <p:spPr>
          <a:xfrm>
            <a:off x="1064145" y="0"/>
            <a:ext cx="4549255" cy="51636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1325775" y="529177"/>
            <a:ext cx="3921474" cy="994172"/>
          </a:xfrm>
        </p:spPr>
        <p:txBody>
          <a:bodyPr lIns="0" tIns="0" rIns="0" bIns="0">
            <a:noAutofit/>
          </a:bodyPr>
          <a:lstStyle>
            <a:lvl1pPr>
              <a:defRPr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1325773" y="1704941"/>
            <a:ext cx="3921473" cy="2810788"/>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18">
            <a:extLst>
              <a:ext uri="{FF2B5EF4-FFF2-40B4-BE49-F238E27FC236}">
                <a16:creationId xmlns:a16="http://schemas.microsoft.com/office/drawing/2014/main" id="{79747AC6-97FB-B76B-CB0D-2501E86D912F}"/>
              </a:ext>
            </a:extLst>
          </p:cNvPr>
          <p:cNvSpPr>
            <a:spLocks noGrp="1"/>
          </p:cNvSpPr>
          <p:nvPr>
            <p:ph type="ftr" sz="quarter" idx="12"/>
          </p:nvPr>
        </p:nvSpPr>
        <p:spPr/>
        <p:txBody>
          <a:bodyPr/>
          <a:lstStyle/>
          <a:p>
            <a:r>
              <a:rPr lang="en-US"/>
              <a:t>|  EERE</a:t>
            </a:r>
          </a:p>
        </p:txBody>
      </p:sp>
      <p:sp>
        <p:nvSpPr>
          <p:cNvPr id="20" name="Slide Number Placeholder 19">
            <a:extLst>
              <a:ext uri="{FF2B5EF4-FFF2-40B4-BE49-F238E27FC236}">
                <a16:creationId xmlns:a16="http://schemas.microsoft.com/office/drawing/2014/main" id="{FE0DD95F-BC70-4BD1-7A1C-0B858EB4BA64}"/>
              </a:ext>
            </a:extLst>
          </p:cNvPr>
          <p:cNvSpPr>
            <a:spLocks noGrp="1"/>
          </p:cNvSpPr>
          <p:nvPr>
            <p:ph type="sldNum" sz="quarter" idx="13"/>
          </p:nvPr>
        </p:nvSpPr>
        <p:spPr/>
        <p:txBody>
          <a:bodyPr/>
          <a:lstStyle/>
          <a:p>
            <a:fld id="{2D6788DA-6548-4EA8-8400-CD3CA88023E3}" type="slidenum">
              <a:rPr lang="en-US" smtClean="0"/>
              <a:pPr/>
              <a:t>‹#›</a:t>
            </a:fld>
            <a:endParaRPr lang="en-US"/>
          </a:p>
        </p:txBody>
      </p:sp>
      <p:grpSp>
        <p:nvGrpSpPr>
          <p:cNvPr id="14" name="Group 13">
            <a:extLst>
              <a:ext uri="{FF2B5EF4-FFF2-40B4-BE49-F238E27FC236}">
                <a16:creationId xmlns:a16="http://schemas.microsoft.com/office/drawing/2014/main" id="{A17E132D-12EB-A009-0F1E-A9D4501C0217}"/>
              </a:ext>
            </a:extLst>
          </p:cNvPr>
          <p:cNvGrpSpPr/>
          <p:nvPr userDrawn="1"/>
        </p:nvGrpSpPr>
        <p:grpSpPr>
          <a:xfrm>
            <a:off x="1064145" y="3360"/>
            <a:ext cx="4557665" cy="158418"/>
            <a:chOff x="907366" y="3359"/>
            <a:chExt cx="3717973" cy="262699"/>
          </a:xfrm>
        </p:grpSpPr>
        <p:sp>
          <p:nvSpPr>
            <p:cNvPr id="11" name="Freeform: Shape 10">
              <a:extLst>
                <a:ext uri="{FF2B5EF4-FFF2-40B4-BE49-F238E27FC236}">
                  <a16:creationId xmlns:a16="http://schemas.microsoft.com/office/drawing/2014/main" id="{16FBA1F6-5E02-0CAB-E984-96CB90F21609}"/>
                </a:ext>
              </a:extLst>
            </p:cNvPr>
            <p:cNvSpPr/>
            <p:nvPr/>
          </p:nvSpPr>
          <p:spPr>
            <a:xfrm rot="10800000">
              <a:off x="3386015"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rgbClr val="2FA52F"/>
            </a:solidFill>
            <a:ln w="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EC7B1EF4-60AE-95F3-EE0E-8EE53F50AE42}"/>
                </a:ext>
              </a:extLst>
            </p:cNvPr>
            <p:cNvSpPr/>
            <p:nvPr/>
          </p:nvSpPr>
          <p:spPr>
            <a:xfrm rot="10800000">
              <a:off x="2146690"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chemeClr val="accent6"/>
            </a:solidFill>
            <a:ln w="0"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4B38A79-DBEB-69E5-AF9D-30CCA3CBB643}"/>
                </a:ext>
              </a:extLst>
            </p:cNvPr>
            <p:cNvSpPr/>
            <p:nvPr/>
          </p:nvSpPr>
          <p:spPr>
            <a:xfrm rot="10800000">
              <a:off x="907366"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rgbClr val="0D918F"/>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89493220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1_Simple Content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1325775" y="529177"/>
            <a:ext cx="3921474" cy="994172"/>
          </a:xfrm>
        </p:spPr>
        <p:txBody>
          <a:bodyPr lIns="0" tIns="0" rIns="0" bIns="0">
            <a:noAutofit/>
          </a:bodyPr>
          <a:lstStyle>
            <a:lvl1pPr>
              <a:defRPr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1325773" y="1704941"/>
            <a:ext cx="3921473" cy="2810788"/>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18">
            <a:extLst>
              <a:ext uri="{FF2B5EF4-FFF2-40B4-BE49-F238E27FC236}">
                <a16:creationId xmlns:a16="http://schemas.microsoft.com/office/drawing/2014/main" id="{79747AC6-97FB-B76B-CB0D-2501E86D912F}"/>
              </a:ext>
            </a:extLst>
          </p:cNvPr>
          <p:cNvSpPr>
            <a:spLocks noGrp="1"/>
          </p:cNvSpPr>
          <p:nvPr>
            <p:ph type="ftr" sz="quarter" idx="12"/>
          </p:nvPr>
        </p:nvSpPr>
        <p:spPr/>
        <p:txBody>
          <a:bodyPr/>
          <a:lstStyle/>
          <a:p>
            <a:r>
              <a:rPr lang="en-US"/>
              <a:t>|  EERE</a:t>
            </a:r>
          </a:p>
        </p:txBody>
      </p:sp>
      <p:sp>
        <p:nvSpPr>
          <p:cNvPr id="20" name="Slide Number Placeholder 19">
            <a:extLst>
              <a:ext uri="{FF2B5EF4-FFF2-40B4-BE49-F238E27FC236}">
                <a16:creationId xmlns:a16="http://schemas.microsoft.com/office/drawing/2014/main" id="{FE0DD95F-BC70-4BD1-7A1C-0B858EB4BA64}"/>
              </a:ext>
            </a:extLst>
          </p:cNvPr>
          <p:cNvSpPr>
            <a:spLocks noGrp="1"/>
          </p:cNvSpPr>
          <p:nvPr>
            <p:ph type="sldNum" sz="quarter" idx="13"/>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17150980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Simple Content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D7B4609-4E1B-22CD-5A75-825DE5F0D4D4}"/>
              </a:ext>
            </a:extLst>
          </p:cNvPr>
          <p:cNvSpPr/>
          <p:nvPr userDrawn="1"/>
        </p:nvSpPr>
        <p:spPr>
          <a:xfrm>
            <a:off x="-67603" y="0"/>
            <a:ext cx="4284003" cy="516369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689317" y="529176"/>
            <a:ext cx="2942883" cy="1363123"/>
          </a:xfrm>
        </p:spPr>
        <p:txBody>
          <a:bodyPr lIns="0" tIns="0" rIns="0" bIns="0">
            <a:noAutofit/>
          </a:bodyPr>
          <a:lstStyle>
            <a:lvl1pPr>
              <a:defRPr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689317" y="2006599"/>
            <a:ext cx="2942883" cy="2509129"/>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18">
            <a:extLst>
              <a:ext uri="{FF2B5EF4-FFF2-40B4-BE49-F238E27FC236}">
                <a16:creationId xmlns:a16="http://schemas.microsoft.com/office/drawing/2014/main" id="{79747AC6-97FB-B76B-CB0D-2501E86D912F}"/>
              </a:ext>
            </a:extLst>
          </p:cNvPr>
          <p:cNvSpPr>
            <a:spLocks noGrp="1"/>
          </p:cNvSpPr>
          <p:nvPr>
            <p:ph type="ftr" sz="quarter" idx="12"/>
          </p:nvPr>
        </p:nvSpPr>
        <p:spPr/>
        <p:txBody>
          <a:bodyPr/>
          <a:lstStyle/>
          <a:p>
            <a:r>
              <a:rPr lang="en-US"/>
              <a:t>|  EERE</a:t>
            </a:r>
          </a:p>
        </p:txBody>
      </p:sp>
      <p:sp>
        <p:nvSpPr>
          <p:cNvPr id="20" name="Slide Number Placeholder 19">
            <a:extLst>
              <a:ext uri="{FF2B5EF4-FFF2-40B4-BE49-F238E27FC236}">
                <a16:creationId xmlns:a16="http://schemas.microsoft.com/office/drawing/2014/main" id="{FE0DD95F-BC70-4BD1-7A1C-0B858EB4BA64}"/>
              </a:ext>
            </a:extLst>
          </p:cNvPr>
          <p:cNvSpPr>
            <a:spLocks noGrp="1"/>
          </p:cNvSpPr>
          <p:nvPr>
            <p:ph type="sldNum" sz="quarter" idx="13"/>
          </p:nvPr>
        </p:nvSpPr>
        <p:spPr/>
        <p:txBody>
          <a:bodyPr/>
          <a:lstStyle/>
          <a:p>
            <a:fld id="{2D6788DA-6548-4EA8-8400-CD3CA88023E3}" type="slidenum">
              <a:rPr lang="en-US" smtClean="0"/>
              <a:pPr/>
              <a:t>‹#›</a:t>
            </a:fld>
            <a:endParaRPr lang="en-US"/>
          </a:p>
        </p:txBody>
      </p:sp>
      <p:sp>
        <p:nvSpPr>
          <p:cNvPr id="4" name="Picture Placeholder 4">
            <a:extLst>
              <a:ext uri="{FF2B5EF4-FFF2-40B4-BE49-F238E27FC236}">
                <a16:creationId xmlns:a16="http://schemas.microsoft.com/office/drawing/2014/main" id="{EC0F4492-8746-C4EE-AD43-F20C46D44B6D}"/>
              </a:ext>
            </a:extLst>
          </p:cNvPr>
          <p:cNvSpPr>
            <a:spLocks noGrp="1"/>
          </p:cNvSpPr>
          <p:nvPr>
            <p:ph type="pic" sz="quarter" idx="27"/>
          </p:nvPr>
        </p:nvSpPr>
        <p:spPr>
          <a:xfrm>
            <a:off x="4216400" y="-9525"/>
            <a:ext cx="4927600" cy="5153025"/>
          </a:xfrm>
        </p:spPr>
        <p:txBody>
          <a:bodyPr/>
          <a:lstStyle/>
          <a:p>
            <a:r>
              <a:rPr lang="en-US"/>
              <a:t>Click icon to add picture</a:t>
            </a:r>
          </a:p>
        </p:txBody>
      </p:sp>
    </p:spTree>
    <p:extLst>
      <p:ext uri="{BB962C8B-B14F-4D97-AF65-F5344CB8AC3E}">
        <p14:creationId xmlns:p14="http://schemas.microsoft.com/office/powerpoint/2010/main" val="3987095706"/>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1_Title Slide - one phot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hasCustomPrompt="1"/>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Closing Slide</a:t>
            </a:r>
          </a:p>
        </p:txBody>
      </p:sp>
      <p:sp>
        <p:nvSpPr>
          <p:cNvPr id="8" name="Picture Placeholder 7">
            <a:extLst>
              <a:ext uri="{FF2B5EF4-FFF2-40B4-BE49-F238E27FC236}">
                <a16:creationId xmlns:a16="http://schemas.microsoft.com/office/drawing/2014/main" id="{C9C58D55-8959-EC9E-0D44-1AEE0283F85A}"/>
              </a:ext>
            </a:extLst>
          </p:cNvPr>
          <p:cNvSpPr>
            <a:spLocks noGrp="1"/>
          </p:cNvSpPr>
          <p:nvPr>
            <p:ph type="pic" sz="quarter" idx="10"/>
          </p:nvPr>
        </p:nvSpPr>
        <p:spPr>
          <a:xfrm>
            <a:off x="4114800" y="0"/>
            <a:ext cx="5029200" cy="5143500"/>
          </a:xfrm>
          <a:solidFill>
            <a:schemeClr val="bg2">
              <a:lumMod val="20000"/>
              <a:lumOff val="80000"/>
            </a:schemeClr>
          </a:solidFill>
        </p:spPr>
        <p:txBody>
          <a:bodyPr/>
          <a:lstStyle/>
          <a:p>
            <a:r>
              <a:rPr lang="en-US"/>
              <a:t>Click icon to add picture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14" name="Graphic 13">
            <a:extLst>
              <a:ext uri="{FF2B5EF4-FFF2-40B4-BE49-F238E27FC236}">
                <a16:creationId xmlns:a16="http://schemas.microsoft.com/office/drawing/2014/main" id="{C7E69D77-D679-DF69-ED53-652F479A19F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4396589"/>
            <a:ext cx="552076" cy="539942"/>
          </a:xfrm>
          <a:prstGeom prst="rect">
            <a:avLst/>
          </a:prstGeom>
        </p:spPr>
      </p:pic>
      <p:pic>
        <p:nvPicPr>
          <p:cNvPr id="16" name="Graphic 15">
            <a:extLst>
              <a:ext uri="{FF2B5EF4-FFF2-40B4-BE49-F238E27FC236}">
                <a16:creationId xmlns:a16="http://schemas.microsoft.com/office/drawing/2014/main" id="{50E21878-CE22-832B-B670-B3D623BCF0D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682438" y="4510983"/>
            <a:ext cx="3098800" cy="311153"/>
          </a:xfrm>
          <a:prstGeom prst="rect">
            <a:avLst/>
          </a:prstGeom>
        </p:spPr>
      </p:pic>
    </p:spTree>
    <p:extLst>
      <p:ext uri="{BB962C8B-B14F-4D97-AF65-F5344CB8AC3E}">
        <p14:creationId xmlns:p14="http://schemas.microsoft.com/office/powerpoint/2010/main" val="336496252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_Title Slide 2 - one phot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hasCustomPrompt="1"/>
          </p:nvPr>
        </p:nvSpPr>
        <p:spPr>
          <a:xfrm>
            <a:off x="552077" y="1097002"/>
            <a:ext cx="2994069" cy="1420838"/>
          </a:xfrm>
        </p:spPr>
        <p:txBody>
          <a:bodyPr lIns="0" tIns="0" rIns="0" bIns="0" anchor="b" anchorCtr="0">
            <a:noAutofit/>
          </a:bodyPr>
          <a:lstStyle>
            <a:lvl1pPr>
              <a:lnSpc>
                <a:spcPts val="3000"/>
              </a:lnSpc>
              <a:spcAft>
                <a:spcPts val="1200"/>
              </a:spcAft>
              <a:defRPr sz="2800" b="1" spc="-100" baseline="0"/>
            </a:lvl1pPr>
          </a:lstStyle>
          <a:p>
            <a:r>
              <a:rPr lang="en-US"/>
              <a:t>Closing Slide</a:t>
            </a:r>
          </a:p>
        </p:txBody>
      </p:sp>
      <p:sp>
        <p:nvSpPr>
          <p:cNvPr id="8" name="Picture Placeholder 7">
            <a:extLst>
              <a:ext uri="{FF2B5EF4-FFF2-40B4-BE49-F238E27FC236}">
                <a16:creationId xmlns:a16="http://schemas.microsoft.com/office/drawing/2014/main" id="{C9C58D55-8959-EC9E-0D44-1AEE0283F85A}"/>
              </a:ext>
            </a:extLst>
          </p:cNvPr>
          <p:cNvSpPr>
            <a:spLocks noGrp="1"/>
          </p:cNvSpPr>
          <p:nvPr>
            <p:ph type="pic" sz="quarter" idx="10"/>
          </p:nvPr>
        </p:nvSpPr>
        <p:spPr>
          <a:xfrm>
            <a:off x="4114800" y="0"/>
            <a:ext cx="5029200" cy="5143500"/>
          </a:xfrm>
          <a:solidFill>
            <a:schemeClr val="bg2">
              <a:lumMod val="20000"/>
              <a:lumOff val="80000"/>
            </a:schemeClr>
          </a:solidFill>
        </p:spPr>
        <p:txBody>
          <a:bodyPr/>
          <a:lstStyle/>
          <a:p>
            <a:r>
              <a:rPr lang="en-US"/>
              <a:t>Click icon to add picture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2841983"/>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4" name="Graphic 3">
            <a:extLst>
              <a:ext uri="{FF2B5EF4-FFF2-40B4-BE49-F238E27FC236}">
                <a16:creationId xmlns:a16="http://schemas.microsoft.com/office/drawing/2014/main" id="{BAF8D473-A4D1-F060-4417-D381174F2B9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52161" y="3638550"/>
            <a:ext cx="1943100" cy="1504950"/>
          </a:xfrm>
          <a:prstGeom prst="rect">
            <a:avLst/>
          </a:prstGeom>
        </p:spPr>
      </p:pic>
    </p:spTree>
    <p:extLst>
      <p:ext uri="{BB962C8B-B14F-4D97-AF65-F5344CB8AC3E}">
        <p14:creationId xmlns:p14="http://schemas.microsoft.com/office/powerpoint/2010/main" val="3179380231"/>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_Title Slide 5 - one phot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65973E10-75CF-0AE9-46FE-18719F928CD3}"/>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3717"/>
          <a:stretch/>
        </p:blipFill>
        <p:spPr>
          <a:xfrm>
            <a:off x="2762451" y="0"/>
            <a:ext cx="6381549" cy="5143500"/>
          </a:xfrm>
          <a:prstGeom prst="rect">
            <a:avLst/>
          </a:prstGeom>
        </p:spPr>
      </p:pic>
      <p:sp>
        <p:nvSpPr>
          <p:cNvPr id="2" name="Title 1">
            <a:extLst>
              <a:ext uri="{FF2B5EF4-FFF2-40B4-BE49-F238E27FC236}">
                <a16:creationId xmlns:a16="http://schemas.microsoft.com/office/drawing/2014/main" id="{CF64F517-532C-E3D1-215C-DC374461A206}"/>
              </a:ext>
            </a:extLst>
          </p:cNvPr>
          <p:cNvSpPr>
            <a:spLocks noGrp="1"/>
          </p:cNvSpPr>
          <p:nvPr>
            <p:ph type="title" hasCustomPrompt="1"/>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Closing Slide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14" name="Graphic 13">
            <a:extLst>
              <a:ext uri="{FF2B5EF4-FFF2-40B4-BE49-F238E27FC236}">
                <a16:creationId xmlns:a16="http://schemas.microsoft.com/office/drawing/2014/main" id="{C7E69D77-D679-DF69-ED53-652F479A19F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 y="4338690"/>
            <a:ext cx="552076" cy="539942"/>
          </a:xfrm>
          <a:prstGeom prst="rect">
            <a:avLst/>
          </a:prstGeom>
        </p:spPr>
      </p:pic>
      <p:pic>
        <p:nvPicPr>
          <p:cNvPr id="4" name="Graphic 3">
            <a:extLst>
              <a:ext uri="{FF2B5EF4-FFF2-40B4-BE49-F238E27FC236}">
                <a16:creationId xmlns:a16="http://schemas.microsoft.com/office/drawing/2014/main" id="{8B79BC14-5BD5-20BD-BF0F-011F9C1AB4A4}"/>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4114800" y="2238090"/>
            <a:ext cx="5029200" cy="2905409"/>
          </a:xfrm>
          <a:prstGeom prst="rect">
            <a:avLst/>
          </a:prstGeom>
        </p:spPr>
      </p:pic>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a:extLst>
              <a:ext uri="{FF2B5EF4-FFF2-40B4-BE49-F238E27FC236}">
                <a16:creationId xmlns:a16="http://schemas.microsoft.com/office/drawing/2014/main" id="{661B3BAB-7C4C-80F2-B5EE-D6054C61F96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682438" y="4453084"/>
            <a:ext cx="3098800" cy="311153"/>
          </a:xfrm>
          <a:prstGeom prst="rect">
            <a:avLst/>
          </a:prstGeom>
        </p:spPr>
      </p:pic>
    </p:spTree>
    <p:extLst>
      <p:ext uri="{BB962C8B-B14F-4D97-AF65-F5344CB8AC3E}">
        <p14:creationId xmlns:p14="http://schemas.microsoft.com/office/powerpoint/2010/main" val="3482766825"/>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_Title Slide 6 - one photo">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70F45841-CD9D-34BD-7031-0B1315BC6349}"/>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4098223" y="0"/>
            <a:ext cx="5045777" cy="5143500"/>
          </a:xfrm>
          <a:prstGeom prst="rect">
            <a:avLst/>
          </a:prstGeom>
        </p:spPr>
      </p:pic>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hasCustomPrompt="1"/>
          </p:nvPr>
        </p:nvSpPr>
        <p:spPr>
          <a:xfrm>
            <a:off x="552077" y="992887"/>
            <a:ext cx="2994069" cy="1420838"/>
          </a:xfrm>
        </p:spPr>
        <p:txBody>
          <a:bodyPr lIns="0" tIns="0" rIns="0" bIns="0" anchor="b" anchorCtr="0">
            <a:noAutofit/>
          </a:bodyPr>
          <a:lstStyle>
            <a:lvl1pPr>
              <a:lnSpc>
                <a:spcPts val="3000"/>
              </a:lnSpc>
              <a:spcAft>
                <a:spcPts val="1200"/>
              </a:spcAft>
              <a:defRPr sz="2800" b="1" spc="-100" baseline="0"/>
            </a:lvl1pPr>
          </a:lstStyle>
          <a:p>
            <a:r>
              <a:rPr lang="en-US"/>
              <a:t>Closing Slide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2737868"/>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4" name="Graphic 3">
            <a:extLst>
              <a:ext uri="{FF2B5EF4-FFF2-40B4-BE49-F238E27FC236}">
                <a16:creationId xmlns:a16="http://schemas.microsoft.com/office/drawing/2014/main" id="{8B79BC14-5BD5-20BD-BF0F-011F9C1AB4A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114800" y="2238090"/>
            <a:ext cx="5029200" cy="2905409"/>
          </a:xfrm>
          <a:prstGeom prst="rect">
            <a:avLst/>
          </a:prstGeom>
        </p:spPr>
      </p:pic>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C4B895EA-76B7-8BFF-F433-37B9B9C8DD7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52161" y="3638549"/>
            <a:ext cx="1943100" cy="1504950"/>
          </a:xfrm>
          <a:prstGeom prst="rect">
            <a:avLst/>
          </a:prstGeom>
        </p:spPr>
      </p:pic>
    </p:spTree>
    <p:extLst>
      <p:ext uri="{BB962C8B-B14F-4D97-AF65-F5344CB8AC3E}">
        <p14:creationId xmlns:p14="http://schemas.microsoft.com/office/powerpoint/2010/main" val="3751765419"/>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itle Slide –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logo for a company&#10;&#10;Description automatically generated">
            <a:extLst>
              <a:ext uri="{FF2B5EF4-FFF2-40B4-BE49-F238E27FC236}">
                <a16:creationId xmlns:a16="http://schemas.microsoft.com/office/drawing/2014/main" id="{62578D50-E74B-24AD-F0E7-AC31E6E9382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52077" y="348654"/>
            <a:ext cx="2721748" cy="1020656"/>
          </a:xfrm>
          <a:prstGeom prst="rect">
            <a:avLst/>
          </a:prstGeom>
        </p:spPr>
      </p:pic>
      <p:sp>
        <p:nvSpPr>
          <p:cNvPr id="3" name="Picture Placeholder 2">
            <a:extLst>
              <a:ext uri="{FF2B5EF4-FFF2-40B4-BE49-F238E27FC236}">
                <a16:creationId xmlns:a16="http://schemas.microsoft.com/office/drawing/2014/main" id="{53C05938-0A78-EC73-B38D-0434C991A870}"/>
              </a:ext>
            </a:extLst>
          </p:cNvPr>
          <p:cNvSpPr>
            <a:spLocks noGrp="1"/>
          </p:cNvSpPr>
          <p:nvPr>
            <p:ph type="pic" sz="quarter" idx="12"/>
          </p:nvPr>
        </p:nvSpPr>
        <p:spPr>
          <a:xfrm>
            <a:off x="4265080" y="-34599"/>
            <a:ext cx="4878920" cy="5178099"/>
          </a:xfrm>
          <a:custGeom>
            <a:avLst/>
            <a:gdLst>
              <a:gd name="connsiteX0" fmla="*/ 2260226 w 4846320"/>
              <a:gd name="connsiteY0" fmla="*/ 0 h 5143500"/>
              <a:gd name="connsiteX1" fmla="*/ 4846320 w 4846320"/>
              <a:gd name="connsiteY1" fmla="*/ 0 h 5143500"/>
              <a:gd name="connsiteX2" fmla="*/ 4846320 w 4846320"/>
              <a:gd name="connsiteY2" fmla="*/ 5143500 h 5143500"/>
              <a:gd name="connsiteX3" fmla="*/ 0 w 4846320"/>
              <a:gd name="connsiteY3" fmla="*/ 5143500 h 5143500"/>
              <a:gd name="connsiteX4" fmla="*/ 2003487 w 4846320"/>
              <a:gd name="connsiteY4" fmla="*/ 303609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6320" h="5143500">
                <a:moveTo>
                  <a:pt x="2260226" y="0"/>
                </a:moveTo>
                <a:lnTo>
                  <a:pt x="4846320" y="0"/>
                </a:lnTo>
                <a:lnTo>
                  <a:pt x="4846320" y="5143500"/>
                </a:lnTo>
                <a:lnTo>
                  <a:pt x="0" y="5143500"/>
                </a:lnTo>
                <a:cubicBezTo>
                  <a:pt x="264319" y="3905250"/>
                  <a:pt x="655886" y="1990576"/>
                  <a:pt x="2003487" y="303609"/>
                </a:cubicBezTo>
                <a:close/>
              </a:path>
            </a:pathLst>
          </a:custGeom>
          <a:solidFill>
            <a:schemeClr val="bg2">
              <a:lumMod val="40000"/>
              <a:lumOff val="60000"/>
            </a:schemeClr>
          </a:solidFill>
        </p:spPr>
        <p:txBody>
          <a:bodyPr wrap="square">
            <a:noAutofit/>
          </a:bodyPr>
          <a:lstStyle/>
          <a:p>
            <a:r>
              <a:rPr lang="en-US"/>
              <a:t>Click icon to add picture</a:t>
            </a:r>
          </a:p>
        </p:txBody>
      </p:sp>
    </p:spTree>
    <p:extLst>
      <p:ext uri="{BB962C8B-B14F-4D97-AF65-F5344CB8AC3E}">
        <p14:creationId xmlns:p14="http://schemas.microsoft.com/office/powerpoint/2010/main" val="89762732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L-Photo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3B16C9C-92A9-3203-4952-0F487DEE083F}"/>
              </a:ext>
            </a:extLst>
          </p:cNvPr>
          <p:cNvSpPr/>
          <p:nvPr userDrawn="1"/>
        </p:nvSpPr>
        <p:spPr>
          <a:xfrm>
            <a:off x="0" y="0"/>
            <a:ext cx="9144000" cy="5137106"/>
          </a:xfrm>
          <a:prstGeom prst="rect">
            <a:avLst/>
          </a:pr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15">
            <a:extLst>
              <a:ext uri="{FF2B5EF4-FFF2-40B4-BE49-F238E27FC236}">
                <a16:creationId xmlns:a16="http://schemas.microsoft.com/office/drawing/2014/main" id="{9A48AFAB-FC01-0DA3-93E8-9A49EB23F351}"/>
              </a:ext>
            </a:extLst>
          </p:cNvPr>
          <p:cNvSpPr>
            <a:spLocks noGrp="1"/>
          </p:cNvSpPr>
          <p:nvPr>
            <p:ph type="pic" sz="quarter" idx="12"/>
          </p:nvPr>
        </p:nvSpPr>
        <p:spPr>
          <a:xfrm>
            <a:off x="0" y="-4579"/>
            <a:ext cx="4844579" cy="5148079"/>
          </a:xfrm>
          <a:custGeom>
            <a:avLst/>
            <a:gdLst>
              <a:gd name="connsiteX0" fmla="*/ 0 w 4871196"/>
              <a:gd name="connsiteY0" fmla="*/ 0 h 5143500"/>
              <a:gd name="connsiteX1" fmla="*/ 2435598 w 4871196"/>
              <a:gd name="connsiteY1" fmla="*/ 0 h 5143500"/>
              <a:gd name="connsiteX2" fmla="*/ 4871196 w 4871196"/>
              <a:gd name="connsiteY2" fmla="*/ 2571750 h 5143500"/>
              <a:gd name="connsiteX3" fmla="*/ 2435598 w 4871196"/>
              <a:gd name="connsiteY3" fmla="*/ 5143500 h 5143500"/>
              <a:gd name="connsiteX4" fmla="*/ 0 w 4871196"/>
              <a:gd name="connsiteY4" fmla="*/ 5143500 h 5143500"/>
              <a:gd name="connsiteX5" fmla="*/ 0 w 4871196"/>
              <a:gd name="connsiteY5" fmla="*/ 0 h 5143500"/>
              <a:gd name="connsiteX0" fmla="*/ 0 w 4896441"/>
              <a:gd name="connsiteY0" fmla="*/ 6395 h 5149895"/>
              <a:gd name="connsiteX1" fmla="*/ 1086379 w 4896441"/>
              <a:gd name="connsiteY1" fmla="*/ 0 h 5149895"/>
              <a:gd name="connsiteX2" fmla="*/ 4871196 w 4896441"/>
              <a:gd name="connsiteY2" fmla="*/ 2578145 h 5149895"/>
              <a:gd name="connsiteX3" fmla="*/ 2435598 w 4896441"/>
              <a:gd name="connsiteY3" fmla="*/ 5149895 h 5149895"/>
              <a:gd name="connsiteX4" fmla="*/ 0 w 4896441"/>
              <a:gd name="connsiteY4" fmla="*/ 5149895 h 5149895"/>
              <a:gd name="connsiteX5" fmla="*/ 0 w 4896441"/>
              <a:gd name="connsiteY5" fmla="*/ 6395 h 5149895"/>
              <a:gd name="connsiteX0" fmla="*/ 0 w 5245692"/>
              <a:gd name="connsiteY0" fmla="*/ 6395 h 5149895"/>
              <a:gd name="connsiteX1" fmla="*/ 1086379 w 5245692"/>
              <a:gd name="connsiteY1" fmla="*/ 0 h 5149895"/>
              <a:gd name="connsiteX2" fmla="*/ 4871196 w 5245692"/>
              <a:gd name="connsiteY2" fmla="*/ 2578145 h 5149895"/>
              <a:gd name="connsiteX3" fmla="*/ 4194059 w 5245692"/>
              <a:gd name="connsiteY3" fmla="*/ 5130712 h 5149895"/>
              <a:gd name="connsiteX4" fmla="*/ 0 w 5245692"/>
              <a:gd name="connsiteY4" fmla="*/ 5149895 h 5149895"/>
              <a:gd name="connsiteX5" fmla="*/ 0 w 5245692"/>
              <a:gd name="connsiteY5" fmla="*/ 6395 h 5149895"/>
              <a:gd name="connsiteX0" fmla="*/ 0 w 4919595"/>
              <a:gd name="connsiteY0" fmla="*/ 6395 h 5149895"/>
              <a:gd name="connsiteX1" fmla="*/ 1086379 w 4919595"/>
              <a:gd name="connsiteY1" fmla="*/ 0 h 5149895"/>
              <a:gd name="connsiteX2" fmla="*/ 4180600 w 4919595"/>
              <a:gd name="connsiteY2" fmla="*/ 1810816 h 5149895"/>
              <a:gd name="connsiteX3" fmla="*/ 4194059 w 4919595"/>
              <a:gd name="connsiteY3" fmla="*/ 5130712 h 5149895"/>
              <a:gd name="connsiteX4" fmla="*/ 0 w 4919595"/>
              <a:gd name="connsiteY4" fmla="*/ 5149895 h 5149895"/>
              <a:gd name="connsiteX5" fmla="*/ 0 w 4919595"/>
              <a:gd name="connsiteY5" fmla="*/ 6395 h 5149895"/>
              <a:gd name="connsiteX0" fmla="*/ 0 w 4852073"/>
              <a:gd name="connsiteY0" fmla="*/ 6395 h 5149895"/>
              <a:gd name="connsiteX1" fmla="*/ 1086379 w 4852073"/>
              <a:gd name="connsiteY1" fmla="*/ 0 h 5149895"/>
              <a:gd name="connsiteX2" fmla="*/ 4180600 w 4852073"/>
              <a:gd name="connsiteY2" fmla="*/ 1810816 h 5149895"/>
              <a:gd name="connsiteX3" fmla="*/ 4194059 w 4852073"/>
              <a:gd name="connsiteY3" fmla="*/ 5130712 h 5149895"/>
              <a:gd name="connsiteX4" fmla="*/ 0 w 4852073"/>
              <a:gd name="connsiteY4" fmla="*/ 5149895 h 5149895"/>
              <a:gd name="connsiteX5" fmla="*/ 0 w 4852073"/>
              <a:gd name="connsiteY5" fmla="*/ 6395 h 5149895"/>
              <a:gd name="connsiteX0" fmla="*/ 0 w 4823666"/>
              <a:gd name="connsiteY0" fmla="*/ 6395 h 5149895"/>
              <a:gd name="connsiteX1" fmla="*/ 1086379 w 4823666"/>
              <a:gd name="connsiteY1" fmla="*/ 0 h 5149895"/>
              <a:gd name="connsiteX2" fmla="*/ 4180600 w 4823666"/>
              <a:gd name="connsiteY2" fmla="*/ 1810816 h 5149895"/>
              <a:gd name="connsiteX3" fmla="*/ 4194059 w 4823666"/>
              <a:gd name="connsiteY3" fmla="*/ 5130712 h 5149895"/>
              <a:gd name="connsiteX4" fmla="*/ 0 w 4823666"/>
              <a:gd name="connsiteY4" fmla="*/ 5149895 h 5149895"/>
              <a:gd name="connsiteX5" fmla="*/ 0 w 4823666"/>
              <a:gd name="connsiteY5" fmla="*/ 6395 h 5149895"/>
              <a:gd name="connsiteX0" fmla="*/ 0 w 4684504"/>
              <a:gd name="connsiteY0" fmla="*/ 6395 h 5149895"/>
              <a:gd name="connsiteX1" fmla="*/ 1086379 w 4684504"/>
              <a:gd name="connsiteY1" fmla="*/ 0 h 5149895"/>
              <a:gd name="connsiteX2" fmla="*/ 3553948 w 4684504"/>
              <a:gd name="connsiteY2" fmla="*/ 1280080 h 5149895"/>
              <a:gd name="connsiteX3" fmla="*/ 4194059 w 4684504"/>
              <a:gd name="connsiteY3" fmla="*/ 5130712 h 5149895"/>
              <a:gd name="connsiteX4" fmla="*/ 0 w 4684504"/>
              <a:gd name="connsiteY4" fmla="*/ 5149895 h 5149895"/>
              <a:gd name="connsiteX5" fmla="*/ 0 w 4684504"/>
              <a:gd name="connsiteY5" fmla="*/ 6395 h 5149895"/>
              <a:gd name="connsiteX0" fmla="*/ 0 w 4752958"/>
              <a:gd name="connsiteY0" fmla="*/ 6395 h 5149895"/>
              <a:gd name="connsiteX1" fmla="*/ 1086379 w 4752958"/>
              <a:gd name="connsiteY1" fmla="*/ 0 h 5149895"/>
              <a:gd name="connsiteX2" fmla="*/ 3553948 w 4752958"/>
              <a:gd name="connsiteY2" fmla="*/ 1280080 h 5149895"/>
              <a:gd name="connsiteX3" fmla="*/ 4194059 w 4752958"/>
              <a:gd name="connsiteY3" fmla="*/ 5130712 h 5149895"/>
              <a:gd name="connsiteX4" fmla="*/ 0 w 4752958"/>
              <a:gd name="connsiteY4" fmla="*/ 5149895 h 5149895"/>
              <a:gd name="connsiteX5" fmla="*/ 0 w 4752958"/>
              <a:gd name="connsiteY5" fmla="*/ 6395 h 5149895"/>
              <a:gd name="connsiteX0" fmla="*/ 0 w 4355987"/>
              <a:gd name="connsiteY0" fmla="*/ 6395 h 5149895"/>
              <a:gd name="connsiteX1" fmla="*/ 1086379 w 4355987"/>
              <a:gd name="connsiteY1" fmla="*/ 0 h 5149895"/>
              <a:gd name="connsiteX2" fmla="*/ 3553948 w 4355987"/>
              <a:gd name="connsiteY2" fmla="*/ 1280080 h 5149895"/>
              <a:gd name="connsiteX3" fmla="*/ 4194059 w 4355987"/>
              <a:gd name="connsiteY3" fmla="*/ 5130712 h 5149895"/>
              <a:gd name="connsiteX4" fmla="*/ 0 w 4355987"/>
              <a:gd name="connsiteY4" fmla="*/ 5149895 h 5149895"/>
              <a:gd name="connsiteX5" fmla="*/ 0 w 4355987"/>
              <a:gd name="connsiteY5" fmla="*/ 6395 h 5149895"/>
              <a:gd name="connsiteX0" fmla="*/ 0 w 4342563"/>
              <a:gd name="connsiteY0" fmla="*/ 6395 h 5149895"/>
              <a:gd name="connsiteX1" fmla="*/ 1086379 w 4342563"/>
              <a:gd name="connsiteY1" fmla="*/ 0 h 5149895"/>
              <a:gd name="connsiteX2" fmla="*/ 3553948 w 4342563"/>
              <a:gd name="connsiteY2" fmla="*/ 1280080 h 5149895"/>
              <a:gd name="connsiteX3" fmla="*/ 4194059 w 4342563"/>
              <a:gd name="connsiteY3" fmla="*/ 5130712 h 5149895"/>
              <a:gd name="connsiteX4" fmla="*/ 0 w 4342563"/>
              <a:gd name="connsiteY4" fmla="*/ 5149895 h 5149895"/>
              <a:gd name="connsiteX5" fmla="*/ 0 w 4342563"/>
              <a:gd name="connsiteY5" fmla="*/ 6395 h 5149895"/>
              <a:gd name="connsiteX0" fmla="*/ 0 w 4324549"/>
              <a:gd name="connsiteY0" fmla="*/ 6395 h 5149895"/>
              <a:gd name="connsiteX1" fmla="*/ 1086379 w 4324549"/>
              <a:gd name="connsiteY1" fmla="*/ 0 h 5149895"/>
              <a:gd name="connsiteX2" fmla="*/ 3413271 w 4324549"/>
              <a:gd name="connsiteY2" fmla="*/ 1491096 h 5149895"/>
              <a:gd name="connsiteX3" fmla="*/ 4194059 w 4324549"/>
              <a:gd name="connsiteY3" fmla="*/ 5130712 h 5149895"/>
              <a:gd name="connsiteX4" fmla="*/ 0 w 4324549"/>
              <a:gd name="connsiteY4" fmla="*/ 5149895 h 5149895"/>
              <a:gd name="connsiteX5" fmla="*/ 0 w 4324549"/>
              <a:gd name="connsiteY5" fmla="*/ 6395 h 5149895"/>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23344"/>
              <a:gd name="connsiteY0" fmla="*/ 12790 h 5156290"/>
              <a:gd name="connsiteX1" fmla="*/ 2416415 w 4323344"/>
              <a:gd name="connsiteY1" fmla="*/ 0 h 5156290"/>
              <a:gd name="connsiteX2" fmla="*/ 3547554 w 4323344"/>
              <a:gd name="connsiteY2" fmla="*/ 1484702 h 5156290"/>
              <a:gd name="connsiteX3" fmla="*/ 4194059 w 4323344"/>
              <a:gd name="connsiteY3" fmla="*/ 5137107 h 5156290"/>
              <a:gd name="connsiteX4" fmla="*/ 0 w 4323344"/>
              <a:gd name="connsiteY4" fmla="*/ 5156290 h 5156290"/>
              <a:gd name="connsiteX5" fmla="*/ 0 w 4323344"/>
              <a:gd name="connsiteY5" fmla="*/ 12790 h 5156290"/>
              <a:gd name="connsiteX0" fmla="*/ 0 w 4347914"/>
              <a:gd name="connsiteY0" fmla="*/ 12790 h 5156290"/>
              <a:gd name="connsiteX1" fmla="*/ 2416415 w 4347914"/>
              <a:gd name="connsiteY1" fmla="*/ 0 h 5156290"/>
              <a:gd name="connsiteX2" fmla="*/ 3547554 w 4347914"/>
              <a:gd name="connsiteY2" fmla="*/ 1484702 h 5156290"/>
              <a:gd name="connsiteX3" fmla="*/ 4194059 w 4347914"/>
              <a:gd name="connsiteY3" fmla="*/ 5137107 h 5156290"/>
              <a:gd name="connsiteX4" fmla="*/ 0 w 4347914"/>
              <a:gd name="connsiteY4" fmla="*/ 5156290 h 5156290"/>
              <a:gd name="connsiteX5" fmla="*/ 0 w 4347914"/>
              <a:gd name="connsiteY5" fmla="*/ 12790 h 5156290"/>
              <a:gd name="connsiteX0" fmla="*/ 0 w 4351928"/>
              <a:gd name="connsiteY0" fmla="*/ 12790 h 5156290"/>
              <a:gd name="connsiteX1" fmla="*/ 2416415 w 4351928"/>
              <a:gd name="connsiteY1" fmla="*/ 0 h 5156290"/>
              <a:gd name="connsiteX2" fmla="*/ 3573131 w 4351928"/>
              <a:gd name="connsiteY2" fmla="*/ 1452730 h 5156290"/>
              <a:gd name="connsiteX3" fmla="*/ 4194059 w 4351928"/>
              <a:gd name="connsiteY3" fmla="*/ 5137107 h 5156290"/>
              <a:gd name="connsiteX4" fmla="*/ 0 w 4351928"/>
              <a:gd name="connsiteY4" fmla="*/ 5156290 h 5156290"/>
              <a:gd name="connsiteX5" fmla="*/ 0 w 4351928"/>
              <a:gd name="connsiteY5" fmla="*/ 12790 h 5156290"/>
              <a:gd name="connsiteX0" fmla="*/ 0 w 4325152"/>
              <a:gd name="connsiteY0" fmla="*/ 12790 h 5156290"/>
              <a:gd name="connsiteX1" fmla="*/ 2480359 w 4325152"/>
              <a:gd name="connsiteY1" fmla="*/ 0 h 5156290"/>
              <a:gd name="connsiteX2" fmla="*/ 3573131 w 4325152"/>
              <a:gd name="connsiteY2" fmla="*/ 1452730 h 5156290"/>
              <a:gd name="connsiteX3" fmla="*/ 4194059 w 4325152"/>
              <a:gd name="connsiteY3" fmla="*/ 5137107 h 5156290"/>
              <a:gd name="connsiteX4" fmla="*/ 0 w 4325152"/>
              <a:gd name="connsiteY4" fmla="*/ 5156290 h 5156290"/>
              <a:gd name="connsiteX5" fmla="*/ 0 w 4325152"/>
              <a:gd name="connsiteY5" fmla="*/ 12790 h 5156290"/>
              <a:gd name="connsiteX0" fmla="*/ 0 w 4316181"/>
              <a:gd name="connsiteY0" fmla="*/ 12790 h 5156290"/>
              <a:gd name="connsiteX1" fmla="*/ 2480359 w 4316181"/>
              <a:gd name="connsiteY1" fmla="*/ 0 h 5156290"/>
              <a:gd name="connsiteX2" fmla="*/ 3573131 w 4316181"/>
              <a:gd name="connsiteY2" fmla="*/ 1452730 h 5156290"/>
              <a:gd name="connsiteX3" fmla="*/ 4194059 w 4316181"/>
              <a:gd name="connsiteY3" fmla="*/ 5137107 h 5156290"/>
              <a:gd name="connsiteX4" fmla="*/ 0 w 4316181"/>
              <a:gd name="connsiteY4" fmla="*/ 5156290 h 5156290"/>
              <a:gd name="connsiteX5" fmla="*/ 0 w 4316181"/>
              <a:gd name="connsiteY5" fmla="*/ 12790 h 5156290"/>
              <a:gd name="connsiteX0" fmla="*/ 0 w 4327925"/>
              <a:gd name="connsiteY0" fmla="*/ 12790 h 5156290"/>
              <a:gd name="connsiteX1" fmla="*/ 2480359 w 4327925"/>
              <a:gd name="connsiteY1" fmla="*/ 0 h 5156290"/>
              <a:gd name="connsiteX2" fmla="*/ 3573131 w 4327925"/>
              <a:gd name="connsiteY2" fmla="*/ 1452730 h 5156290"/>
              <a:gd name="connsiteX3" fmla="*/ 4194059 w 4327925"/>
              <a:gd name="connsiteY3" fmla="*/ 5137107 h 5156290"/>
              <a:gd name="connsiteX4" fmla="*/ 0 w 4327925"/>
              <a:gd name="connsiteY4" fmla="*/ 5156290 h 5156290"/>
              <a:gd name="connsiteX5" fmla="*/ 0 w 4327925"/>
              <a:gd name="connsiteY5" fmla="*/ 12790 h 5156290"/>
              <a:gd name="connsiteX0" fmla="*/ 0 w 4342548"/>
              <a:gd name="connsiteY0" fmla="*/ 12790 h 5156290"/>
              <a:gd name="connsiteX1" fmla="*/ 2480359 w 4342548"/>
              <a:gd name="connsiteY1" fmla="*/ 0 h 5156290"/>
              <a:gd name="connsiteX2" fmla="*/ 3573131 w 4342548"/>
              <a:gd name="connsiteY2" fmla="*/ 1452730 h 5156290"/>
              <a:gd name="connsiteX3" fmla="*/ 4194059 w 4342548"/>
              <a:gd name="connsiteY3" fmla="*/ 5137107 h 5156290"/>
              <a:gd name="connsiteX4" fmla="*/ 0 w 4342548"/>
              <a:gd name="connsiteY4" fmla="*/ 5156290 h 5156290"/>
              <a:gd name="connsiteX5" fmla="*/ 0 w 4342548"/>
              <a:gd name="connsiteY5" fmla="*/ 12790 h 5156290"/>
              <a:gd name="connsiteX0" fmla="*/ 0 w 4940254"/>
              <a:gd name="connsiteY0" fmla="*/ 12790 h 5162685"/>
              <a:gd name="connsiteX1" fmla="*/ 2480359 w 4940254"/>
              <a:gd name="connsiteY1" fmla="*/ 0 h 5162685"/>
              <a:gd name="connsiteX2" fmla="*/ 3573131 w 4940254"/>
              <a:gd name="connsiteY2" fmla="*/ 1452730 h 5162685"/>
              <a:gd name="connsiteX3" fmla="*/ 4852683 w 4940254"/>
              <a:gd name="connsiteY3" fmla="*/ 5162685 h 5162685"/>
              <a:gd name="connsiteX4" fmla="*/ 0 w 4940254"/>
              <a:gd name="connsiteY4" fmla="*/ 5156290 h 5162685"/>
              <a:gd name="connsiteX5" fmla="*/ 0 w 4940254"/>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593407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788739"/>
              <a:gd name="connsiteY0" fmla="*/ 12790 h 5169080"/>
              <a:gd name="connsiteX1" fmla="*/ 2525119 w 4788739"/>
              <a:gd name="connsiteY1" fmla="*/ 0 h 5169080"/>
              <a:gd name="connsiteX2" fmla="*/ 3624287 w 4788739"/>
              <a:gd name="connsiteY2" fmla="*/ 1555040 h 5169080"/>
              <a:gd name="connsiteX3" fmla="*/ 4788739 w 4788739"/>
              <a:gd name="connsiteY3" fmla="*/ 5169080 h 5169080"/>
              <a:gd name="connsiteX4" fmla="*/ 0 w 4788739"/>
              <a:gd name="connsiteY4" fmla="*/ 5156290 h 5169080"/>
              <a:gd name="connsiteX5" fmla="*/ 0 w 4788739"/>
              <a:gd name="connsiteY5" fmla="*/ 12790 h 5169080"/>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699218"/>
              <a:gd name="connsiteY0" fmla="*/ 12790 h 5156290"/>
              <a:gd name="connsiteX1" fmla="*/ 2525119 w 4699218"/>
              <a:gd name="connsiteY1" fmla="*/ 0 h 5156290"/>
              <a:gd name="connsiteX2" fmla="*/ 3598709 w 4699218"/>
              <a:gd name="connsiteY2" fmla="*/ 1459124 h 5156290"/>
              <a:gd name="connsiteX3" fmla="*/ 4699218 w 4699218"/>
              <a:gd name="connsiteY3" fmla="*/ 5149897 h 5156290"/>
              <a:gd name="connsiteX4" fmla="*/ 0 w 4699218"/>
              <a:gd name="connsiteY4" fmla="*/ 5156290 h 5156290"/>
              <a:gd name="connsiteX5" fmla="*/ 0 w 4699218"/>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6289" h="5149896">
                <a:moveTo>
                  <a:pt x="0" y="6396"/>
                </a:moveTo>
                <a:lnTo>
                  <a:pt x="2544302" y="0"/>
                </a:lnTo>
                <a:cubicBezTo>
                  <a:pt x="2527437" y="12789"/>
                  <a:pt x="3144707" y="640241"/>
                  <a:pt x="3598709" y="1452730"/>
                </a:cubicBezTo>
                <a:cubicBezTo>
                  <a:pt x="4052711" y="2265219"/>
                  <a:pt x="4567254" y="3487352"/>
                  <a:pt x="4846289" y="5143503"/>
                </a:cubicBezTo>
                <a:lnTo>
                  <a:pt x="0" y="5149896"/>
                </a:lnTo>
                <a:lnTo>
                  <a:pt x="0" y="6396"/>
                </a:lnTo>
                <a:close/>
              </a:path>
            </a:pathLst>
          </a:custGeom>
          <a:solidFill>
            <a:schemeClr val="bg2">
              <a:lumMod val="40000"/>
              <a:lumOff val="60000"/>
            </a:schemeClr>
          </a:solidFill>
        </p:spPr>
        <p:txBody>
          <a:bodyPr/>
          <a:lstStyle/>
          <a:p>
            <a:r>
              <a:rPr lang="en-US"/>
              <a:t>Click icon to add picture</a:t>
            </a:r>
          </a:p>
        </p:txBody>
      </p:sp>
      <p:sp>
        <p:nvSpPr>
          <p:cNvPr id="4" name="Title 1">
            <a:extLst>
              <a:ext uri="{FF2B5EF4-FFF2-40B4-BE49-F238E27FC236}">
                <a16:creationId xmlns:a16="http://schemas.microsoft.com/office/drawing/2014/main" id="{2235636D-6975-F7F3-72F9-920B30EFC0F0}"/>
              </a:ext>
            </a:extLst>
          </p:cNvPr>
          <p:cNvSpPr>
            <a:spLocks noGrp="1"/>
          </p:cNvSpPr>
          <p:nvPr>
            <p:ph type="title"/>
          </p:nvPr>
        </p:nvSpPr>
        <p:spPr>
          <a:xfrm>
            <a:off x="5229225" y="460514"/>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6" name="Text Placeholder 8">
            <a:extLst>
              <a:ext uri="{FF2B5EF4-FFF2-40B4-BE49-F238E27FC236}">
                <a16:creationId xmlns:a16="http://schemas.microsoft.com/office/drawing/2014/main" id="{6D5D2AD6-68D7-0EC3-BE3A-999AE4BB265E}"/>
              </a:ext>
            </a:extLst>
          </p:cNvPr>
          <p:cNvSpPr>
            <a:spLocks noGrp="1"/>
          </p:cNvSpPr>
          <p:nvPr>
            <p:ph type="body" sz="quarter" idx="13" hasCustomPrompt="1"/>
          </p:nvPr>
        </p:nvSpPr>
        <p:spPr>
          <a:xfrm>
            <a:off x="5229225" y="1921014"/>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1" name="Footer Placeholder 18">
            <a:extLst>
              <a:ext uri="{FF2B5EF4-FFF2-40B4-BE49-F238E27FC236}">
                <a16:creationId xmlns:a16="http://schemas.microsoft.com/office/drawing/2014/main" id="{C37271A1-17CA-E074-5BAC-63C92EB88D8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12" name="Slide Number Placeholder 19">
            <a:extLst>
              <a:ext uri="{FF2B5EF4-FFF2-40B4-BE49-F238E27FC236}">
                <a16:creationId xmlns:a16="http://schemas.microsoft.com/office/drawing/2014/main" id="{B08A7988-95BD-6570-B601-F30BD64862FF}"/>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39671261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4-Icons Highlight Slide – Blue">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F61F7DAB-B547-0BED-22C6-62568727617A}"/>
              </a:ext>
            </a:extLst>
          </p:cNvPr>
          <p:cNvSpPr/>
          <p:nvPr userDrawn="1"/>
        </p:nvSpPr>
        <p:spPr>
          <a:xfrm>
            <a:off x="414338" y="673100"/>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A8C94A4F-B1A9-B08C-3E91-74D74AEE8B16}"/>
              </a:ext>
            </a:extLst>
          </p:cNvPr>
          <p:cNvSpPr/>
          <p:nvPr userDrawn="1"/>
        </p:nvSpPr>
        <p:spPr>
          <a:xfrm>
            <a:off x="2282680" y="673100"/>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21102B40-99F9-9B16-6A3B-F4E80C0B99D1}"/>
              </a:ext>
            </a:extLst>
          </p:cNvPr>
          <p:cNvSpPr/>
          <p:nvPr userDrawn="1"/>
        </p:nvSpPr>
        <p:spPr>
          <a:xfrm>
            <a:off x="414338" y="2576041"/>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F09C3A6B-37F8-489C-24A3-70DD418F1470}"/>
              </a:ext>
            </a:extLst>
          </p:cNvPr>
          <p:cNvSpPr/>
          <p:nvPr userDrawn="1"/>
        </p:nvSpPr>
        <p:spPr>
          <a:xfrm>
            <a:off x="2282680" y="2576041"/>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B68837A6-E1B4-4B66-52F0-032787498255}"/>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a:extLst>
              <a:ext uri="{FF2B5EF4-FFF2-40B4-BE49-F238E27FC236}">
                <a16:creationId xmlns:a16="http://schemas.microsoft.com/office/drawing/2014/main" id="{2019C90C-DC4E-2E51-054B-083B16CC0AC5}"/>
              </a:ext>
            </a:extLst>
          </p:cNvPr>
          <p:cNvSpPr/>
          <p:nvPr userDrawn="1"/>
        </p:nvSpPr>
        <p:spPr>
          <a:xfrm>
            <a:off x="4428532" y="3694671"/>
            <a:ext cx="4730297" cy="776004"/>
          </a:xfrm>
          <a:custGeom>
            <a:avLst/>
            <a:gdLst>
              <a:gd name="connsiteX0" fmla="*/ 388002 w 4730297"/>
              <a:gd name="connsiteY0" fmla="*/ 0 h 776004"/>
              <a:gd name="connsiteX1" fmla="*/ 4730297 w 4730297"/>
              <a:gd name="connsiteY1" fmla="*/ 0 h 776004"/>
              <a:gd name="connsiteX2" fmla="*/ 4730297 w 4730297"/>
              <a:gd name="connsiteY2" fmla="*/ 776004 h 776004"/>
              <a:gd name="connsiteX3" fmla="*/ 388002 w 4730297"/>
              <a:gd name="connsiteY3" fmla="*/ 776004 h 776004"/>
              <a:gd name="connsiteX4" fmla="*/ 0 w 4730297"/>
              <a:gd name="connsiteY4" fmla="*/ 388002 h 776004"/>
              <a:gd name="connsiteX5" fmla="*/ 388002 w 4730297"/>
              <a:gd name="connsiteY5" fmla="*/ 0 h 77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0297" h="776004">
                <a:moveTo>
                  <a:pt x="388002" y="0"/>
                </a:moveTo>
                <a:lnTo>
                  <a:pt x="4730297" y="0"/>
                </a:lnTo>
                <a:lnTo>
                  <a:pt x="4730297" y="776004"/>
                </a:lnTo>
                <a:lnTo>
                  <a:pt x="388002" y="776004"/>
                </a:lnTo>
                <a:cubicBezTo>
                  <a:pt x="173714" y="776004"/>
                  <a:pt x="0" y="602290"/>
                  <a:pt x="0" y="388002"/>
                </a:cubicBezTo>
                <a:cubicBezTo>
                  <a:pt x="0" y="173714"/>
                  <a:pt x="173714" y="0"/>
                  <a:pt x="388002" y="0"/>
                </a:cubicBezTo>
                <a:close/>
              </a:path>
            </a:pathLst>
          </a:cu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Picture Placeholder 17">
            <a:extLst>
              <a:ext uri="{FF2B5EF4-FFF2-40B4-BE49-F238E27FC236}">
                <a16:creationId xmlns:a16="http://schemas.microsoft.com/office/drawing/2014/main" id="{EC22C66E-75B8-C340-9CF2-F2F69C26B0E4}"/>
              </a:ext>
            </a:extLst>
          </p:cNvPr>
          <p:cNvSpPr>
            <a:spLocks noGrp="1"/>
          </p:cNvSpPr>
          <p:nvPr>
            <p:ph type="pic" sz="quarter" idx="30" hasCustomPrompt="1"/>
          </p:nvPr>
        </p:nvSpPr>
        <p:spPr>
          <a:xfrm>
            <a:off x="4572000" y="3827918"/>
            <a:ext cx="531546" cy="531546"/>
          </a:xfrm>
        </p:spPr>
        <p:txBody>
          <a:bodyPr>
            <a:normAutofit/>
          </a:bodyPr>
          <a:lstStyle>
            <a:lvl1pPr marL="0" indent="0">
              <a:buNone/>
              <a:defRPr sz="1000"/>
            </a:lvl1pPr>
          </a:lstStyle>
          <a:p>
            <a:r>
              <a:rPr lang="en-US"/>
              <a:t>icon</a:t>
            </a:r>
          </a:p>
        </p:txBody>
      </p:sp>
      <p:sp>
        <p:nvSpPr>
          <p:cNvPr id="25" name="Title 1">
            <a:extLst>
              <a:ext uri="{FF2B5EF4-FFF2-40B4-BE49-F238E27FC236}">
                <a16:creationId xmlns:a16="http://schemas.microsoft.com/office/drawing/2014/main" id="{2298CEAE-8656-2BC6-472E-1B4D9E760432}"/>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28" name="Text Placeholder 8">
            <a:extLst>
              <a:ext uri="{FF2B5EF4-FFF2-40B4-BE49-F238E27FC236}">
                <a16:creationId xmlns:a16="http://schemas.microsoft.com/office/drawing/2014/main" id="{FC2685C2-2654-E5FE-4716-53DAFC05466C}"/>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2" name="Oval 1">
            <a:extLst>
              <a:ext uri="{FF2B5EF4-FFF2-40B4-BE49-F238E27FC236}">
                <a16:creationId xmlns:a16="http://schemas.microsoft.com/office/drawing/2014/main" id="{199A1357-71B9-C2DA-C5BD-DD456A035E71}"/>
              </a:ext>
            </a:extLst>
          </p:cNvPr>
          <p:cNvSpPr/>
          <p:nvPr userDrawn="1"/>
        </p:nvSpPr>
        <p:spPr>
          <a:xfrm>
            <a:off x="817558" y="815110"/>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17">
            <a:extLst>
              <a:ext uri="{FF2B5EF4-FFF2-40B4-BE49-F238E27FC236}">
                <a16:creationId xmlns:a16="http://schemas.microsoft.com/office/drawing/2014/main" id="{6447CCF9-0533-6536-F1D7-D9B71E6AE6B8}"/>
              </a:ext>
            </a:extLst>
          </p:cNvPr>
          <p:cNvSpPr>
            <a:spLocks noGrp="1"/>
          </p:cNvSpPr>
          <p:nvPr>
            <p:ph type="pic" sz="quarter" idx="16" hasCustomPrompt="1"/>
          </p:nvPr>
        </p:nvSpPr>
        <p:spPr>
          <a:xfrm>
            <a:off x="952095" y="949647"/>
            <a:ext cx="556426" cy="556426"/>
          </a:xfrm>
        </p:spPr>
        <p:txBody>
          <a:bodyPr>
            <a:normAutofit/>
          </a:bodyPr>
          <a:lstStyle>
            <a:lvl1pPr marL="0" indent="0">
              <a:buNone/>
              <a:defRPr sz="1000"/>
            </a:lvl1pPr>
          </a:lstStyle>
          <a:p>
            <a:r>
              <a:rPr lang="en-US"/>
              <a:t>icon</a:t>
            </a:r>
          </a:p>
        </p:txBody>
      </p:sp>
      <p:sp>
        <p:nvSpPr>
          <p:cNvPr id="6" name="Oval 5">
            <a:extLst>
              <a:ext uri="{FF2B5EF4-FFF2-40B4-BE49-F238E27FC236}">
                <a16:creationId xmlns:a16="http://schemas.microsoft.com/office/drawing/2014/main" id="{681C9E62-7FEC-C4F3-7AA0-C8F73D50653F}"/>
              </a:ext>
            </a:extLst>
          </p:cNvPr>
          <p:cNvSpPr/>
          <p:nvPr userDrawn="1"/>
        </p:nvSpPr>
        <p:spPr>
          <a:xfrm>
            <a:off x="2690842" y="815110"/>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17">
            <a:extLst>
              <a:ext uri="{FF2B5EF4-FFF2-40B4-BE49-F238E27FC236}">
                <a16:creationId xmlns:a16="http://schemas.microsoft.com/office/drawing/2014/main" id="{37EBCDC1-C833-2252-791C-080C74359D88}"/>
              </a:ext>
            </a:extLst>
          </p:cNvPr>
          <p:cNvSpPr>
            <a:spLocks noGrp="1"/>
          </p:cNvSpPr>
          <p:nvPr>
            <p:ph type="pic" sz="quarter" idx="31" hasCustomPrompt="1"/>
          </p:nvPr>
        </p:nvSpPr>
        <p:spPr>
          <a:xfrm>
            <a:off x="2825379" y="949647"/>
            <a:ext cx="556426" cy="556426"/>
          </a:xfrm>
        </p:spPr>
        <p:txBody>
          <a:bodyPr>
            <a:normAutofit/>
          </a:bodyPr>
          <a:lstStyle>
            <a:lvl1pPr marL="0" indent="0">
              <a:buNone/>
              <a:defRPr sz="1000"/>
            </a:lvl1pPr>
          </a:lstStyle>
          <a:p>
            <a:r>
              <a:rPr lang="en-US"/>
              <a:t>icon</a:t>
            </a:r>
          </a:p>
        </p:txBody>
      </p:sp>
      <p:sp>
        <p:nvSpPr>
          <p:cNvPr id="8" name="Oval 7">
            <a:extLst>
              <a:ext uri="{FF2B5EF4-FFF2-40B4-BE49-F238E27FC236}">
                <a16:creationId xmlns:a16="http://schemas.microsoft.com/office/drawing/2014/main" id="{69956A53-CC43-766E-DFB4-EA6C7F2C5B1D}"/>
              </a:ext>
            </a:extLst>
          </p:cNvPr>
          <p:cNvSpPr/>
          <p:nvPr userDrawn="1"/>
        </p:nvSpPr>
        <p:spPr>
          <a:xfrm>
            <a:off x="817558" y="271805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17">
            <a:extLst>
              <a:ext uri="{FF2B5EF4-FFF2-40B4-BE49-F238E27FC236}">
                <a16:creationId xmlns:a16="http://schemas.microsoft.com/office/drawing/2014/main" id="{89C65DDF-2E4C-3454-542A-226F7760AE29}"/>
              </a:ext>
            </a:extLst>
          </p:cNvPr>
          <p:cNvSpPr>
            <a:spLocks noGrp="1"/>
          </p:cNvSpPr>
          <p:nvPr>
            <p:ph type="pic" sz="quarter" idx="32" hasCustomPrompt="1"/>
          </p:nvPr>
        </p:nvSpPr>
        <p:spPr>
          <a:xfrm>
            <a:off x="952095" y="2852588"/>
            <a:ext cx="556426" cy="556426"/>
          </a:xfrm>
        </p:spPr>
        <p:txBody>
          <a:bodyPr>
            <a:normAutofit/>
          </a:bodyPr>
          <a:lstStyle>
            <a:lvl1pPr marL="0" indent="0">
              <a:buNone/>
              <a:defRPr sz="1000"/>
            </a:lvl1pPr>
          </a:lstStyle>
          <a:p>
            <a:r>
              <a:rPr lang="en-US"/>
              <a:t>icon</a:t>
            </a:r>
          </a:p>
        </p:txBody>
      </p:sp>
      <p:sp>
        <p:nvSpPr>
          <p:cNvPr id="10" name="Oval 9">
            <a:extLst>
              <a:ext uri="{FF2B5EF4-FFF2-40B4-BE49-F238E27FC236}">
                <a16:creationId xmlns:a16="http://schemas.microsoft.com/office/drawing/2014/main" id="{182099D4-13FF-09E8-19B3-F663AAC5F1C6}"/>
              </a:ext>
            </a:extLst>
          </p:cNvPr>
          <p:cNvSpPr/>
          <p:nvPr userDrawn="1"/>
        </p:nvSpPr>
        <p:spPr>
          <a:xfrm>
            <a:off x="2690842" y="271805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7">
            <a:extLst>
              <a:ext uri="{FF2B5EF4-FFF2-40B4-BE49-F238E27FC236}">
                <a16:creationId xmlns:a16="http://schemas.microsoft.com/office/drawing/2014/main" id="{3A8D28FE-C8BD-46E5-95AE-D5342B5E7B63}"/>
              </a:ext>
            </a:extLst>
          </p:cNvPr>
          <p:cNvSpPr>
            <a:spLocks noGrp="1"/>
          </p:cNvSpPr>
          <p:nvPr>
            <p:ph type="pic" sz="quarter" idx="33" hasCustomPrompt="1"/>
          </p:nvPr>
        </p:nvSpPr>
        <p:spPr>
          <a:xfrm>
            <a:off x="2825379" y="2852588"/>
            <a:ext cx="556426" cy="556426"/>
          </a:xfrm>
        </p:spPr>
        <p:txBody>
          <a:bodyPr>
            <a:normAutofit/>
          </a:bodyPr>
          <a:lstStyle>
            <a:lvl1pPr marL="0" indent="0">
              <a:buNone/>
              <a:defRPr sz="1000"/>
            </a:lvl1pPr>
          </a:lstStyle>
          <a:p>
            <a:r>
              <a:rPr lang="en-US"/>
              <a:t>icon</a:t>
            </a:r>
          </a:p>
        </p:txBody>
      </p:sp>
      <p:sp>
        <p:nvSpPr>
          <p:cNvPr id="12" name="Text Placeholder 8">
            <a:extLst>
              <a:ext uri="{FF2B5EF4-FFF2-40B4-BE49-F238E27FC236}">
                <a16:creationId xmlns:a16="http://schemas.microsoft.com/office/drawing/2014/main" id="{C0277D6C-A8D7-98DE-3D5D-A4D9C0856367}"/>
              </a:ext>
            </a:extLst>
          </p:cNvPr>
          <p:cNvSpPr>
            <a:spLocks noGrp="1"/>
          </p:cNvSpPr>
          <p:nvPr>
            <p:ph type="body" sz="quarter" idx="34" hasCustomPrompt="1"/>
          </p:nvPr>
        </p:nvSpPr>
        <p:spPr>
          <a:xfrm>
            <a:off x="579223" y="1775974"/>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5" name="Text Placeholder 8">
            <a:extLst>
              <a:ext uri="{FF2B5EF4-FFF2-40B4-BE49-F238E27FC236}">
                <a16:creationId xmlns:a16="http://schemas.microsoft.com/office/drawing/2014/main" id="{FD1194F2-F28A-DF03-8DA5-9F9CC58B4D0E}"/>
              </a:ext>
            </a:extLst>
          </p:cNvPr>
          <p:cNvSpPr>
            <a:spLocks noGrp="1"/>
          </p:cNvSpPr>
          <p:nvPr>
            <p:ph type="body" sz="quarter" idx="35" hasCustomPrompt="1"/>
          </p:nvPr>
        </p:nvSpPr>
        <p:spPr>
          <a:xfrm>
            <a:off x="2427794" y="1775974"/>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7" name="Text Placeholder 8">
            <a:extLst>
              <a:ext uri="{FF2B5EF4-FFF2-40B4-BE49-F238E27FC236}">
                <a16:creationId xmlns:a16="http://schemas.microsoft.com/office/drawing/2014/main" id="{9B990BD7-B1D6-F77F-2D06-DF87A727DAFC}"/>
              </a:ext>
            </a:extLst>
          </p:cNvPr>
          <p:cNvSpPr>
            <a:spLocks noGrp="1"/>
          </p:cNvSpPr>
          <p:nvPr>
            <p:ph type="body" sz="quarter" idx="36" hasCustomPrompt="1"/>
          </p:nvPr>
        </p:nvSpPr>
        <p:spPr>
          <a:xfrm>
            <a:off x="579223" y="3698685"/>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8" name="Text Placeholder 8">
            <a:extLst>
              <a:ext uri="{FF2B5EF4-FFF2-40B4-BE49-F238E27FC236}">
                <a16:creationId xmlns:a16="http://schemas.microsoft.com/office/drawing/2014/main" id="{8AA8B465-C790-A81F-86AC-1A79374CC6AC}"/>
              </a:ext>
            </a:extLst>
          </p:cNvPr>
          <p:cNvSpPr>
            <a:spLocks noGrp="1"/>
          </p:cNvSpPr>
          <p:nvPr>
            <p:ph type="body" sz="quarter" idx="37" hasCustomPrompt="1"/>
          </p:nvPr>
        </p:nvSpPr>
        <p:spPr>
          <a:xfrm>
            <a:off x="2427794" y="3698685"/>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5" name="Footer Placeholder 18">
            <a:extLst>
              <a:ext uri="{FF2B5EF4-FFF2-40B4-BE49-F238E27FC236}">
                <a16:creationId xmlns:a16="http://schemas.microsoft.com/office/drawing/2014/main" id="{2132E98E-79BB-8301-A57F-B4624C0FD463}"/>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19" name="Slide Number Placeholder 19">
            <a:extLst>
              <a:ext uri="{FF2B5EF4-FFF2-40B4-BE49-F238E27FC236}">
                <a16:creationId xmlns:a16="http://schemas.microsoft.com/office/drawing/2014/main" id="{489295D7-4D18-073D-0FC3-7C63CD89895F}"/>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20" name="Text Placeholder 8">
            <a:extLst>
              <a:ext uri="{FF2B5EF4-FFF2-40B4-BE49-F238E27FC236}">
                <a16:creationId xmlns:a16="http://schemas.microsoft.com/office/drawing/2014/main" id="{C18C789E-2EF6-9AA3-676A-983CB4935BB6}"/>
              </a:ext>
            </a:extLst>
          </p:cNvPr>
          <p:cNvSpPr>
            <a:spLocks noGrp="1"/>
          </p:cNvSpPr>
          <p:nvPr>
            <p:ph type="body" sz="quarter" idx="29" hasCustomPrompt="1"/>
          </p:nvPr>
        </p:nvSpPr>
        <p:spPr>
          <a:xfrm>
            <a:off x="5247991" y="3870892"/>
            <a:ext cx="3226658" cy="423562"/>
          </a:xfrm>
        </p:spPr>
        <p:txBody>
          <a:bodyPr lIns="0" tIns="0" rIns="0" bIns="0">
            <a:noAutofit/>
          </a:bodyPr>
          <a:lstStyle>
            <a:lvl1pPr marL="0" indent="0">
              <a:lnSpc>
                <a:spcPct val="100000"/>
              </a:lnSpc>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Tree>
    <p:extLst>
      <p:ext uri="{BB962C8B-B14F-4D97-AF65-F5344CB8AC3E}">
        <p14:creationId xmlns:p14="http://schemas.microsoft.com/office/powerpoint/2010/main" val="26317292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ransition Slide – Green">
    <p:spTree>
      <p:nvGrpSpPr>
        <p:cNvPr id="1" name=""/>
        <p:cNvGrpSpPr/>
        <p:nvPr/>
      </p:nvGrpSpPr>
      <p:grpSpPr>
        <a:xfrm>
          <a:off x="0" y="0"/>
          <a:ext cx="0" cy="0"/>
          <a:chOff x="0" y="0"/>
          <a:chExt cx="0" cy="0"/>
        </a:xfrm>
      </p:grpSpPr>
      <p:pic>
        <p:nvPicPr>
          <p:cNvPr id="4" name="Picture 3" descr="A green and black background&#10;&#10;Description automatically generated">
            <a:extLst>
              <a:ext uri="{FF2B5EF4-FFF2-40B4-BE49-F238E27FC236}">
                <a16:creationId xmlns:a16="http://schemas.microsoft.com/office/drawing/2014/main" id="{58088AD7-AADB-C28F-35E8-B9B67D0C5111}"/>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5" name="Title 1">
            <a:extLst>
              <a:ext uri="{FF2B5EF4-FFF2-40B4-BE49-F238E27FC236}">
                <a16:creationId xmlns:a16="http://schemas.microsoft.com/office/drawing/2014/main" id="{1CBB85FA-D684-EFEA-4175-A14025D1E115}"/>
              </a:ext>
            </a:extLst>
          </p:cNvPr>
          <p:cNvSpPr>
            <a:spLocks noGrp="1"/>
          </p:cNvSpPr>
          <p:nvPr>
            <p:ph type="title"/>
          </p:nvPr>
        </p:nvSpPr>
        <p:spPr>
          <a:xfrm>
            <a:off x="414996" y="1896979"/>
            <a:ext cx="4157003" cy="973306"/>
          </a:xfrm>
        </p:spPr>
        <p:txBody>
          <a:bodyPr lIns="0" tIns="0" rIns="0" bIns="0" anchor="b" anchorCtr="0">
            <a:noAutofit/>
          </a:bodyPr>
          <a:lstStyle>
            <a:lvl1pPr>
              <a:defRPr sz="2400" b="1" spc="-100" baseline="0"/>
            </a:lvl1pPr>
          </a:lstStyle>
          <a:p>
            <a:r>
              <a:rPr lang="en-US"/>
              <a:t>Click to edit Master title style</a:t>
            </a:r>
          </a:p>
        </p:txBody>
      </p:sp>
      <p:sp>
        <p:nvSpPr>
          <p:cNvPr id="6" name="Footer Placeholder 18">
            <a:extLst>
              <a:ext uri="{FF2B5EF4-FFF2-40B4-BE49-F238E27FC236}">
                <a16:creationId xmlns:a16="http://schemas.microsoft.com/office/drawing/2014/main" id="{E57C992D-7E8C-7C50-27E4-F8CA935DB83C}"/>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7" name="Slide Number Placeholder 19">
            <a:extLst>
              <a:ext uri="{FF2B5EF4-FFF2-40B4-BE49-F238E27FC236}">
                <a16:creationId xmlns:a16="http://schemas.microsoft.com/office/drawing/2014/main" id="{7EA2C68E-B8FF-92A6-859F-687694BEB446}"/>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355925155"/>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userDrawn="1">
  <p:cSld name="Title Slide – Illustrated">
    <p:spTree>
      <p:nvGrpSpPr>
        <p:cNvPr id="1" name=""/>
        <p:cNvGrpSpPr/>
        <p:nvPr/>
      </p:nvGrpSpPr>
      <p:grpSpPr>
        <a:xfrm>
          <a:off x="0" y="0"/>
          <a:ext cx="0" cy="0"/>
          <a:chOff x="0" y="0"/>
          <a:chExt cx="0" cy="0"/>
        </a:xfrm>
      </p:grpSpPr>
      <p:pic>
        <p:nvPicPr>
          <p:cNvPr id="9" name="Picture 8" descr="A green landscape with a bridge and buildings&#10;&#10;Description automatically generated">
            <a:extLst>
              <a:ext uri="{FF2B5EF4-FFF2-40B4-BE49-F238E27FC236}">
                <a16:creationId xmlns:a16="http://schemas.microsoft.com/office/drawing/2014/main" id="{8DA77055-EA4D-CD1E-C5A3-7DDABC6A15C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4000" cy="5143500"/>
          </a:xfrm>
          <a:prstGeom prst="rect">
            <a:avLst/>
          </a:prstGeom>
        </p:spPr>
      </p:pic>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logo for a company&#10;&#10;Description automatically generated">
            <a:extLst>
              <a:ext uri="{FF2B5EF4-FFF2-40B4-BE49-F238E27FC236}">
                <a16:creationId xmlns:a16="http://schemas.microsoft.com/office/drawing/2014/main" id="{62578D50-E74B-24AD-F0E7-AC31E6E93822}"/>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52077" y="348654"/>
            <a:ext cx="2721748" cy="1020656"/>
          </a:xfrm>
          <a:prstGeom prst="rect">
            <a:avLst/>
          </a:prstGeom>
        </p:spPr>
      </p:pic>
      <p:sp>
        <p:nvSpPr>
          <p:cNvPr id="11" name="Title 1">
            <a:extLst>
              <a:ext uri="{FF2B5EF4-FFF2-40B4-BE49-F238E27FC236}">
                <a16:creationId xmlns:a16="http://schemas.microsoft.com/office/drawing/2014/main" id="{BA2A791B-D7EC-5C08-CE0D-85EAEF5AC014}"/>
              </a:ext>
            </a:extLst>
          </p:cNvPr>
          <p:cNvSpPr>
            <a:spLocks noGrp="1"/>
          </p:cNvSpPr>
          <p:nvPr>
            <p:ph type="title"/>
          </p:nvPr>
        </p:nvSpPr>
        <p:spPr>
          <a:xfrm>
            <a:off x="552077" y="2884449"/>
            <a:ext cx="4971494" cy="908019"/>
          </a:xfrm>
        </p:spPr>
        <p:txBody>
          <a:bodyPr lIns="0" tIns="0" rIns="0" bIns="0" anchor="b" anchorCtr="0">
            <a:noAutofit/>
          </a:bodyPr>
          <a:lstStyle>
            <a:lvl1pPr>
              <a:lnSpc>
                <a:spcPts val="3000"/>
              </a:lnSpc>
              <a:spcAft>
                <a:spcPts val="1200"/>
              </a:spcAft>
              <a:defRPr sz="2800" b="1" spc="-100" baseline="0">
                <a:solidFill>
                  <a:schemeClr val="bg1"/>
                </a:solidFill>
              </a:defRPr>
            </a:lvl1pPr>
          </a:lstStyle>
          <a:p>
            <a:r>
              <a:rPr lang="en-US"/>
              <a:t>Click to edit Master title style</a:t>
            </a:r>
          </a:p>
        </p:txBody>
      </p:sp>
      <p:sp>
        <p:nvSpPr>
          <p:cNvPr id="12" name="Text Placeholder 9">
            <a:extLst>
              <a:ext uri="{FF2B5EF4-FFF2-40B4-BE49-F238E27FC236}">
                <a16:creationId xmlns:a16="http://schemas.microsoft.com/office/drawing/2014/main" id="{37ABAE70-C3CC-A948-27F8-32B40E27FCE2}"/>
              </a:ext>
            </a:extLst>
          </p:cNvPr>
          <p:cNvSpPr>
            <a:spLocks noGrp="1"/>
          </p:cNvSpPr>
          <p:nvPr>
            <p:ph type="body" sz="quarter" idx="11"/>
          </p:nvPr>
        </p:nvSpPr>
        <p:spPr>
          <a:xfrm>
            <a:off x="555295" y="4358947"/>
            <a:ext cx="4968275" cy="421209"/>
          </a:xfrm>
        </p:spPr>
        <p:txBody>
          <a:bodyPr lIns="0" tIns="0" rIns="0" bIns="0">
            <a:noAutofit/>
          </a:bodyPr>
          <a:lstStyle>
            <a:lvl1pPr marL="0" indent="0">
              <a:buNone/>
              <a:defRPr sz="1400">
                <a:solidFill>
                  <a:schemeClr val="bg1"/>
                </a:solidFill>
              </a:defRPr>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spTree>
    <p:extLst>
      <p:ext uri="{BB962C8B-B14F-4D97-AF65-F5344CB8AC3E}">
        <p14:creationId xmlns:p14="http://schemas.microsoft.com/office/powerpoint/2010/main" val="2231742199"/>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userDrawn="1">
  <p:cSld name="Text-Only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6" y="529177"/>
            <a:ext cx="5411445" cy="994172"/>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704942"/>
            <a:ext cx="7765366" cy="2810788"/>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18">
            <a:extLst>
              <a:ext uri="{FF2B5EF4-FFF2-40B4-BE49-F238E27FC236}">
                <a16:creationId xmlns:a16="http://schemas.microsoft.com/office/drawing/2014/main" id="{2D879EB6-BD8F-1CB2-56E1-EC4052FFB94B}"/>
              </a:ext>
            </a:extLst>
          </p:cNvPr>
          <p:cNvSpPr>
            <a:spLocks noGrp="1"/>
          </p:cNvSpPr>
          <p:nvPr>
            <p:ph type="ftr" sz="quarter" idx="3"/>
          </p:nvPr>
        </p:nvSpPr>
        <p:spPr>
          <a:xfrm>
            <a:off x="414998" y="4767264"/>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7" name="Slide Number Placeholder 19">
            <a:extLst>
              <a:ext uri="{FF2B5EF4-FFF2-40B4-BE49-F238E27FC236}">
                <a16:creationId xmlns:a16="http://schemas.microsoft.com/office/drawing/2014/main" id="{5696FF0D-E521-C212-7CA9-3B9B983751E7}"/>
              </a:ext>
            </a:extLst>
          </p:cNvPr>
          <p:cNvSpPr>
            <a:spLocks noGrp="1"/>
          </p:cNvSpPr>
          <p:nvPr>
            <p:ph type="sldNum" sz="quarter" idx="4"/>
          </p:nvPr>
        </p:nvSpPr>
        <p:spPr>
          <a:xfrm>
            <a:off x="65943" y="4767264"/>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3434365083"/>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userDrawn="1">
  <p:cSld name="Text Slide –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6" y="529177"/>
            <a:ext cx="5411445" cy="994172"/>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704942"/>
            <a:ext cx="7765366" cy="2810788"/>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8">
            <a:extLst>
              <a:ext uri="{FF2B5EF4-FFF2-40B4-BE49-F238E27FC236}">
                <a16:creationId xmlns:a16="http://schemas.microsoft.com/office/drawing/2014/main" id="{C54A462B-68A8-6AA8-9F20-AE132F9160CD}"/>
              </a:ext>
            </a:extLst>
          </p:cNvPr>
          <p:cNvSpPr>
            <a:spLocks noGrp="1"/>
          </p:cNvSpPr>
          <p:nvPr>
            <p:ph type="ftr" sz="quarter" idx="3"/>
          </p:nvPr>
        </p:nvSpPr>
        <p:spPr>
          <a:xfrm>
            <a:off x="414998" y="4767264"/>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8" name="Slide Number Placeholder 19">
            <a:extLst>
              <a:ext uri="{FF2B5EF4-FFF2-40B4-BE49-F238E27FC236}">
                <a16:creationId xmlns:a16="http://schemas.microsoft.com/office/drawing/2014/main" id="{E2690D2E-F072-B3C9-D030-D818B9950A12}"/>
              </a:ext>
            </a:extLst>
          </p:cNvPr>
          <p:cNvSpPr>
            <a:spLocks noGrp="1"/>
          </p:cNvSpPr>
          <p:nvPr>
            <p:ph type="sldNum" sz="quarter" idx="4"/>
          </p:nvPr>
        </p:nvSpPr>
        <p:spPr>
          <a:xfrm>
            <a:off x="65943" y="4767264"/>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3" name="Right Triangle 7">
            <a:extLst>
              <a:ext uri="{FF2B5EF4-FFF2-40B4-BE49-F238E27FC236}">
                <a16:creationId xmlns:a16="http://schemas.microsoft.com/office/drawing/2014/main" id="{14461F7D-A1BC-02DD-2D5B-AD11F4C9F909}"/>
              </a:ext>
            </a:extLst>
          </p:cNvPr>
          <p:cNvSpPr/>
          <p:nvPr userDrawn="1"/>
        </p:nvSpPr>
        <p:spPr>
          <a:xfrm rot="10800000">
            <a:off x="4755097" y="3365"/>
            <a:ext cx="4388903" cy="1914645"/>
          </a:xfrm>
          <a:custGeom>
            <a:avLst/>
            <a:gdLst>
              <a:gd name="connsiteX0" fmla="*/ 0 w 4277390"/>
              <a:gd name="connsiteY0" fmla="*/ 1998487 h 1998487"/>
              <a:gd name="connsiteX1" fmla="*/ 0 w 4277390"/>
              <a:gd name="connsiteY1" fmla="*/ 0 h 1998487"/>
              <a:gd name="connsiteX2" fmla="*/ 4277390 w 4277390"/>
              <a:gd name="connsiteY2" fmla="*/ 1998487 h 1998487"/>
              <a:gd name="connsiteX3" fmla="*/ 0 w 4277390"/>
              <a:gd name="connsiteY3" fmla="*/ 1998487 h 1998487"/>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Lst>
            <a:ahLst/>
            <a:cxnLst>
              <a:cxn ang="0">
                <a:pos x="connsiteX0" y="connsiteY0"/>
              </a:cxn>
              <a:cxn ang="0">
                <a:pos x="connsiteX1" y="connsiteY1"/>
              </a:cxn>
              <a:cxn ang="0">
                <a:pos x="connsiteX2" y="connsiteY2"/>
              </a:cxn>
              <a:cxn ang="0">
                <a:pos x="connsiteX3" y="connsiteY3"/>
              </a:cxn>
            </a:cxnLst>
            <a:rect l="l" t="t" r="r" b="b"/>
            <a:pathLst>
              <a:path w="4388903" h="2005921">
                <a:moveTo>
                  <a:pt x="0" y="1998487"/>
                </a:moveTo>
                <a:lnTo>
                  <a:pt x="0" y="0"/>
                </a:lnTo>
                <a:cubicBezTo>
                  <a:pt x="1039221" y="177987"/>
                  <a:pt x="3163826" y="712814"/>
                  <a:pt x="4388903" y="2005921"/>
                </a:cubicBezTo>
                <a:lnTo>
                  <a:pt x="0" y="1998487"/>
                </a:lnTo>
                <a:close/>
              </a:path>
            </a:pathLst>
          </a:cu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435914646"/>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itle Slide – Illustrated">
    <p:spTree>
      <p:nvGrpSpPr>
        <p:cNvPr id="1" name=""/>
        <p:cNvGrpSpPr/>
        <p:nvPr/>
      </p:nvGrpSpPr>
      <p:grpSpPr>
        <a:xfrm>
          <a:off x="0" y="0"/>
          <a:ext cx="0" cy="0"/>
          <a:chOff x="0" y="0"/>
          <a:chExt cx="0" cy="0"/>
        </a:xfrm>
      </p:grpSpPr>
      <p:pic>
        <p:nvPicPr>
          <p:cNvPr id="9" name="Picture 8" descr="A green landscape with a bridge and buildings&#10;&#10;Description automatically generated">
            <a:extLst>
              <a:ext uri="{FF2B5EF4-FFF2-40B4-BE49-F238E27FC236}">
                <a16:creationId xmlns:a16="http://schemas.microsoft.com/office/drawing/2014/main" id="{8DA77055-EA4D-CD1E-C5A3-7DDABC6A15C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4000" cy="5143500"/>
          </a:xfrm>
          <a:prstGeom prst="rect">
            <a:avLst/>
          </a:prstGeom>
        </p:spPr>
      </p:pic>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logo for a company&#10;&#10;Description automatically generated">
            <a:extLst>
              <a:ext uri="{FF2B5EF4-FFF2-40B4-BE49-F238E27FC236}">
                <a16:creationId xmlns:a16="http://schemas.microsoft.com/office/drawing/2014/main" id="{62578D50-E74B-24AD-F0E7-AC31E6E93822}"/>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52077" y="348654"/>
            <a:ext cx="2721748" cy="1020656"/>
          </a:xfrm>
          <a:prstGeom prst="rect">
            <a:avLst/>
          </a:prstGeom>
        </p:spPr>
      </p:pic>
      <p:sp>
        <p:nvSpPr>
          <p:cNvPr id="11" name="Title 1">
            <a:extLst>
              <a:ext uri="{FF2B5EF4-FFF2-40B4-BE49-F238E27FC236}">
                <a16:creationId xmlns:a16="http://schemas.microsoft.com/office/drawing/2014/main" id="{BA2A791B-D7EC-5C08-CE0D-85EAEF5AC014}"/>
              </a:ext>
            </a:extLst>
          </p:cNvPr>
          <p:cNvSpPr>
            <a:spLocks noGrp="1"/>
          </p:cNvSpPr>
          <p:nvPr>
            <p:ph type="title"/>
          </p:nvPr>
        </p:nvSpPr>
        <p:spPr>
          <a:xfrm>
            <a:off x="552077" y="2884449"/>
            <a:ext cx="4971494" cy="908019"/>
          </a:xfrm>
        </p:spPr>
        <p:txBody>
          <a:bodyPr lIns="0" tIns="0" rIns="0" bIns="0" anchor="b" anchorCtr="0">
            <a:noAutofit/>
          </a:bodyPr>
          <a:lstStyle>
            <a:lvl1pPr>
              <a:lnSpc>
                <a:spcPts val="3000"/>
              </a:lnSpc>
              <a:spcAft>
                <a:spcPts val="1200"/>
              </a:spcAft>
              <a:defRPr sz="2800" b="1" spc="-100" baseline="0">
                <a:solidFill>
                  <a:schemeClr val="bg1"/>
                </a:solidFill>
              </a:defRPr>
            </a:lvl1pPr>
          </a:lstStyle>
          <a:p>
            <a:r>
              <a:rPr lang="en-US"/>
              <a:t>Click to edit Master title style</a:t>
            </a:r>
          </a:p>
        </p:txBody>
      </p:sp>
      <p:sp>
        <p:nvSpPr>
          <p:cNvPr id="12" name="Text Placeholder 9">
            <a:extLst>
              <a:ext uri="{FF2B5EF4-FFF2-40B4-BE49-F238E27FC236}">
                <a16:creationId xmlns:a16="http://schemas.microsoft.com/office/drawing/2014/main" id="{37ABAE70-C3CC-A948-27F8-32B40E27FCE2}"/>
              </a:ext>
            </a:extLst>
          </p:cNvPr>
          <p:cNvSpPr>
            <a:spLocks noGrp="1"/>
          </p:cNvSpPr>
          <p:nvPr>
            <p:ph type="body" sz="quarter" idx="11"/>
          </p:nvPr>
        </p:nvSpPr>
        <p:spPr>
          <a:xfrm>
            <a:off x="555295" y="4358947"/>
            <a:ext cx="4968275" cy="421209"/>
          </a:xfrm>
        </p:spPr>
        <p:txBody>
          <a:bodyPr lIns="0" tIns="0" rIns="0" bIns="0">
            <a:noAutofit/>
          </a:bodyPr>
          <a:lstStyle>
            <a:lvl1pPr marL="0" indent="0">
              <a:buNone/>
              <a:defRPr sz="1400">
                <a:solidFill>
                  <a:schemeClr val="bg1"/>
                </a:solidFill>
              </a:defRPr>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spTree>
    <p:extLst>
      <p:ext uri="{BB962C8B-B14F-4D97-AF65-F5344CB8AC3E}">
        <p14:creationId xmlns:p14="http://schemas.microsoft.com/office/powerpoint/2010/main" val="3161632131"/>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itle Slide –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logo for a company&#10;&#10;Description automatically generated">
            <a:extLst>
              <a:ext uri="{FF2B5EF4-FFF2-40B4-BE49-F238E27FC236}">
                <a16:creationId xmlns:a16="http://schemas.microsoft.com/office/drawing/2014/main" id="{62578D50-E74B-24AD-F0E7-AC31E6E9382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52077" y="348654"/>
            <a:ext cx="2721748" cy="1020656"/>
          </a:xfrm>
          <a:prstGeom prst="rect">
            <a:avLst/>
          </a:prstGeom>
        </p:spPr>
      </p:pic>
      <p:sp>
        <p:nvSpPr>
          <p:cNvPr id="3" name="Picture Placeholder 2">
            <a:extLst>
              <a:ext uri="{FF2B5EF4-FFF2-40B4-BE49-F238E27FC236}">
                <a16:creationId xmlns:a16="http://schemas.microsoft.com/office/drawing/2014/main" id="{53C05938-0A78-EC73-B38D-0434C991A870}"/>
              </a:ext>
            </a:extLst>
          </p:cNvPr>
          <p:cNvSpPr>
            <a:spLocks noGrp="1"/>
          </p:cNvSpPr>
          <p:nvPr>
            <p:ph type="pic" sz="quarter" idx="12"/>
          </p:nvPr>
        </p:nvSpPr>
        <p:spPr>
          <a:xfrm>
            <a:off x="4265080" y="-34599"/>
            <a:ext cx="4878920" cy="5178099"/>
          </a:xfrm>
          <a:custGeom>
            <a:avLst/>
            <a:gdLst>
              <a:gd name="connsiteX0" fmla="*/ 2260226 w 4846320"/>
              <a:gd name="connsiteY0" fmla="*/ 0 h 5143500"/>
              <a:gd name="connsiteX1" fmla="*/ 4846320 w 4846320"/>
              <a:gd name="connsiteY1" fmla="*/ 0 h 5143500"/>
              <a:gd name="connsiteX2" fmla="*/ 4846320 w 4846320"/>
              <a:gd name="connsiteY2" fmla="*/ 5143500 h 5143500"/>
              <a:gd name="connsiteX3" fmla="*/ 0 w 4846320"/>
              <a:gd name="connsiteY3" fmla="*/ 5143500 h 5143500"/>
              <a:gd name="connsiteX4" fmla="*/ 2003487 w 4846320"/>
              <a:gd name="connsiteY4" fmla="*/ 303609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6320" h="5143500">
                <a:moveTo>
                  <a:pt x="2260226" y="0"/>
                </a:moveTo>
                <a:lnTo>
                  <a:pt x="4846320" y="0"/>
                </a:lnTo>
                <a:lnTo>
                  <a:pt x="4846320" y="5143500"/>
                </a:lnTo>
                <a:lnTo>
                  <a:pt x="0" y="5143500"/>
                </a:lnTo>
                <a:cubicBezTo>
                  <a:pt x="264319" y="3905250"/>
                  <a:pt x="655886" y="1990576"/>
                  <a:pt x="2003487" y="303609"/>
                </a:cubicBezTo>
                <a:close/>
              </a:path>
            </a:pathLst>
          </a:custGeom>
          <a:solidFill>
            <a:schemeClr val="bg2">
              <a:lumMod val="40000"/>
              <a:lumOff val="60000"/>
            </a:schemeClr>
          </a:solidFill>
        </p:spPr>
        <p:txBody>
          <a:bodyPr wrap="square">
            <a:noAutofit/>
          </a:bodyPr>
          <a:lstStyle/>
          <a:p>
            <a:endParaRPr lang="en-US"/>
          </a:p>
        </p:txBody>
      </p:sp>
    </p:spTree>
    <p:extLst>
      <p:ext uri="{BB962C8B-B14F-4D97-AF65-F5344CB8AC3E}">
        <p14:creationId xmlns:p14="http://schemas.microsoft.com/office/powerpoint/2010/main" val="1706010113"/>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4-Icons Slide – Green">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E3DCF62-C236-E423-149F-D83CEC9754B8}"/>
              </a:ext>
            </a:extLst>
          </p:cNvPr>
          <p:cNvSpPr/>
          <p:nvPr userDrawn="1"/>
        </p:nvSpPr>
        <p:spPr>
          <a:xfrm>
            <a:off x="3850105" y="-28650"/>
            <a:ext cx="5293895" cy="5201026"/>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4936" h="5162750">
                <a:moveTo>
                  <a:pt x="115045" y="9625"/>
                </a:moveTo>
                <a:lnTo>
                  <a:pt x="5254936" y="0"/>
                </a:lnTo>
                <a:lnTo>
                  <a:pt x="5254936" y="5143500"/>
                </a:lnTo>
                <a:lnTo>
                  <a:pt x="750312" y="5162750"/>
                </a:lnTo>
                <a:cubicBezTo>
                  <a:pt x="-459" y="3653589"/>
                  <a:pt x="-135211" y="1643914"/>
                  <a:pt x="115045" y="9625"/>
                </a:cubicBezTo>
                <a:close/>
              </a:path>
            </a:pathLst>
          </a:cu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3EA338E-BF00-02FD-0790-1143D37A51C1}"/>
              </a:ext>
            </a:extLst>
          </p:cNvPr>
          <p:cNvSpPr/>
          <p:nvPr userDrawn="1"/>
        </p:nvSpPr>
        <p:spPr>
          <a:xfrm>
            <a:off x="4848726" y="457435"/>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775826" y="54571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775826" y="840422"/>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983263" y="591972"/>
            <a:ext cx="556426" cy="556426"/>
          </a:xfrm>
        </p:spPr>
        <p:txBody>
          <a:bodyPr>
            <a:normAutofit/>
          </a:bodyPr>
          <a:lstStyle>
            <a:lvl1pPr marL="0" indent="0">
              <a:buNone/>
              <a:defRPr sz="1000"/>
            </a:lvl1pPr>
          </a:lstStyle>
          <a:p>
            <a:r>
              <a:rPr lang="en-US"/>
              <a:t>icon</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775826" y="161188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775826" y="1906588"/>
            <a:ext cx="2730500"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775826" y="271237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775826" y="3007080"/>
            <a:ext cx="2730500" cy="392113"/>
          </a:xfrm>
        </p:spPr>
        <p:txBody>
          <a:bodyPr lIns="0" tIns="0" rIns="0" bIns="0">
            <a:noAutofit/>
          </a:bodyPr>
          <a:lstStyle>
            <a:lvl1pPr marL="0" indent="0">
              <a:buNone/>
              <a:defRPr sz="1200"/>
            </a:lvl1pPr>
          </a:lstStyle>
          <a:p>
            <a:pPr lvl="0"/>
            <a:r>
              <a:rPr lang="en-US"/>
              <a:t>Body text</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775826" y="3809382"/>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775826" y="4104087"/>
            <a:ext cx="2730500" cy="392113"/>
          </a:xfrm>
        </p:spPr>
        <p:txBody>
          <a:bodyPr lIns="0" tIns="0" rIns="0" bIns="0">
            <a:noAutofit/>
          </a:bodyPr>
          <a:lstStyle>
            <a:lvl1pPr marL="0" indent="0">
              <a:buNone/>
              <a:defRPr sz="1200"/>
            </a:lvl1pPr>
          </a:lstStyle>
          <a:p>
            <a:pPr lvl="0"/>
            <a:r>
              <a:rPr lang="en-US"/>
              <a:t>Body text</a:t>
            </a:r>
          </a:p>
        </p:txBody>
      </p:sp>
      <p:sp>
        <p:nvSpPr>
          <p:cNvPr id="4" name="Oval 3">
            <a:extLst>
              <a:ext uri="{FF2B5EF4-FFF2-40B4-BE49-F238E27FC236}">
                <a16:creationId xmlns:a16="http://schemas.microsoft.com/office/drawing/2014/main" id="{A58EF01F-4CB1-54E6-E15E-1F7C472B1D4F}"/>
              </a:ext>
            </a:extLst>
          </p:cNvPr>
          <p:cNvSpPr/>
          <p:nvPr userDrawn="1"/>
        </p:nvSpPr>
        <p:spPr>
          <a:xfrm>
            <a:off x="4848726" y="154730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7">
            <a:extLst>
              <a:ext uri="{FF2B5EF4-FFF2-40B4-BE49-F238E27FC236}">
                <a16:creationId xmlns:a16="http://schemas.microsoft.com/office/drawing/2014/main" id="{B549FABF-F401-0D12-D1E5-F1AAFF1530B4}"/>
              </a:ext>
            </a:extLst>
          </p:cNvPr>
          <p:cNvSpPr>
            <a:spLocks noGrp="1"/>
          </p:cNvSpPr>
          <p:nvPr>
            <p:ph type="pic" sz="quarter" idx="29" hasCustomPrompt="1"/>
          </p:nvPr>
        </p:nvSpPr>
        <p:spPr>
          <a:xfrm>
            <a:off x="4983263" y="1681838"/>
            <a:ext cx="556426" cy="556426"/>
          </a:xfrm>
        </p:spPr>
        <p:txBody>
          <a:bodyPr>
            <a:normAutofit/>
          </a:bodyPr>
          <a:lstStyle>
            <a:lvl1pPr marL="0" indent="0">
              <a:buNone/>
              <a:defRPr sz="1000"/>
            </a:lvl1pPr>
          </a:lstStyle>
          <a:p>
            <a:r>
              <a:rPr lang="en-US"/>
              <a:t>icon</a:t>
            </a:r>
          </a:p>
        </p:txBody>
      </p:sp>
      <p:sp>
        <p:nvSpPr>
          <p:cNvPr id="16" name="Oval 15">
            <a:extLst>
              <a:ext uri="{FF2B5EF4-FFF2-40B4-BE49-F238E27FC236}">
                <a16:creationId xmlns:a16="http://schemas.microsoft.com/office/drawing/2014/main" id="{0A2EC7A4-AE8D-CDE7-1556-9330C7851573}"/>
              </a:ext>
            </a:extLst>
          </p:cNvPr>
          <p:cNvSpPr/>
          <p:nvPr userDrawn="1"/>
        </p:nvSpPr>
        <p:spPr>
          <a:xfrm>
            <a:off x="4848726" y="2637167"/>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17">
            <a:extLst>
              <a:ext uri="{FF2B5EF4-FFF2-40B4-BE49-F238E27FC236}">
                <a16:creationId xmlns:a16="http://schemas.microsoft.com/office/drawing/2014/main" id="{3B667783-E48A-63B7-3A9C-AF98B0C3937D}"/>
              </a:ext>
            </a:extLst>
          </p:cNvPr>
          <p:cNvSpPr>
            <a:spLocks noGrp="1"/>
          </p:cNvSpPr>
          <p:nvPr>
            <p:ph type="pic" sz="quarter" idx="30" hasCustomPrompt="1"/>
          </p:nvPr>
        </p:nvSpPr>
        <p:spPr>
          <a:xfrm>
            <a:off x="4983263" y="2771704"/>
            <a:ext cx="556426" cy="556426"/>
          </a:xfrm>
        </p:spPr>
        <p:txBody>
          <a:bodyPr>
            <a:normAutofit/>
          </a:bodyPr>
          <a:lstStyle>
            <a:lvl1pPr marL="0" indent="0">
              <a:buNone/>
              <a:defRPr sz="1000"/>
            </a:lvl1pPr>
          </a:lstStyle>
          <a:p>
            <a:r>
              <a:rPr lang="en-US"/>
              <a:t>icon</a:t>
            </a:r>
          </a:p>
        </p:txBody>
      </p:sp>
      <p:sp>
        <p:nvSpPr>
          <p:cNvPr id="19" name="Oval 18">
            <a:extLst>
              <a:ext uri="{FF2B5EF4-FFF2-40B4-BE49-F238E27FC236}">
                <a16:creationId xmlns:a16="http://schemas.microsoft.com/office/drawing/2014/main" id="{09700F0D-2312-6DDF-697A-09FC9F6DBECF}"/>
              </a:ext>
            </a:extLst>
          </p:cNvPr>
          <p:cNvSpPr/>
          <p:nvPr userDrawn="1"/>
        </p:nvSpPr>
        <p:spPr>
          <a:xfrm>
            <a:off x="4848726" y="3727033"/>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17">
            <a:extLst>
              <a:ext uri="{FF2B5EF4-FFF2-40B4-BE49-F238E27FC236}">
                <a16:creationId xmlns:a16="http://schemas.microsoft.com/office/drawing/2014/main" id="{C18CC1D8-DFC5-D4E0-A938-1D54588925B6}"/>
              </a:ext>
            </a:extLst>
          </p:cNvPr>
          <p:cNvSpPr>
            <a:spLocks noGrp="1"/>
          </p:cNvSpPr>
          <p:nvPr>
            <p:ph type="pic" sz="quarter" idx="31" hasCustomPrompt="1"/>
          </p:nvPr>
        </p:nvSpPr>
        <p:spPr>
          <a:xfrm>
            <a:off x="4983263" y="3861570"/>
            <a:ext cx="556426" cy="556426"/>
          </a:xfrm>
        </p:spPr>
        <p:txBody>
          <a:bodyPr>
            <a:normAutofit/>
          </a:bodyPr>
          <a:lstStyle>
            <a:lvl1pPr marL="0" indent="0">
              <a:buNone/>
              <a:defRPr sz="1000"/>
            </a:lvl1pPr>
          </a:lstStyle>
          <a:p>
            <a:r>
              <a:rPr lang="en-US"/>
              <a:t>icon</a:t>
            </a:r>
          </a:p>
        </p:txBody>
      </p:sp>
      <p:sp>
        <p:nvSpPr>
          <p:cNvPr id="22" name="Footer Placeholder 18">
            <a:extLst>
              <a:ext uri="{FF2B5EF4-FFF2-40B4-BE49-F238E27FC236}">
                <a16:creationId xmlns:a16="http://schemas.microsoft.com/office/drawing/2014/main" id="{DB5DB5E4-3346-CE44-B61D-47F58D0E2297}"/>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25" name="Slide Number Placeholder 19">
            <a:extLst>
              <a:ext uri="{FF2B5EF4-FFF2-40B4-BE49-F238E27FC236}">
                <a16:creationId xmlns:a16="http://schemas.microsoft.com/office/drawing/2014/main" id="{1CBE4D9C-09BB-D40C-F33C-C5E94B8C4AC0}"/>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1390875713"/>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4-Icons Slide –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E3DCF62-C236-E423-149F-D83CEC9754B8}"/>
              </a:ext>
            </a:extLst>
          </p:cNvPr>
          <p:cNvSpPr/>
          <p:nvPr userDrawn="1"/>
        </p:nvSpPr>
        <p:spPr>
          <a:xfrm>
            <a:off x="3850105" y="-28650"/>
            <a:ext cx="5293895" cy="5201026"/>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4936" h="5162750">
                <a:moveTo>
                  <a:pt x="115045" y="9625"/>
                </a:moveTo>
                <a:lnTo>
                  <a:pt x="5254936" y="0"/>
                </a:lnTo>
                <a:lnTo>
                  <a:pt x="5254936" y="5143500"/>
                </a:lnTo>
                <a:lnTo>
                  <a:pt x="750312" y="5162750"/>
                </a:lnTo>
                <a:cubicBezTo>
                  <a:pt x="-459" y="3653589"/>
                  <a:pt x="-135211" y="1643914"/>
                  <a:pt x="115045" y="9625"/>
                </a:cubicBezTo>
                <a:close/>
              </a:path>
            </a:pathLst>
          </a:cu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3EA338E-BF00-02FD-0790-1143D37A51C1}"/>
              </a:ext>
            </a:extLst>
          </p:cNvPr>
          <p:cNvSpPr/>
          <p:nvPr userDrawn="1"/>
        </p:nvSpPr>
        <p:spPr>
          <a:xfrm>
            <a:off x="4848726" y="457435"/>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775826" y="54571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775826" y="840422"/>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983263" y="591972"/>
            <a:ext cx="556426" cy="556426"/>
          </a:xfrm>
        </p:spPr>
        <p:txBody>
          <a:bodyPr>
            <a:normAutofit/>
          </a:bodyPr>
          <a:lstStyle>
            <a:lvl1pPr marL="0" indent="0">
              <a:buNone/>
              <a:defRPr sz="1000"/>
            </a:lvl1pPr>
          </a:lstStyle>
          <a:p>
            <a:r>
              <a:rPr lang="en-US"/>
              <a:t>icon</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775826" y="161188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775826" y="1906588"/>
            <a:ext cx="2730500"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775826" y="271237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775826" y="3007080"/>
            <a:ext cx="2730500" cy="392113"/>
          </a:xfrm>
        </p:spPr>
        <p:txBody>
          <a:bodyPr lIns="0" tIns="0" rIns="0" bIns="0">
            <a:noAutofit/>
          </a:bodyPr>
          <a:lstStyle>
            <a:lvl1pPr marL="0" indent="0">
              <a:buNone/>
              <a:defRPr sz="1200"/>
            </a:lvl1pPr>
          </a:lstStyle>
          <a:p>
            <a:pPr lvl="0"/>
            <a:r>
              <a:rPr lang="en-US"/>
              <a:t>Body text</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775826" y="3809382"/>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775826" y="4104087"/>
            <a:ext cx="2730500" cy="392113"/>
          </a:xfrm>
        </p:spPr>
        <p:txBody>
          <a:bodyPr lIns="0" tIns="0" rIns="0" bIns="0">
            <a:noAutofit/>
          </a:bodyPr>
          <a:lstStyle>
            <a:lvl1pPr marL="0" indent="0">
              <a:buNone/>
              <a:defRPr sz="1200"/>
            </a:lvl1pPr>
          </a:lstStyle>
          <a:p>
            <a:pPr lvl="0"/>
            <a:r>
              <a:rPr lang="en-US"/>
              <a:t>Body text</a:t>
            </a:r>
          </a:p>
        </p:txBody>
      </p:sp>
      <p:sp>
        <p:nvSpPr>
          <p:cNvPr id="4" name="Oval 3">
            <a:extLst>
              <a:ext uri="{FF2B5EF4-FFF2-40B4-BE49-F238E27FC236}">
                <a16:creationId xmlns:a16="http://schemas.microsoft.com/office/drawing/2014/main" id="{A58EF01F-4CB1-54E6-E15E-1F7C472B1D4F}"/>
              </a:ext>
            </a:extLst>
          </p:cNvPr>
          <p:cNvSpPr/>
          <p:nvPr userDrawn="1"/>
        </p:nvSpPr>
        <p:spPr>
          <a:xfrm>
            <a:off x="4848726" y="154730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7">
            <a:extLst>
              <a:ext uri="{FF2B5EF4-FFF2-40B4-BE49-F238E27FC236}">
                <a16:creationId xmlns:a16="http://schemas.microsoft.com/office/drawing/2014/main" id="{B549FABF-F401-0D12-D1E5-F1AAFF1530B4}"/>
              </a:ext>
            </a:extLst>
          </p:cNvPr>
          <p:cNvSpPr>
            <a:spLocks noGrp="1"/>
          </p:cNvSpPr>
          <p:nvPr>
            <p:ph type="pic" sz="quarter" idx="29" hasCustomPrompt="1"/>
          </p:nvPr>
        </p:nvSpPr>
        <p:spPr>
          <a:xfrm>
            <a:off x="4983263" y="1681838"/>
            <a:ext cx="556426" cy="556426"/>
          </a:xfrm>
        </p:spPr>
        <p:txBody>
          <a:bodyPr>
            <a:normAutofit/>
          </a:bodyPr>
          <a:lstStyle>
            <a:lvl1pPr marL="0" indent="0">
              <a:buNone/>
              <a:defRPr sz="1000"/>
            </a:lvl1pPr>
          </a:lstStyle>
          <a:p>
            <a:r>
              <a:rPr lang="en-US"/>
              <a:t>icon</a:t>
            </a:r>
          </a:p>
        </p:txBody>
      </p:sp>
      <p:sp>
        <p:nvSpPr>
          <p:cNvPr id="16" name="Oval 15">
            <a:extLst>
              <a:ext uri="{FF2B5EF4-FFF2-40B4-BE49-F238E27FC236}">
                <a16:creationId xmlns:a16="http://schemas.microsoft.com/office/drawing/2014/main" id="{0A2EC7A4-AE8D-CDE7-1556-9330C7851573}"/>
              </a:ext>
            </a:extLst>
          </p:cNvPr>
          <p:cNvSpPr/>
          <p:nvPr userDrawn="1"/>
        </p:nvSpPr>
        <p:spPr>
          <a:xfrm>
            <a:off x="4848726" y="2637167"/>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17">
            <a:extLst>
              <a:ext uri="{FF2B5EF4-FFF2-40B4-BE49-F238E27FC236}">
                <a16:creationId xmlns:a16="http://schemas.microsoft.com/office/drawing/2014/main" id="{3B667783-E48A-63B7-3A9C-AF98B0C3937D}"/>
              </a:ext>
            </a:extLst>
          </p:cNvPr>
          <p:cNvSpPr>
            <a:spLocks noGrp="1"/>
          </p:cNvSpPr>
          <p:nvPr>
            <p:ph type="pic" sz="quarter" idx="30" hasCustomPrompt="1"/>
          </p:nvPr>
        </p:nvSpPr>
        <p:spPr>
          <a:xfrm>
            <a:off x="4983263" y="2771704"/>
            <a:ext cx="556426" cy="556426"/>
          </a:xfrm>
        </p:spPr>
        <p:txBody>
          <a:bodyPr>
            <a:normAutofit/>
          </a:bodyPr>
          <a:lstStyle>
            <a:lvl1pPr marL="0" indent="0">
              <a:buNone/>
              <a:defRPr sz="1000"/>
            </a:lvl1pPr>
          </a:lstStyle>
          <a:p>
            <a:r>
              <a:rPr lang="en-US"/>
              <a:t>icon</a:t>
            </a:r>
          </a:p>
        </p:txBody>
      </p:sp>
      <p:sp>
        <p:nvSpPr>
          <p:cNvPr id="19" name="Oval 18">
            <a:extLst>
              <a:ext uri="{FF2B5EF4-FFF2-40B4-BE49-F238E27FC236}">
                <a16:creationId xmlns:a16="http://schemas.microsoft.com/office/drawing/2014/main" id="{09700F0D-2312-6DDF-697A-09FC9F6DBECF}"/>
              </a:ext>
            </a:extLst>
          </p:cNvPr>
          <p:cNvSpPr/>
          <p:nvPr userDrawn="1"/>
        </p:nvSpPr>
        <p:spPr>
          <a:xfrm>
            <a:off x="4848726" y="3727033"/>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17">
            <a:extLst>
              <a:ext uri="{FF2B5EF4-FFF2-40B4-BE49-F238E27FC236}">
                <a16:creationId xmlns:a16="http://schemas.microsoft.com/office/drawing/2014/main" id="{C18CC1D8-DFC5-D4E0-A938-1D54588925B6}"/>
              </a:ext>
            </a:extLst>
          </p:cNvPr>
          <p:cNvSpPr>
            <a:spLocks noGrp="1"/>
          </p:cNvSpPr>
          <p:nvPr>
            <p:ph type="pic" sz="quarter" idx="31" hasCustomPrompt="1"/>
          </p:nvPr>
        </p:nvSpPr>
        <p:spPr>
          <a:xfrm>
            <a:off x="4983263" y="3861570"/>
            <a:ext cx="556426" cy="556426"/>
          </a:xfrm>
        </p:spPr>
        <p:txBody>
          <a:bodyPr>
            <a:normAutofit/>
          </a:bodyPr>
          <a:lstStyle>
            <a:lvl1pPr marL="0" indent="0">
              <a:buNone/>
              <a:defRPr sz="1000"/>
            </a:lvl1pPr>
          </a:lstStyle>
          <a:p>
            <a:r>
              <a:rPr lang="en-US"/>
              <a:t>icon</a:t>
            </a:r>
          </a:p>
        </p:txBody>
      </p:sp>
      <p:sp>
        <p:nvSpPr>
          <p:cNvPr id="6" name="Footer Placeholder 18">
            <a:extLst>
              <a:ext uri="{FF2B5EF4-FFF2-40B4-BE49-F238E27FC236}">
                <a16:creationId xmlns:a16="http://schemas.microsoft.com/office/drawing/2014/main" id="{97BB366B-6F0C-D711-A403-BE570689E510}"/>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7" name="Slide Number Placeholder 19">
            <a:extLst>
              <a:ext uri="{FF2B5EF4-FFF2-40B4-BE49-F238E27FC236}">
                <a16:creationId xmlns:a16="http://schemas.microsoft.com/office/drawing/2014/main" id="{44378C01-099C-92CD-B211-197E0FDB7459}"/>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2761961693"/>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4-Icons Slide – Yellow">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E3DCF62-C236-E423-149F-D83CEC9754B8}"/>
              </a:ext>
            </a:extLst>
          </p:cNvPr>
          <p:cNvSpPr/>
          <p:nvPr userDrawn="1"/>
        </p:nvSpPr>
        <p:spPr>
          <a:xfrm>
            <a:off x="3850105" y="-28650"/>
            <a:ext cx="5293895" cy="5201026"/>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4936" h="5162750">
                <a:moveTo>
                  <a:pt x="115045" y="9625"/>
                </a:moveTo>
                <a:lnTo>
                  <a:pt x="5254936" y="0"/>
                </a:lnTo>
                <a:lnTo>
                  <a:pt x="5254936" y="5143500"/>
                </a:lnTo>
                <a:lnTo>
                  <a:pt x="750312" y="5162750"/>
                </a:lnTo>
                <a:cubicBezTo>
                  <a:pt x="-459" y="3653589"/>
                  <a:pt x="-135211" y="1643914"/>
                  <a:pt x="115045" y="9625"/>
                </a:cubicBezTo>
                <a:close/>
              </a:path>
            </a:pathLst>
          </a:cu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3EA338E-BF00-02FD-0790-1143D37A51C1}"/>
              </a:ext>
            </a:extLst>
          </p:cNvPr>
          <p:cNvSpPr/>
          <p:nvPr userDrawn="1"/>
        </p:nvSpPr>
        <p:spPr>
          <a:xfrm>
            <a:off x="4848726" y="457435"/>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775826" y="54571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775826" y="840422"/>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983263" y="591972"/>
            <a:ext cx="556426" cy="556426"/>
          </a:xfrm>
        </p:spPr>
        <p:txBody>
          <a:bodyPr>
            <a:normAutofit/>
          </a:bodyPr>
          <a:lstStyle>
            <a:lvl1pPr marL="0" indent="0">
              <a:buNone/>
              <a:defRPr sz="1000"/>
            </a:lvl1pPr>
          </a:lstStyle>
          <a:p>
            <a:r>
              <a:rPr lang="en-US"/>
              <a:t>icon</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775826" y="161188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775826" y="1906588"/>
            <a:ext cx="2730500"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775826" y="271237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775826" y="3007080"/>
            <a:ext cx="2730500" cy="392113"/>
          </a:xfrm>
        </p:spPr>
        <p:txBody>
          <a:bodyPr lIns="0" tIns="0" rIns="0" bIns="0">
            <a:noAutofit/>
          </a:bodyPr>
          <a:lstStyle>
            <a:lvl1pPr marL="0" indent="0">
              <a:buNone/>
              <a:defRPr sz="1200"/>
            </a:lvl1pPr>
          </a:lstStyle>
          <a:p>
            <a:pPr lvl="0"/>
            <a:r>
              <a:rPr lang="en-US"/>
              <a:t>Body text</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775826" y="3809382"/>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775826" y="4104087"/>
            <a:ext cx="2730500" cy="392113"/>
          </a:xfrm>
        </p:spPr>
        <p:txBody>
          <a:bodyPr lIns="0" tIns="0" rIns="0" bIns="0">
            <a:noAutofit/>
          </a:bodyPr>
          <a:lstStyle>
            <a:lvl1pPr marL="0" indent="0">
              <a:buNone/>
              <a:defRPr sz="1200"/>
            </a:lvl1pPr>
          </a:lstStyle>
          <a:p>
            <a:pPr lvl="0"/>
            <a:r>
              <a:rPr lang="en-US"/>
              <a:t>Body text</a:t>
            </a:r>
          </a:p>
        </p:txBody>
      </p:sp>
      <p:sp>
        <p:nvSpPr>
          <p:cNvPr id="4" name="Oval 3">
            <a:extLst>
              <a:ext uri="{FF2B5EF4-FFF2-40B4-BE49-F238E27FC236}">
                <a16:creationId xmlns:a16="http://schemas.microsoft.com/office/drawing/2014/main" id="{A58EF01F-4CB1-54E6-E15E-1F7C472B1D4F}"/>
              </a:ext>
            </a:extLst>
          </p:cNvPr>
          <p:cNvSpPr/>
          <p:nvPr userDrawn="1"/>
        </p:nvSpPr>
        <p:spPr>
          <a:xfrm>
            <a:off x="4848726" y="154730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7">
            <a:extLst>
              <a:ext uri="{FF2B5EF4-FFF2-40B4-BE49-F238E27FC236}">
                <a16:creationId xmlns:a16="http://schemas.microsoft.com/office/drawing/2014/main" id="{B549FABF-F401-0D12-D1E5-F1AAFF1530B4}"/>
              </a:ext>
            </a:extLst>
          </p:cNvPr>
          <p:cNvSpPr>
            <a:spLocks noGrp="1"/>
          </p:cNvSpPr>
          <p:nvPr>
            <p:ph type="pic" sz="quarter" idx="29" hasCustomPrompt="1"/>
          </p:nvPr>
        </p:nvSpPr>
        <p:spPr>
          <a:xfrm>
            <a:off x="4983263" y="1681838"/>
            <a:ext cx="556426" cy="556426"/>
          </a:xfrm>
        </p:spPr>
        <p:txBody>
          <a:bodyPr>
            <a:normAutofit/>
          </a:bodyPr>
          <a:lstStyle>
            <a:lvl1pPr marL="0" indent="0">
              <a:buNone/>
              <a:defRPr sz="1000"/>
            </a:lvl1pPr>
          </a:lstStyle>
          <a:p>
            <a:r>
              <a:rPr lang="en-US"/>
              <a:t>icon</a:t>
            </a:r>
          </a:p>
        </p:txBody>
      </p:sp>
      <p:sp>
        <p:nvSpPr>
          <p:cNvPr id="16" name="Oval 15">
            <a:extLst>
              <a:ext uri="{FF2B5EF4-FFF2-40B4-BE49-F238E27FC236}">
                <a16:creationId xmlns:a16="http://schemas.microsoft.com/office/drawing/2014/main" id="{0A2EC7A4-AE8D-CDE7-1556-9330C7851573}"/>
              </a:ext>
            </a:extLst>
          </p:cNvPr>
          <p:cNvSpPr/>
          <p:nvPr userDrawn="1"/>
        </p:nvSpPr>
        <p:spPr>
          <a:xfrm>
            <a:off x="4848726" y="2637167"/>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17">
            <a:extLst>
              <a:ext uri="{FF2B5EF4-FFF2-40B4-BE49-F238E27FC236}">
                <a16:creationId xmlns:a16="http://schemas.microsoft.com/office/drawing/2014/main" id="{3B667783-E48A-63B7-3A9C-AF98B0C3937D}"/>
              </a:ext>
            </a:extLst>
          </p:cNvPr>
          <p:cNvSpPr>
            <a:spLocks noGrp="1"/>
          </p:cNvSpPr>
          <p:nvPr>
            <p:ph type="pic" sz="quarter" idx="30" hasCustomPrompt="1"/>
          </p:nvPr>
        </p:nvSpPr>
        <p:spPr>
          <a:xfrm>
            <a:off x="4983263" y="2771704"/>
            <a:ext cx="556426" cy="556426"/>
          </a:xfrm>
        </p:spPr>
        <p:txBody>
          <a:bodyPr>
            <a:normAutofit/>
          </a:bodyPr>
          <a:lstStyle>
            <a:lvl1pPr marL="0" indent="0">
              <a:buNone/>
              <a:defRPr sz="1000"/>
            </a:lvl1pPr>
          </a:lstStyle>
          <a:p>
            <a:r>
              <a:rPr lang="en-US"/>
              <a:t>icon</a:t>
            </a:r>
          </a:p>
        </p:txBody>
      </p:sp>
      <p:sp>
        <p:nvSpPr>
          <p:cNvPr id="19" name="Oval 18">
            <a:extLst>
              <a:ext uri="{FF2B5EF4-FFF2-40B4-BE49-F238E27FC236}">
                <a16:creationId xmlns:a16="http://schemas.microsoft.com/office/drawing/2014/main" id="{09700F0D-2312-6DDF-697A-09FC9F6DBECF}"/>
              </a:ext>
            </a:extLst>
          </p:cNvPr>
          <p:cNvSpPr/>
          <p:nvPr userDrawn="1"/>
        </p:nvSpPr>
        <p:spPr>
          <a:xfrm>
            <a:off x="4848726" y="3727033"/>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17">
            <a:extLst>
              <a:ext uri="{FF2B5EF4-FFF2-40B4-BE49-F238E27FC236}">
                <a16:creationId xmlns:a16="http://schemas.microsoft.com/office/drawing/2014/main" id="{C18CC1D8-DFC5-D4E0-A938-1D54588925B6}"/>
              </a:ext>
            </a:extLst>
          </p:cNvPr>
          <p:cNvSpPr>
            <a:spLocks noGrp="1"/>
          </p:cNvSpPr>
          <p:nvPr>
            <p:ph type="pic" sz="quarter" idx="31" hasCustomPrompt="1"/>
          </p:nvPr>
        </p:nvSpPr>
        <p:spPr>
          <a:xfrm>
            <a:off x="4983263" y="3861570"/>
            <a:ext cx="556426" cy="556426"/>
          </a:xfrm>
        </p:spPr>
        <p:txBody>
          <a:bodyPr>
            <a:normAutofit/>
          </a:bodyPr>
          <a:lstStyle>
            <a:lvl1pPr marL="0" indent="0">
              <a:buNone/>
              <a:defRPr sz="1000"/>
            </a:lvl1pPr>
          </a:lstStyle>
          <a:p>
            <a:r>
              <a:rPr lang="en-US"/>
              <a:t>icon</a:t>
            </a:r>
          </a:p>
        </p:txBody>
      </p:sp>
      <p:sp>
        <p:nvSpPr>
          <p:cNvPr id="6" name="Footer Placeholder 18">
            <a:extLst>
              <a:ext uri="{FF2B5EF4-FFF2-40B4-BE49-F238E27FC236}">
                <a16:creationId xmlns:a16="http://schemas.microsoft.com/office/drawing/2014/main" id="{4A8A9598-12F5-A875-B0C6-15E38DCCBF30}"/>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7" name="Slide Number Placeholder 19">
            <a:extLst>
              <a:ext uri="{FF2B5EF4-FFF2-40B4-BE49-F238E27FC236}">
                <a16:creationId xmlns:a16="http://schemas.microsoft.com/office/drawing/2014/main" id="{4A23DFEC-0226-25FB-CFEE-25B24FB603B5}"/>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3112354777"/>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3-Icons Slide – Green">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B47841D7-A267-F546-F053-5801BEB37AEE}"/>
              </a:ext>
            </a:extLst>
          </p:cNvPr>
          <p:cNvSpPr/>
          <p:nvPr userDrawn="1"/>
        </p:nvSpPr>
        <p:spPr>
          <a:xfrm>
            <a:off x="3850105" y="-28763"/>
            <a:ext cx="5293895" cy="5201026"/>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4936" h="5162750">
                <a:moveTo>
                  <a:pt x="115045" y="9625"/>
                </a:moveTo>
                <a:lnTo>
                  <a:pt x="5254936" y="0"/>
                </a:lnTo>
                <a:lnTo>
                  <a:pt x="5254936" y="5143500"/>
                </a:lnTo>
                <a:lnTo>
                  <a:pt x="750312" y="5162750"/>
                </a:lnTo>
                <a:cubicBezTo>
                  <a:pt x="-459" y="3653589"/>
                  <a:pt x="-135211" y="1643914"/>
                  <a:pt x="115045" y="9625"/>
                </a:cubicBezTo>
                <a:close/>
              </a:path>
            </a:pathLst>
          </a:cu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3EA338E-BF00-02FD-0790-1143D37A51C1}"/>
              </a:ext>
            </a:extLst>
          </p:cNvPr>
          <p:cNvSpPr/>
          <p:nvPr userDrawn="1"/>
        </p:nvSpPr>
        <p:spPr>
          <a:xfrm>
            <a:off x="4848726" y="749055"/>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775826" y="83733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775826" y="1132042"/>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983263" y="883592"/>
            <a:ext cx="556426" cy="556426"/>
          </a:xfrm>
        </p:spPr>
        <p:txBody>
          <a:bodyPr>
            <a:normAutofit/>
          </a:bodyPr>
          <a:lstStyle>
            <a:lvl1pPr marL="0" indent="0">
              <a:buNone/>
              <a:defRPr sz="1000"/>
            </a:lvl1pPr>
          </a:lstStyle>
          <a:p>
            <a:r>
              <a:rPr lang="en-US"/>
              <a:t>icon</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775826" y="190350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775826" y="2198208"/>
            <a:ext cx="2730500"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775826" y="300399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775826" y="3298700"/>
            <a:ext cx="2730500" cy="392113"/>
          </a:xfrm>
        </p:spPr>
        <p:txBody>
          <a:bodyPr lIns="0" tIns="0" rIns="0" bIns="0">
            <a:noAutofit/>
          </a:bodyPr>
          <a:lstStyle>
            <a:lvl1pPr marL="0" indent="0">
              <a:buNone/>
              <a:defRPr sz="1200"/>
            </a:lvl1pPr>
          </a:lstStyle>
          <a:p>
            <a:pPr lvl="0"/>
            <a:r>
              <a:rPr lang="en-US"/>
              <a:t>Body text</a:t>
            </a:r>
          </a:p>
        </p:txBody>
      </p:sp>
      <p:sp>
        <p:nvSpPr>
          <p:cNvPr id="4" name="Oval 3">
            <a:extLst>
              <a:ext uri="{FF2B5EF4-FFF2-40B4-BE49-F238E27FC236}">
                <a16:creationId xmlns:a16="http://schemas.microsoft.com/office/drawing/2014/main" id="{A58EF01F-4CB1-54E6-E15E-1F7C472B1D4F}"/>
              </a:ext>
            </a:extLst>
          </p:cNvPr>
          <p:cNvSpPr/>
          <p:nvPr userDrawn="1"/>
        </p:nvSpPr>
        <p:spPr>
          <a:xfrm>
            <a:off x="4848726" y="183892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7">
            <a:extLst>
              <a:ext uri="{FF2B5EF4-FFF2-40B4-BE49-F238E27FC236}">
                <a16:creationId xmlns:a16="http://schemas.microsoft.com/office/drawing/2014/main" id="{B549FABF-F401-0D12-D1E5-F1AAFF1530B4}"/>
              </a:ext>
            </a:extLst>
          </p:cNvPr>
          <p:cNvSpPr>
            <a:spLocks noGrp="1"/>
          </p:cNvSpPr>
          <p:nvPr>
            <p:ph type="pic" sz="quarter" idx="29" hasCustomPrompt="1"/>
          </p:nvPr>
        </p:nvSpPr>
        <p:spPr>
          <a:xfrm>
            <a:off x="4983263" y="1973458"/>
            <a:ext cx="556426" cy="556426"/>
          </a:xfrm>
        </p:spPr>
        <p:txBody>
          <a:bodyPr>
            <a:normAutofit/>
          </a:bodyPr>
          <a:lstStyle>
            <a:lvl1pPr marL="0" indent="0">
              <a:buNone/>
              <a:defRPr sz="1000"/>
            </a:lvl1pPr>
          </a:lstStyle>
          <a:p>
            <a:r>
              <a:rPr lang="en-US"/>
              <a:t>icon</a:t>
            </a:r>
          </a:p>
        </p:txBody>
      </p:sp>
      <p:sp>
        <p:nvSpPr>
          <p:cNvPr id="16" name="Oval 15">
            <a:extLst>
              <a:ext uri="{FF2B5EF4-FFF2-40B4-BE49-F238E27FC236}">
                <a16:creationId xmlns:a16="http://schemas.microsoft.com/office/drawing/2014/main" id="{0A2EC7A4-AE8D-CDE7-1556-9330C7851573}"/>
              </a:ext>
            </a:extLst>
          </p:cNvPr>
          <p:cNvSpPr/>
          <p:nvPr userDrawn="1"/>
        </p:nvSpPr>
        <p:spPr>
          <a:xfrm>
            <a:off x="4848726" y="2928787"/>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17">
            <a:extLst>
              <a:ext uri="{FF2B5EF4-FFF2-40B4-BE49-F238E27FC236}">
                <a16:creationId xmlns:a16="http://schemas.microsoft.com/office/drawing/2014/main" id="{3B667783-E48A-63B7-3A9C-AF98B0C3937D}"/>
              </a:ext>
            </a:extLst>
          </p:cNvPr>
          <p:cNvSpPr>
            <a:spLocks noGrp="1"/>
          </p:cNvSpPr>
          <p:nvPr>
            <p:ph type="pic" sz="quarter" idx="30" hasCustomPrompt="1"/>
          </p:nvPr>
        </p:nvSpPr>
        <p:spPr>
          <a:xfrm>
            <a:off x="4983263" y="3063324"/>
            <a:ext cx="556426" cy="556426"/>
          </a:xfrm>
        </p:spPr>
        <p:txBody>
          <a:bodyPr>
            <a:normAutofit/>
          </a:bodyPr>
          <a:lstStyle>
            <a:lvl1pPr marL="0" indent="0">
              <a:buNone/>
              <a:defRPr sz="1000"/>
            </a:lvl1pPr>
          </a:lstStyle>
          <a:p>
            <a:r>
              <a:rPr lang="en-US"/>
              <a:t>icon</a:t>
            </a:r>
          </a:p>
        </p:txBody>
      </p:sp>
      <p:sp>
        <p:nvSpPr>
          <p:cNvPr id="7" name="Footer Placeholder 18">
            <a:extLst>
              <a:ext uri="{FF2B5EF4-FFF2-40B4-BE49-F238E27FC236}">
                <a16:creationId xmlns:a16="http://schemas.microsoft.com/office/drawing/2014/main" id="{0DF13EA8-C046-AD23-4A90-937E713856DA}"/>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8" name="Slide Number Placeholder 19">
            <a:extLst>
              <a:ext uri="{FF2B5EF4-FFF2-40B4-BE49-F238E27FC236}">
                <a16:creationId xmlns:a16="http://schemas.microsoft.com/office/drawing/2014/main" id="{61A8DA36-935F-05EA-A26B-3AF3468744BA}"/>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3459541716"/>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3-Icons Slide – Blue">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B47841D7-A267-F546-F053-5801BEB37AEE}"/>
              </a:ext>
            </a:extLst>
          </p:cNvPr>
          <p:cNvSpPr/>
          <p:nvPr userDrawn="1"/>
        </p:nvSpPr>
        <p:spPr>
          <a:xfrm>
            <a:off x="3850105" y="-28763"/>
            <a:ext cx="5293895" cy="5201026"/>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4936" h="5162750">
                <a:moveTo>
                  <a:pt x="115045" y="9625"/>
                </a:moveTo>
                <a:lnTo>
                  <a:pt x="5254936" y="0"/>
                </a:lnTo>
                <a:lnTo>
                  <a:pt x="5254936" y="5143500"/>
                </a:lnTo>
                <a:lnTo>
                  <a:pt x="750312" y="5162750"/>
                </a:lnTo>
                <a:cubicBezTo>
                  <a:pt x="-459" y="3653589"/>
                  <a:pt x="-135211" y="1643914"/>
                  <a:pt x="115045" y="9625"/>
                </a:cubicBezTo>
                <a:close/>
              </a:path>
            </a:pathLst>
          </a:cu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3EA338E-BF00-02FD-0790-1143D37A51C1}"/>
              </a:ext>
            </a:extLst>
          </p:cNvPr>
          <p:cNvSpPr/>
          <p:nvPr userDrawn="1"/>
        </p:nvSpPr>
        <p:spPr>
          <a:xfrm>
            <a:off x="4848726" y="749055"/>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775826" y="83733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775826" y="1132042"/>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983263" y="883592"/>
            <a:ext cx="556426" cy="556426"/>
          </a:xfrm>
        </p:spPr>
        <p:txBody>
          <a:bodyPr>
            <a:normAutofit/>
          </a:bodyPr>
          <a:lstStyle>
            <a:lvl1pPr marL="0" indent="0">
              <a:buNone/>
              <a:defRPr sz="1000"/>
            </a:lvl1pPr>
          </a:lstStyle>
          <a:p>
            <a:r>
              <a:rPr lang="en-US"/>
              <a:t>icon</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775826" y="190350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775826" y="2198208"/>
            <a:ext cx="2730500"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775826" y="300399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775826" y="3298700"/>
            <a:ext cx="2730500" cy="392113"/>
          </a:xfrm>
        </p:spPr>
        <p:txBody>
          <a:bodyPr lIns="0" tIns="0" rIns="0" bIns="0">
            <a:noAutofit/>
          </a:bodyPr>
          <a:lstStyle>
            <a:lvl1pPr marL="0" indent="0">
              <a:buNone/>
              <a:defRPr sz="1200"/>
            </a:lvl1pPr>
          </a:lstStyle>
          <a:p>
            <a:pPr lvl="0"/>
            <a:r>
              <a:rPr lang="en-US"/>
              <a:t>Body text</a:t>
            </a:r>
          </a:p>
        </p:txBody>
      </p:sp>
      <p:sp>
        <p:nvSpPr>
          <p:cNvPr id="4" name="Oval 3">
            <a:extLst>
              <a:ext uri="{FF2B5EF4-FFF2-40B4-BE49-F238E27FC236}">
                <a16:creationId xmlns:a16="http://schemas.microsoft.com/office/drawing/2014/main" id="{A58EF01F-4CB1-54E6-E15E-1F7C472B1D4F}"/>
              </a:ext>
            </a:extLst>
          </p:cNvPr>
          <p:cNvSpPr/>
          <p:nvPr userDrawn="1"/>
        </p:nvSpPr>
        <p:spPr>
          <a:xfrm>
            <a:off x="4848726" y="183892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7">
            <a:extLst>
              <a:ext uri="{FF2B5EF4-FFF2-40B4-BE49-F238E27FC236}">
                <a16:creationId xmlns:a16="http://schemas.microsoft.com/office/drawing/2014/main" id="{B549FABF-F401-0D12-D1E5-F1AAFF1530B4}"/>
              </a:ext>
            </a:extLst>
          </p:cNvPr>
          <p:cNvSpPr>
            <a:spLocks noGrp="1"/>
          </p:cNvSpPr>
          <p:nvPr>
            <p:ph type="pic" sz="quarter" idx="29" hasCustomPrompt="1"/>
          </p:nvPr>
        </p:nvSpPr>
        <p:spPr>
          <a:xfrm>
            <a:off x="4983263" y="1973458"/>
            <a:ext cx="556426" cy="556426"/>
          </a:xfrm>
        </p:spPr>
        <p:txBody>
          <a:bodyPr>
            <a:normAutofit/>
          </a:bodyPr>
          <a:lstStyle>
            <a:lvl1pPr marL="0" indent="0">
              <a:buNone/>
              <a:defRPr sz="1000"/>
            </a:lvl1pPr>
          </a:lstStyle>
          <a:p>
            <a:r>
              <a:rPr lang="en-US"/>
              <a:t>icon</a:t>
            </a:r>
          </a:p>
        </p:txBody>
      </p:sp>
      <p:sp>
        <p:nvSpPr>
          <p:cNvPr id="16" name="Oval 15">
            <a:extLst>
              <a:ext uri="{FF2B5EF4-FFF2-40B4-BE49-F238E27FC236}">
                <a16:creationId xmlns:a16="http://schemas.microsoft.com/office/drawing/2014/main" id="{0A2EC7A4-AE8D-CDE7-1556-9330C7851573}"/>
              </a:ext>
            </a:extLst>
          </p:cNvPr>
          <p:cNvSpPr/>
          <p:nvPr userDrawn="1"/>
        </p:nvSpPr>
        <p:spPr>
          <a:xfrm>
            <a:off x="4848726" y="2928787"/>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17">
            <a:extLst>
              <a:ext uri="{FF2B5EF4-FFF2-40B4-BE49-F238E27FC236}">
                <a16:creationId xmlns:a16="http://schemas.microsoft.com/office/drawing/2014/main" id="{3B667783-E48A-63B7-3A9C-AF98B0C3937D}"/>
              </a:ext>
            </a:extLst>
          </p:cNvPr>
          <p:cNvSpPr>
            <a:spLocks noGrp="1"/>
          </p:cNvSpPr>
          <p:nvPr>
            <p:ph type="pic" sz="quarter" idx="30" hasCustomPrompt="1"/>
          </p:nvPr>
        </p:nvSpPr>
        <p:spPr>
          <a:xfrm>
            <a:off x="4983263" y="3063324"/>
            <a:ext cx="556426" cy="556426"/>
          </a:xfrm>
        </p:spPr>
        <p:txBody>
          <a:bodyPr>
            <a:normAutofit/>
          </a:bodyPr>
          <a:lstStyle>
            <a:lvl1pPr marL="0" indent="0">
              <a:buNone/>
              <a:defRPr sz="1000"/>
            </a:lvl1pPr>
          </a:lstStyle>
          <a:p>
            <a:r>
              <a:rPr lang="en-US"/>
              <a:t>icon</a:t>
            </a:r>
          </a:p>
        </p:txBody>
      </p:sp>
      <p:sp>
        <p:nvSpPr>
          <p:cNvPr id="3" name="Footer Placeholder 18">
            <a:extLst>
              <a:ext uri="{FF2B5EF4-FFF2-40B4-BE49-F238E27FC236}">
                <a16:creationId xmlns:a16="http://schemas.microsoft.com/office/drawing/2014/main" id="{840FE0FC-DD61-DC50-CCFB-18F5FD89CC74}"/>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7" name="Slide Number Placeholder 19">
            <a:extLst>
              <a:ext uri="{FF2B5EF4-FFF2-40B4-BE49-F238E27FC236}">
                <a16:creationId xmlns:a16="http://schemas.microsoft.com/office/drawing/2014/main" id="{8BDEFC2E-549D-2856-B456-F64F6C9C4CA8}"/>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16449044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ransition Slide –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088AD7-AADB-C28F-35E8-B9B67D0C5111}"/>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9144000" cy="5143500"/>
          </a:xfrm>
          <a:prstGeom prst="rect">
            <a:avLst/>
          </a:prstGeom>
        </p:spPr>
      </p:pic>
      <p:sp>
        <p:nvSpPr>
          <p:cNvPr id="3" name="Footer Placeholder 18">
            <a:extLst>
              <a:ext uri="{FF2B5EF4-FFF2-40B4-BE49-F238E27FC236}">
                <a16:creationId xmlns:a16="http://schemas.microsoft.com/office/drawing/2014/main" id="{F844B47F-768D-3BA1-5FD2-8DC6A95AC525}"/>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5" name="Slide Number Placeholder 19">
            <a:extLst>
              <a:ext uri="{FF2B5EF4-FFF2-40B4-BE49-F238E27FC236}">
                <a16:creationId xmlns:a16="http://schemas.microsoft.com/office/drawing/2014/main" id="{E4CE2C67-5C69-6783-1087-202BE5EF2610}"/>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6" name="Title 1">
            <a:extLst>
              <a:ext uri="{FF2B5EF4-FFF2-40B4-BE49-F238E27FC236}">
                <a16:creationId xmlns:a16="http://schemas.microsoft.com/office/drawing/2014/main" id="{D00DA3C2-8956-66DE-02DF-CE3314EC3111}"/>
              </a:ext>
            </a:extLst>
          </p:cNvPr>
          <p:cNvSpPr>
            <a:spLocks noGrp="1"/>
          </p:cNvSpPr>
          <p:nvPr>
            <p:ph type="title"/>
          </p:nvPr>
        </p:nvSpPr>
        <p:spPr>
          <a:xfrm>
            <a:off x="414996" y="1896979"/>
            <a:ext cx="4157003" cy="973306"/>
          </a:xfrm>
        </p:spPr>
        <p:txBody>
          <a:bodyPr lIns="0" tIns="0" rIns="0" bIns="0" anchor="b" anchorCtr="0">
            <a:noAutofit/>
          </a:bodyPr>
          <a:lstStyle>
            <a:lvl1pPr>
              <a:defRPr sz="2400" b="1" spc="-100" baseline="0"/>
            </a:lvl1pPr>
          </a:lstStyle>
          <a:p>
            <a:r>
              <a:rPr lang="en-US"/>
              <a:t>Click to edit Master title style</a:t>
            </a:r>
          </a:p>
        </p:txBody>
      </p:sp>
    </p:spTree>
    <p:extLst>
      <p:ext uri="{BB962C8B-B14F-4D97-AF65-F5344CB8AC3E}">
        <p14:creationId xmlns:p14="http://schemas.microsoft.com/office/powerpoint/2010/main" val="725323673"/>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3-Icons Slide – Yellow">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B47841D7-A267-F546-F053-5801BEB37AEE}"/>
              </a:ext>
            </a:extLst>
          </p:cNvPr>
          <p:cNvSpPr/>
          <p:nvPr userDrawn="1"/>
        </p:nvSpPr>
        <p:spPr>
          <a:xfrm>
            <a:off x="3850105" y="-28763"/>
            <a:ext cx="5293895" cy="5201026"/>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4936" h="5162750">
                <a:moveTo>
                  <a:pt x="115045" y="9625"/>
                </a:moveTo>
                <a:lnTo>
                  <a:pt x="5254936" y="0"/>
                </a:lnTo>
                <a:lnTo>
                  <a:pt x="5254936" y="5143500"/>
                </a:lnTo>
                <a:lnTo>
                  <a:pt x="750312" y="5162750"/>
                </a:lnTo>
                <a:cubicBezTo>
                  <a:pt x="-459" y="3653589"/>
                  <a:pt x="-135211" y="1643914"/>
                  <a:pt x="115045" y="9625"/>
                </a:cubicBezTo>
                <a:close/>
              </a:path>
            </a:pathLst>
          </a:cu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3EA338E-BF00-02FD-0790-1143D37A51C1}"/>
              </a:ext>
            </a:extLst>
          </p:cNvPr>
          <p:cNvSpPr/>
          <p:nvPr userDrawn="1"/>
        </p:nvSpPr>
        <p:spPr>
          <a:xfrm>
            <a:off x="4848726" y="749055"/>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775826" y="83733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775826" y="1132042"/>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983263" y="883592"/>
            <a:ext cx="556426" cy="556426"/>
          </a:xfrm>
        </p:spPr>
        <p:txBody>
          <a:bodyPr>
            <a:normAutofit/>
          </a:bodyPr>
          <a:lstStyle>
            <a:lvl1pPr marL="0" indent="0">
              <a:buNone/>
              <a:defRPr sz="1000"/>
            </a:lvl1pPr>
          </a:lstStyle>
          <a:p>
            <a:r>
              <a:rPr lang="en-US"/>
              <a:t>icon</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775826" y="190350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775826" y="2198208"/>
            <a:ext cx="2730500"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775826" y="300399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775826" y="3298700"/>
            <a:ext cx="2730500" cy="392113"/>
          </a:xfrm>
        </p:spPr>
        <p:txBody>
          <a:bodyPr lIns="0" tIns="0" rIns="0" bIns="0">
            <a:noAutofit/>
          </a:bodyPr>
          <a:lstStyle>
            <a:lvl1pPr marL="0" indent="0">
              <a:buNone/>
              <a:defRPr sz="1200"/>
            </a:lvl1pPr>
          </a:lstStyle>
          <a:p>
            <a:pPr lvl="0"/>
            <a:r>
              <a:rPr lang="en-US"/>
              <a:t>Body text</a:t>
            </a:r>
          </a:p>
        </p:txBody>
      </p:sp>
      <p:sp>
        <p:nvSpPr>
          <p:cNvPr id="4" name="Oval 3">
            <a:extLst>
              <a:ext uri="{FF2B5EF4-FFF2-40B4-BE49-F238E27FC236}">
                <a16:creationId xmlns:a16="http://schemas.microsoft.com/office/drawing/2014/main" id="{A58EF01F-4CB1-54E6-E15E-1F7C472B1D4F}"/>
              </a:ext>
            </a:extLst>
          </p:cNvPr>
          <p:cNvSpPr/>
          <p:nvPr userDrawn="1"/>
        </p:nvSpPr>
        <p:spPr>
          <a:xfrm>
            <a:off x="4848726" y="183892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7">
            <a:extLst>
              <a:ext uri="{FF2B5EF4-FFF2-40B4-BE49-F238E27FC236}">
                <a16:creationId xmlns:a16="http://schemas.microsoft.com/office/drawing/2014/main" id="{B549FABF-F401-0D12-D1E5-F1AAFF1530B4}"/>
              </a:ext>
            </a:extLst>
          </p:cNvPr>
          <p:cNvSpPr>
            <a:spLocks noGrp="1"/>
          </p:cNvSpPr>
          <p:nvPr>
            <p:ph type="pic" sz="quarter" idx="29" hasCustomPrompt="1"/>
          </p:nvPr>
        </p:nvSpPr>
        <p:spPr>
          <a:xfrm>
            <a:off x="4983263" y="1973458"/>
            <a:ext cx="556426" cy="556426"/>
          </a:xfrm>
        </p:spPr>
        <p:txBody>
          <a:bodyPr>
            <a:normAutofit/>
          </a:bodyPr>
          <a:lstStyle>
            <a:lvl1pPr marL="0" indent="0">
              <a:buNone/>
              <a:defRPr sz="1000"/>
            </a:lvl1pPr>
          </a:lstStyle>
          <a:p>
            <a:r>
              <a:rPr lang="en-US"/>
              <a:t>icon</a:t>
            </a:r>
          </a:p>
        </p:txBody>
      </p:sp>
      <p:sp>
        <p:nvSpPr>
          <p:cNvPr id="16" name="Oval 15">
            <a:extLst>
              <a:ext uri="{FF2B5EF4-FFF2-40B4-BE49-F238E27FC236}">
                <a16:creationId xmlns:a16="http://schemas.microsoft.com/office/drawing/2014/main" id="{0A2EC7A4-AE8D-CDE7-1556-9330C7851573}"/>
              </a:ext>
            </a:extLst>
          </p:cNvPr>
          <p:cNvSpPr/>
          <p:nvPr userDrawn="1"/>
        </p:nvSpPr>
        <p:spPr>
          <a:xfrm>
            <a:off x="4848726" y="2928787"/>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17">
            <a:extLst>
              <a:ext uri="{FF2B5EF4-FFF2-40B4-BE49-F238E27FC236}">
                <a16:creationId xmlns:a16="http://schemas.microsoft.com/office/drawing/2014/main" id="{3B667783-E48A-63B7-3A9C-AF98B0C3937D}"/>
              </a:ext>
            </a:extLst>
          </p:cNvPr>
          <p:cNvSpPr>
            <a:spLocks noGrp="1"/>
          </p:cNvSpPr>
          <p:nvPr>
            <p:ph type="pic" sz="quarter" idx="30" hasCustomPrompt="1"/>
          </p:nvPr>
        </p:nvSpPr>
        <p:spPr>
          <a:xfrm>
            <a:off x="4983263" y="3063324"/>
            <a:ext cx="556426" cy="556426"/>
          </a:xfrm>
        </p:spPr>
        <p:txBody>
          <a:bodyPr>
            <a:normAutofit/>
          </a:bodyPr>
          <a:lstStyle>
            <a:lvl1pPr marL="0" indent="0">
              <a:buNone/>
              <a:defRPr sz="1000"/>
            </a:lvl1pPr>
          </a:lstStyle>
          <a:p>
            <a:r>
              <a:rPr lang="en-US"/>
              <a:t>icon</a:t>
            </a:r>
          </a:p>
        </p:txBody>
      </p:sp>
      <p:sp>
        <p:nvSpPr>
          <p:cNvPr id="3" name="Footer Placeholder 18">
            <a:extLst>
              <a:ext uri="{FF2B5EF4-FFF2-40B4-BE49-F238E27FC236}">
                <a16:creationId xmlns:a16="http://schemas.microsoft.com/office/drawing/2014/main" id="{1F054D45-4B54-C1DD-D4B9-B6C155A62C90}"/>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7" name="Slide Number Placeholder 19">
            <a:extLst>
              <a:ext uri="{FF2B5EF4-FFF2-40B4-BE49-F238E27FC236}">
                <a16:creationId xmlns:a16="http://schemas.microsoft.com/office/drawing/2014/main" id="{829631EE-BE68-81A0-1CDC-21E9162F1C70}"/>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2754450314"/>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4-Icons Slide (All Colors) – Gre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5" y="529177"/>
            <a:ext cx="3959835" cy="327471"/>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162245"/>
            <a:ext cx="3959835" cy="1292197"/>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1">
            <a:extLst>
              <a:ext uri="{FF2B5EF4-FFF2-40B4-BE49-F238E27FC236}">
                <a16:creationId xmlns:a16="http://schemas.microsoft.com/office/drawing/2014/main" id="{3F442DC8-CAA2-5260-1756-664A0A009F00}"/>
              </a:ext>
            </a:extLst>
          </p:cNvPr>
          <p:cNvSpPr>
            <a:spLocks noGrp="1"/>
          </p:cNvSpPr>
          <p:nvPr>
            <p:ph type="body" sz="quarter" idx="14" hasCustomPrompt="1"/>
          </p:nvPr>
        </p:nvSpPr>
        <p:spPr>
          <a:xfrm>
            <a:off x="246405"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4" name="Text Placeholder 14">
            <a:extLst>
              <a:ext uri="{FF2B5EF4-FFF2-40B4-BE49-F238E27FC236}">
                <a16:creationId xmlns:a16="http://schemas.microsoft.com/office/drawing/2014/main" id="{5F1B46BF-C70E-7B8B-C50E-DE0EF746766A}"/>
              </a:ext>
            </a:extLst>
          </p:cNvPr>
          <p:cNvSpPr>
            <a:spLocks noGrp="1"/>
          </p:cNvSpPr>
          <p:nvPr>
            <p:ph type="body" sz="quarter" idx="15" hasCustomPrompt="1"/>
          </p:nvPr>
        </p:nvSpPr>
        <p:spPr>
          <a:xfrm>
            <a:off x="246405" y="3938434"/>
            <a:ext cx="1938530" cy="392113"/>
          </a:xfrm>
        </p:spPr>
        <p:txBody>
          <a:bodyPr lIns="0" tIns="0" rIns="0" bIns="0">
            <a:noAutofit/>
          </a:bodyPr>
          <a:lstStyle>
            <a:lvl1pPr marL="0" indent="0" algn="ctr">
              <a:buNone/>
              <a:defRPr sz="1200"/>
            </a:lvl1pPr>
          </a:lstStyle>
          <a:p>
            <a:pPr lvl="0"/>
            <a:r>
              <a:rPr lang="en-US"/>
              <a:t>Body text</a:t>
            </a:r>
          </a:p>
        </p:txBody>
      </p:sp>
      <p:sp>
        <p:nvSpPr>
          <p:cNvPr id="25" name="Text Placeholder 11">
            <a:extLst>
              <a:ext uri="{FF2B5EF4-FFF2-40B4-BE49-F238E27FC236}">
                <a16:creationId xmlns:a16="http://schemas.microsoft.com/office/drawing/2014/main" id="{BF395F49-FC1D-7C8C-C53C-F358B6B54AB0}"/>
              </a:ext>
            </a:extLst>
          </p:cNvPr>
          <p:cNvSpPr>
            <a:spLocks noGrp="1"/>
          </p:cNvSpPr>
          <p:nvPr>
            <p:ph type="body" sz="quarter" idx="16" hasCustomPrompt="1"/>
          </p:nvPr>
        </p:nvSpPr>
        <p:spPr>
          <a:xfrm>
            <a:off x="2446179"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6" name="Text Placeholder 14">
            <a:extLst>
              <a:ext uri="{FF2B5EF4-FFF2-40B4-BE49-F238E27FC236}">
                <a16:creationId xmlns:a16="http://schemas.microsoft.com/office/drawing/2014/main" id="{1B6D8959-0778-7EA7-B84F-1F0E0C008E02}"/>
              </a:ext>
            </a:extLst>
          </p:cNvPr>
          <p:cNvSpPr>
            <a:spLocks noGrp="1"/>
          </p:cNvSpPr>
          <p:nvPr>
            <p:ph type="body" sz="quarter" idx="17" hasCustomPrompt="1"/>
          </p:nvPr>
        </p:nvSpPr>
        <p:spPr>
          <a:xfrm>
            <a:off x="2446179" y="3938434"/>
            <a:ext cx="1938530" cy="392113"/>
          </a:xfrm>
        </p:spPr>
        <p:txBody>
          <a:bodyPr lIns="0" tIns="0" rIns="0" bIns="0">
            <a:noAutofit/>
          </a:bodyPr>
          <a:lstStyle>
            <a:lvl1pPr marL="0" indent="0" algn="ctr">
              <a:buNone/>
              <a:defRPr sz="1200"/>
            </a:lvl1pPr>
          </a:lstStyle>
          <a:p>
            <a:pPr lvl="0"/>
            <a:r>
              <a:rPr lang="en-US"/>
              <a:t>Body text</a:t>
            </a:r>
          </a:p>
        </p:txBody>
      </p:sp>
      <p:sp>
        <p:nvSpPr>
          <p:cNvPr id="27" name="Text Placeholder 11">
            <a:extLst>
              <a:ext uri="{FF2B5EF4-FFF2-40B4-BE49-F238E27FC236}">
                <a16:creationId xmlns:a16="http://schemas.microsoft.com/office/drawing/2014/main" id="{2A5B34CB-7A53-AC2D-D9C7-42528BB270E6}"/>
              </a:ext>
            </a:extLst>
          </p:cNvPr>
          <p:cNvSpPr>
            <a:spLocks noGrp="1"/>
          </p:cNvSpPr>
          <p:nvPr>
            <p:ph type="body" sz="quarter" idx="18" hasCustomPrompt="1"/>
          </p:nvPr>
        </p:nvSpPr>
        <p:spPr>
          <a:xfrm>
            <a:off x="4645953"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8" name="Text Placeholder 14">
            <a:extLst>
              <a:ext uri="{FF2B5EF4-FFF2-40B4-BE49-F238E27FC236}">
                <a16:creationId xmlns:a16="http://schemas.microsoft.com/office/drawing/2014/main" id="{EDFDBBD3-CDDD-469E-18C5-442736F586A8}"/>
              </a:ext>
            </a:extLst>
          </p:cNvPr>
          <p:cNvSpPr>
            <a:spLocks noGrp="1"/>
          </p:cNvSpPr>
          <p:nvPr>
            <p:ph type="body" sz="quarter" idx="19" hasCustomPrompt="1"/>
          </p:nvPr>
        </p:nvSpPr>
        <p:spPr>
          <a:xfrm>
            <a:off x="4645953" y="3938434"/>
            <a:ext cx="1938530" cy="392113"/>
          </a:xfrm>
        </p:spPr>
        <p:txBody>
          <a:bodyPr lIns="0" tIns="0" rIns="0" bIns="0">
            <a:noAutofit/>
          </a:bodyPr>
          <a:lstStyle>
            <a:lvl1pPr marL="0" indent="0" algn="ctr">
              <a:buNone/>
              <a:defRPr sz="1200"/>
            </a:lvl1pPr>
          </a:lstStyle>
          <a:p>
            <a:pPr lvl="0"/>
            <a:r>
              <a:rPr lang="en-US"/>
              <a:t>Body text</a:t>
            </a:r>
          </a:p>
        </p:txBody>
      </p:sp>
      <p:sp>
        <p:nvSpPr>
          <p:cNvPr id="29" name="Text Placeholder 11">
            <a:extLst>
              <a:ext uri="{FF2B5EF4-FFF2-40B4-BE49-F238E27FC236}">
                <a16:creationId xmlns:a16="http://schemas.microsoft.com/office/drawing/2014/main" id="{79B83136-BC9C-7FCF-A1C8-6C47C1723348}"/>
              </a:ext>
            </a:extLst>
          </p:cNvPr>
          <p:cNvSpPr>
            <a:spLocks noGrp="1"/>
          </p:cNvSpPr>
          <p:nvPr>
            <p:ph type="body" sz="quarter" idx="20" hasCustomPrompt="1"/>
          </p:nvPr>
        </p:nvSpPr>
        <p:spPr>
          <a:xfrm>
            <a:off x="6858961"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A999DA42-7285-0A9B-8F63-61316D80D8BA}"/>
              </a:ext>
            </a:extLst>
          </p:cNvPr>
          <p:cNvSpPr>
            <a:spLocks noGrp="1"/>
          </p:cNvSpPr>
          <p:nvPr>
            <p:ph type="body" sz="quarter" idx="21" hasCustomPrompt="1"/>
          </p:nvPr>
        </p:nvSpPr>
        <p:spPr>
          <a:xfrm>
            <a:off x="6858961" y="3938434"/>
            <a:ext cx="1938530" cy="392113"/>
          </a:xfrm>
        </p:spPr>
        <p:txBody>
          <a:bodyPr lIns="0" tIns="0" rIns="0" bIns="0">
            <a:noAutofit/>
          </a:bodyPr>
          <a:lstStyle>
            <a:lvl1pPr marL="0" indent="0" algn="ctr">
              <a:buNone/>
              <a:defRPr sz="1200"/>
            </a:lvl1pPr>
          </a:lstStyle>
          <a:p>
            <a:pPr lvl="0"/>
            <a:r>
              <a:rPr lang="en-US"/>
              <a:t>Body text</a:t>
            </a:r>
          </a:p>
        </p:txBody>
      </p:sp>
      <p:sp>
        <p:nvSpPr>
          <p:cNvPr id="31" name="Oval 30">
            <a:extLst>
              <a:ext uri="{FF2B5EF4-FFF2-40B4-BE49-F238E27FC236}">
                <a16:creationId xmlns:a16="http://schemas.microsoft.com/office/drawing/2014/main" id="{6E231E51-1C6B-90F1-D827-AD4ACBBA5DE9}"/>
              </a:ext>
            </a:extLst>
          </p:cNvPr>
          <p:cNvSpPr/>
          <p:nvPr userDrawn="1"/>
        </p:nvSpPr>
        <p:spPr>
          <a:xfrm>
            <a:off x="825366" y="2679270"/>
            <a:ext cx="825500" cy="825500"/>
          </a:xfrm>
          <a:prstGeom prst="ellipse">
            <a:avLst/>
          </a:pr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Picture Placeholder 17">
            <a:extLst>
              <a:ext uri="{FF2B5EF4-FFF2-40B4-BE49-F238E27FC236}">
                <a16:creationId xmlns:a16="http://schemas.microsoft.com/office/drawing/2014/main" id="{D0BB751D-5A1A-B7D0-867F-DB884F3B6771}"/>
              </a:ext>
            </a:extLst>
          </p:cNvPr>
          <p:cNvSpPr>
            <a:spLocks noGrp="1"/>
          </p:cNvSpPr>
          <p:nvPr>
            <p:ph type="pic" sz="quarter" idx="22" hasCustomPrompt="1"/>
          </p:nvPr>
        </p:nvSpPr>
        <p:spPr>
          <a:xfrm>
            <a:off x="944170" y="2798074"/>
            <a:ext cx="587891" cy="587891"/>
          </a:xfrm>
        </p:spPr>
        <p:txBody>
          <a:bodyPr>
            <a:normAutofit/>
          </a:bodyPr>
          <a:lstStyle>
            <a:lvl1pPr marL="0" indent="0">
              <a:buNone/>
              <a:defRPr sz="1000"/>
            </a:lvl1pPr>
          </a:lstStyle>
          <a:p>
            <a:r>
              <a:rPr lang="en-US"/>
              <a:t>icon</a:t>
            </a:r>
          </a:p>
        </p:txBody>
      </p:sp>
      <p:sp>
        <p:nvSpPr>
          <p:cNvPr id="41" name="Footer Placeholder 18">
            <a:extLst>
              <a:ext uri="{FF2B5EF4-FFF2-40B4-BE49-F238E27FC236}">
                <a16:creationId xmlns:a16="http://schemas.microsoft.com/office/drawing/2014/main" id="{CD43EFB8-92BB-A2FA-7001-58645A5FEB12}"/>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42" name="Slide Number Placeholder 19">
            <a:extLst>
              <a:ext uri="{FF2B5EF4-FFF2-40B4-BE49-F238E27FC236}">
                <a16:creationId xmlns:a16="http://schemas.microsoft.com/office/drawing/2014/main" id="{4C2D5E9F-D022-9751-AC34-6C84D1D0D827}"/>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45" name="Oval 44">
            <a:extLst>
              <a:ext uri="{FF2B5EF4-FFF2-40B4-BE49-F238E27FC236}">
                <a16:creationId xmlns:a16="http://schemas.microsoft.com/office/drawing/2014/main" id="{4C64AD15-96BC-C360-3DBA-C42D1DC9060B}"/>
              </a:ext>
            </a:extLst>
          </p:cNvPr>
          <p:cNvSpPr/>
          <p:nvPr userDrawn="1"/>
        </p:nvSpPr>
        <p:spPr>
          <a:xfrm>
            <a:off x="3102283" y="2679270"/>
            <a:ext cx="825500" cy="825500"/>
          </a:xfrm>
          <a:prstGeom prst="ellipse">
            <a:avLst/>
          </a:pr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Picture Placeholder 17">
            <a:extLst>
              <a:ext uri="{FF2B5EF4-FFF2-40B4-BE49-F238E27FC236}">
                <a16:creationId xmlns:a16="http://schemas.microsoft.com/office/drawing/2014/main" id="{AFB3B990-BE02-E198-B4E1-A57821C6D99E}"/>
              </a:ext>
            </a:extLst>
          </p:cNvPr>
          <p:cNvSpPr>
            <a:spLocks noGrp="1"/>
          </p:cNvSpPr>
          <p:nvPr>
            <p:ph type="pic" sz="quarter" idx="26" hasCustomPrompt="1"/>
          </p:nvPr>
        </p:nvSpPr>
        <p:spPr>
          <a:xfrm>
            <a:off x="3221087" y="2798074"/>
            <a:ext cx="587891" cy="587891"/>
          </a:xfrm>
        </p:spPr>
        <p:txBody>
          <a:bodyPr>
            <a:normAutofit/>
          </a:bodyPr>
          <a:lstStyle>
            <a:lvl1pPr marL="0" indent="0">
              <a:buNone/>
              <a:defRPr sz="1000"/>
            </a:lvl1pPr>
          </a:lstStyle>
          <a:p>
            <a:r>
              <a:rPr lang="en-US"/>
              <a:t>icon</a:t>
            </a:r>
          </a:p>
        </p:txBody>
      </p:sp>
      <p:sp>
        <p:nvSpPr>
          <p:cNvPr id="49" name="Oval 48">
            <a:extLst>
              <a:ext uri="{FF2B5EF4-FFF2-40B4-BE49-F238E27FC236}">
                <a16:creationId xmlns:a16="http://schemas.microsoft.com/office/drawing/2014/main" id="{05ABA3AA-9DA6-85D0-BCE5-768B42D3F2F8}"/>
              </a:ext>
            </a:extLst>
          </p:cNvPr>
          <p:cNvSpPr/>
          <p:nvPr userDrawn="1"/>
        </p:nvSpPr>
        <p:spPr>
          <a:xfrm>
            <a:off x="5239920" y="2679270"/>
            <a:ext cx="825500" cy="825500"/>
          </a:xfrm>
          <a:prstGeom prst="ellipse">
            <a:avLst/>
          </a:pr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Picture Placeholder 17">
            <a:extLst>
              <a:ext uri="{FF2B5EF4-FFF2-40B4-BE49-F238E27FC236}">
                <a16:creationId xmlns:a16="http://schemas.microsoft.com/office/drawing/2014/main" id="{55F98E6C-5F0B-2809-5033-6FAB90CF3988}"/>
              </a:ext>
            </a:extLst>
          </p:cNvPr>
          <p:cNvSpPr>
            <a:spLocks noGrp="1"/>
          </p:cNvSpPr>
          <p:nvPr>
            <p:ph type="pic" sz="quarter" idx="27" hasCustomPrompt="1"/>
          </p:nvPr>
        </p:nvSpPr>
        <p:spPr>
          <a:xfrm>
            <a:off x="5358724" y="2798074"/>
            <a:ext cx="587891" cy="587891"/>
          </a:xfrm>
        </p:spPr>
        <p:txBody>
          <a:bodyPr>
            <a:normAutofit/>
          </a:bodyPr>
          <a:lstStyle>
            <a:lvl1pPr marL="0" indent="0">
              <a:buNone/>
              <a:defRPr sz="1000"/>
            </a:lvl1pPr>
          </a:lstStyle>
          <a:p>
            <a:r>
              <a:rPr lang="en-US"/>
              <a:t>icon</a:t>
            </a:r>
          </a:p>
        </p:txBody>
      </p:sp>
      <p:sp>
        <p:nvSpPr>
          <p:cNvPr id="51" name="Oval 50">
            <a:extLst>
              <a:ext uri="{FF2B5EF4-FFF2-40B4-BE49-F238E27FC236}">
                <a16:creationId xmlns:a16="http://schemas.microsoft.com/office/drawing/2014/main" id="{E35A583D-5675-491B-C261-8320803090AB}"/>
              </a:ext>
            </a:extLst>
          </p:cNvPr>
          <p:cNvSpPr/>
          <p:nvPr userDrawn="1"/>
        </p:nvSpPr>
        <p:spPr>
          <a:xfrm>
            <a:off x="7377557" y="2679270"/>
            <a:ext cx="825500" cy="825500"/>
          </a:xfrm>
          <a:prstGeom prst="ellipse">
            <a:avLst/>
          </a:prstGeom>
          <a:solidFill>
            <a:srgbClr val="FBAD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Picture Placeholder 17">
            <a:extLst>
              <a:ext uri="{FF2B5EF4-FFF2-40B4-BE49-F238E27FC236}">
                <a16:creationId xmlns:a16="http://schemas.microsoft.com/office/drawing/2014/main" id="{0F25EF20-2E5B-41F9-3D51-6AE8B7939F8F}"/>
              </a:ext>
            </a:extLst>
          </p:cNvPr>
          <p:cNvSpPr>
            <a:spLocks noGrp="1"/>
          </p:cNvSpPr>
          <p:nvPr>
            <p:ph type="pic" sz="quarter" idx="28" hasCustomPrompt="1"/>
          </p:nvPr>
        </p:nvSpPr>
        <p:spPr>
          <a:xfrm>
            <a:off x="7496361" y="2798074"/>
            <a:ext cx="587891" cy="587891"/>
          </a:xfrm>
        </p:spPr>
        <p:txBody>
          <a:bodyPr>
            <a:normAutofit/>
          </a:bodyPr>
          <a:lstStyle>
            <a:lvl1pPr marL="0" indent="0">
              <a:buNone/>
              <a:defRPr sz="1000"/>
            </a:lvl1pPr>
          </a:lstStyle>
          <a:p>
            <a:r>
              <a:rPr lang="en-US"/>
              <a:t>icon</a:t>
            </a:r>
          </a:p>
        </p:txBody>
      </p:sp>
      <p:sp>
        <p:nvSpPr>
          <p:cNvPr id="8" name="Right Triangle 7">
            <a:extLst>
              <a:ext uri="{FF2B5EF4-FFF2-40B4-BE49-F238E27FC236}">
                <a16:creationId xmlns:a16="http://schemas.microsoft.com/office/drawing/2014/main" id="{B3DC4673-B874-E44E-AC14-D4CDBDA48096}"/>
              </a:ext>
            </a:extLst>
          </p:cNvPr>
          <p:cNvSpPr/>
          <p:nvPr userDrawn="1"/>
        </p:nvSpPr>
        <p:spPr>
          <a:xfrm rot="10800000">
            <a:off x="4755096" y="3364"/>
            <a:ext cx="4388903" cy="1914645"/>
          </a:xfrm>
          <a:custGeom>
            <a:avLst/>
            <a:gdLst>
              <a:gd name="connsiteX0" fmla="*/ 0 w 4277390"/>
              <a:gd name="connsiteY0" fmla="*/ 1998487 h 1998487"/>
              <a:gd name="connsiteX1" fmla="*/ 0 w 4277390"/>
              <a:gd name="connsiteY1" fmla="*/ 0 h 1998487"/>
              <a:gd name="connsiteX2" fmla="*/ 4277390 w 4277390"/>
              <a:gd name="connsiteY2" fmla="*/ 1998487 h 1998487"/>
              <a:gd name="connsiteX3" fmla="*/ 0 w 4277390"/>
              <a:gd name="connsiteY3" fmla="*/ 1998487 h 1998487"/>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Lst>
            <a:ahLst/>
            <a:cxnLst>
              <a:cxn ang="0">
                <a:pos x="connsiteX0" y="connsiteY0"/>
              </a:cxn>
              <a:cxn ang="0">
                <a:pos x="connsiteX1" y="connsiteY1"/>
              </a:cxn>
              <a:cxn ang="0">
                <a:pos x="connsiteX2" y="connsiteY2"/>
              </a:cxn>
              <a:cxn ang="0">
                <a:pos x="connsiteX3" y="connsiteY3"/>
              </a:cxn>
            </a:cxnLst>
            <a:rect l="l" t="t" r="r" b="b"/>
            <a:pathLst>
              <a:path w="4388903" h="2005921">
                <a:moveTo>
                  <a:pt x="0" y="1998487"/>
                </a:moveTo>
                <a:lnTo>
                  <a:pt x="0" y="0"/>
                </a:lnTo>
                <a:cubicBezTo>
                  <a:pt x="1039221" y="177987"/>
                  <a:pt x="3163826" y="712814"/>
                  <a:pt x="4388903" y="2005921"/>
                </a:cubicBezTo>
                <a:lnTo>
                  <a:pt x="0" y="1998487"/>
                </a:lnTo>
                <a:close/>
              </a:path>
            </a:pathLst>
          </a:cu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91996890"/>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4-Icons Slide (All Colors) –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5" y="529177"/>
            <a:ext cx="3959835" cy="327471"/>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162245"/>
            <a:ext cx="3959835" cy="1292197"/>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1">
            <a:extLst>
              <a:ext uri="{FF2B5EF4-FFF2-40B4-BE49-F238E27FC236}">
                <a16:creationId xmlns:a16="http://schemas.microsoft.com/office/drawing/2014/main" id="{3F442DC8-CAA2-5260-1756-664A0A009F00}"/>
              </a:ext>
            </a:extLst>
          </p:cNvPr>
          <p:cNvSpPr>
            <a:spLocks noGrp="1"/>
          </p:cNvSpPr>
          <p:nvPr>
            <p:ph type="body" sz="quarter" idx="14" hasCustomPrompt="1"/>
          </p:nvPr>
        </p:nvSpPr>
        <p:spPr>
          <a:xfrm>
            <a:off x="246405"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4" name="Text Placeholder 14">
            <a:extLst>
              <a:ext uri="{FF2B5EF4-FFF2-40B4-BE49-F238E27FC236}">
                <a16:creationId xmlns:a16="http://schemas.microsoft.com/office/drawing/2014/main" id="{5F1B46BF-C70E-7B8B-C50E-DE0EF746766A}"/>
              </a:ext>
            </a:extLst>
          </p:cNvPr>
          <p:cNvSpPr>
            <a:spLocks noGrp="1"/>
          </p:cNvSpPr>
          <p:nvPr>
            <p:ph type="body" sz="quarter" idx="15" hasCustomPrompt="1"/>
          </p:nvPr>
        </p:nvSpPr>
        <p:spPr>
          <a:xfrm>
            <a:off x="246405" y="3938434"/>
            <a:ext cx="1938530" cy="392113"/>
          </a:xfrm>
        </p:spPr>
        <p:txBody>
          <a:bodyPr lIns="0" tIns="0" rIns="0" bIns="0">
            <a:noAutofit/>
          </a:bodyPr>
          <a:lstStyle>
            <a:lvl1pPr marL="0" indent="0" algn="ctr">
              <a:buNone/>
              <a:defRPr sz="1200"/>
            </a:lvl1pPr>
          </a:lstStyle>
          <a:p>
            <a:pPr lvl="0"/>
            <a:r>
              <a:rPr lang="en-US"/>
              <a:t>Body text</a:t>
            </a:r>
          </a:p>
        </p:txBody>
      </p:sp>
      <p:sp>
        <p:nvSpPr>
          <p:cNvPr id="25" name="Text Placeholder 11">
            <a:extLst>
              <a:ext uri="{FF2B5EF4-FFF2-40B4-BE49-F238E27FC236}">
                <a16:creationId xmlns:a16="http://schemas.microsoft.com/office/drawing/2014/main" id="{BF395F49-FC1D-7C8C-C53C-F358B6B54AB0}"/>
              </a:ext>
            </a:extLst>
          </p:cNvPr>
          <p:cNvSpPr>
            <a:spLocks noGrp="1"/>
          </p:cNvSpPr>
          <p:nvPr>
            <p:ph type="body" sz="quarter" idx="16" hasCustomPrompt="1"/>
          </p:nvPr>
        </p:nvSpPr>
        <p:spPr>
          <a:xfrm>
            <a:off x="2446179"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6" name="Text Placeholder 14">
            <a:extLst>
              <a:ext uri="{FF2B5EF4-FFF2-40B4-BE49-F238E27FC236}">
                <a16:creationId xmlns:a16="http://schemas.microsoft.com/office/drawing/2014/main" id="{1B6D8959-0778-7EA7-B84F-1F0E0C008E02}"/>
              </a:ext>
            </a:extLst>
          </p:cNvPr>
          <p:cNvSpPr>
            <a:spLocks noGrp="1"/>
          </p:cNvSpPr>
          <p:nvPr>
            <p:ph type="body" sz="quarter" idx="17" hasCustomPrompt="1"/>
          </p:nvPr>
        </p:nvSpPr>
        <p:spPr>
          <a:xfrm>
            <a:off x="2446179" y="3938434"/>
            <a:ext cx="1938530" cy="392113"/>
          </a:xfrm>
        </p:spPr>
        <p:txBody>
          <a:bodyPr lIns="0" tIns="0" rIns="0" bIns="0">
            <a:noAutofit/>
          </a:bodyPr>
          <a:lstStyle>
            <a:lvl1pPr marL="0" indent="0" algn="ctr">
              <a:buNone/>
              <a:defRPr sz="1200"/>
            </a:lvl1pPr>
          </a:lstStyle>
          <a:p>
            <a:pPr lvl="0"/>
            <a:r>
              <a:rPr lang="en-US"/>
              <a:t>Body text</a:t>
            </a:r>
          </a:p>
        </p:txBody>
      </p:sp>
      <p:sp>
        <p:nvSpPr>
          <p:cNvPr id="27" name="Text Placeholder 11">
            <a:extLst>
              <a:ext uri="{FF2B5EF4-FFF2-40B4-BE49-F238E27FC236}">
                <a16:creationId xmlns:a16="http://schemas.microsoft.com/office/drawing/2014/main" id="{2A5B34CB-7A53-AC2D-D9C7-42528BB270E6}"/>
              </a:ext>
            </a:extLst>
          </p:cNvPr>
          <p:cNvSpPr>
            <a:spLocks noGrp="1"/>
          </p:cNvSpPr>
          <p:nvPr>
            <p:ph type="body" sz="quarter" idx="18" hasCustomPrompt="1"/>
          </p:nvPr>
        </p:nvSpPr>
        <p:spPr>
          <a:xfrm>
            <a:off x="4645953"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8" name="Text Placeholder 14">
            <a:extLst>
              <a:ext uri="{FF2B5EF4-FFF2-40B4-BE49-F238E27FC236}">
                <a16:creationId xmlns:a16="http://schemas.microsoft.com/office/drawing/2014/main" id="{EDFDBBD3-CDDD-469E-18C5-442736F586A8}"/>
              </a:ext>
            </a:extLst>
          </p:cNvPr>
          <p:cNvSpPr>
            <a:spLocks noGrp="1"/>
          </p:cNvSpPr>
          <p:nvPr>
            <p:ph type="body" sz="quarter" idx="19" hasCustomPrompt="1"/>
          </p:nvPr>
        </p:nvSpPr>
        <p:spPr>
          <a:xfrm>
            <a:off x="4645953" y="3938434"/>
            <a:ext cx="1938530" cy="392113"/>
          </a:xfrm>
        </p:spPr>
        <p:txBody>
          <a:bodyPr lIns="0" tIns="0" rIns="0" bIns="0">
            <a:noAutofit/>
          </a:bodyPr>
          <a:lstStyle>
            <a:lvl1pPr marL="0" indent="0" algn="ctr">
              <a:buNone/>
              <a:defRPr sz="1200"/>
            </a:lvl1pPr>
          </a:lstStyle>
          <a:p>
            <a:pPr lvl="0"/>
            <a:r>
              <a:rPr lang="en-US"/>
              <a:t>Body text</a:t>
            </a:r>
          </a:p>
        </p:txBody>
      </p:sp>
      <p:sp>
        <p:nvSpPr>
          <p:cNvPr id="29" name="Text Placeholder 11">
            <a:extLst>
              <a:ext uri="{FF2B5EF4-FFF2-40B4-BE49-F238E27FC236}">
                <a16:creationId xmlns:a16="http://schemas.microsoft.com/office/drawing/2014/main" id="{79B83136-BC9C-7FCF-A1C8-6C47C1723348}"/>
              </a:ext>
            </a:extLst>
          </p:cNvPr>
          <p:cNvSpPr>
            <a:spLocks noGrp="1"/>
          </p:cNvSpPr>
          <p:nvPr>
            <p:ph type="body" sz="quarter" idx="20" hasCustomPrompt="1"/>
          </p:nvPr>
        </p:nvSpPr>
        <p:spPr>
          <a:xfrm>
            <a:off x="6858961"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A999DA42-7285-0A9B-8F63-61316D80D8BA}"/>
              </a:ext>
            </a:extLst>
          </p:cNvPr>
          <p:cNvSpPr>
            <a:spLocks noGrp="1"/>
          </p:cNvSpPr>
          <p:nvPr>
            <p:ph type="body" sz="quarter" idx="21" hasCustomPrompt="1"/>
          </p:nvPr>
        </p:nvSpPr>
        <p:spPr>
          <a:xfrm>
            <a:off x="6858961" y="3938434"/>
            <a:ext cx="1938530" cy="392113"/>
          </a:xfrm>
        </p:spPr>
        <p:txBody>
          <a:bodyPr lIns="0" tIns="0" rIns="0" bIns="0">
            <a:noAutofit/>
          </a:bodyPr>
          <a:lstStyle>
            <a:lvl1pPr marL="0" indent="0" algn="ctr">
              <a:buNone/>
              <a:defRPr sz="1200"/>
            </a:lvl1pPr>
          </a:lstStyle>
          <a:p>
            <a:pPr lvl="0"/>
            <a:r>
              <a:rPr lang="en-US"/>
              <a:t>Body text</a:t>
            </a:r>
          </a:p>
        </p:txBody>
      </p:sp>
      <p:sp>
        <p:nvSpPr>
          <p:cNvPr id="31" name="Oval 30">
            <a:extLst>
              <a:ext uri="{FF2B5EF4-FFF2-40B4-BE49-F238E27FC236}">
                <a16:creationId xmlns:a16="http://schemas.microsoft.com/office/drawing/2014/main" id="{6E231E51-1C6B-90F1-D827-AD4ACBBA5DE9}"/>
              </a:ext>
            </a:extLst>
          </p:cNvPr>
          <p:cNvSpPr/>
          <p:nvPr userDrawn="1"/>
        </p:nvSpPr>
        <p:spPr>
          <a:xfrm>
            <a:off x="825366" y="2679270"/>
            <a:ext cx="825500" cy="825500"/>
          </a:xfrm>
          <a:prstGeom prst="ellipse">
            <a:avLst/>
          </a:pr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Picture Placeholder 17">
            <a:extLst>
              <a:ext uri="{FF2B5EF4-FFF2-40B4-BE49-F238E27FC236}">
                <a16:creationId xmlns:a16="http://schemas.microsoft.com/office/drawing/2014/main" id="{D0BB751D-5A1A-B7D0-867F-DB884F3B6771}"/>
              </a:ext>
            </a:extLst>
          </p:cNvPr>
          <p:cNvSpPr>
            <a:spLocks noGrp="1"/>
          </p:cNvSpPr>
          <p:nvPr>
            <p:ph type="pic" sz="quarter" idx="22" hasCustomPrompt="1"/>
          </p:nvPr>
        </p:nvSpPr>
        <p:spPr>
          <a:xfrm>
            <a:off x="944170" y="2798074"/>
            <a:ext cx="587891" cy="587891"/>
          </a:xfrm>
        </p:spPr>
        <p:txBody>
          <a:bodyPr>
            <a:normAutofit/>
          </a:bodyPr>
          <a:lstStyle>
            <a:lvl1pPr marL="0" indent="0">
              <a:buNone/>
              <a:defRPr sz="1000"/>
            </a:lvl1pPr>
          </a:lstStyle>
          <a:p>
            <a:r>
              <a:rPr lang="en-US"/>
              <a:t>icon</a:t>
            </a:r>
          </a:p>
        </p:txBody>
      </p:sp>
      <p:sp>
        <p:nvSpPr>
          <p:cNvPr id="41" name="Footer Placeholder 18">
            <a:extLst>
              <a:ext uri="{FF2B5EF4-FFF2-40B4-BE49-F238E27FC236}">
                <a16:creationId xmlns:a16="http://schemas.microsoft.com/office/drawing/2014/main" id="{CD43EFB8-92BB-A2FA-7001-58645A5FEB12}"/>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42" name="Slide Number Placeholder 19">
            <a:extLst>
              <a:ext uri="{FF2B5EF4-FFF2-40B4-BE49-F238E27FC236}">
                <a16:creationId xmlns:a16="http://schemas.microsoft.com/office/drawing/2014/main" id="{4C2D5E9F-D022-9751-AC34-6C84D1D0D827}"/>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45" name="Oval 44">
            <a:extLst>
              <a:ext uri="{FF2B5EF4-FFF2-40B4-BE49-F238E27FC236}">
                <a16:creationId xmlns:a16="http://schemas.microsoft.com/office/drawing/2014/main" id="{4C64AD15-96BC-C360-3DBA-C42D1DC9060B}"/>
              </a:ext>
            </a:extLst>
          </p:cNvPr>
          <p:cNvSpPr/>
          <p:nvPr userDrawn="1"/>
        </p:nvSpPr>
        <p:spPr>
          <a:xfrm>
            <a:off x="3102283" y="2679270"/>
            <a:ext cx="825500" cy="825500"/>
          </a:xfrm>
          <a:prstGeom prst="ellipse">
            <a:avLst/>
          </a:pr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Picture Placeholder 17">
            <a:extLst>
              <a:ext uri="{FF2B5EF4-FFF2-40B4-BE49-F238E27FC236}">
                <a16:creationId xmlns:a16="http://schemas.microsoft.com/office/drawing/2014/main" id="{AFB3B990-BE02-E198-B4E1-A57821C6D99E}"/>
              </a:ext>
            </a:extLst>
          </p:cNvPr>
          <p:cNvSpPr>
            <a:spLocks noGrp="1"/>
          </p:cNvSpPr>
          <p:nvPr>
            <p:ph type="pic" sz="quarter" idx="26" hasCustomPrompt="1"/>
          </p:nvPr>
        </p:nvSpPr>
        <p:spPr>
          <a:xfrm>
            <a:off x="3221087" y="2798074"/>
            <a:ext cx="587891" cy="587891"/>
          </a:xfrm>
        </p:spPr>
        <p:txBody>
          <a:bodyPr>
            <a:normAutofit/>
          </a:bodyPr>
          <a:lstStyle>
            <a:lvl1pPr marL="0" indent="0">
              <a:buNone/>
              <a:defRPr sz="1000"/>
            </a:lvl1pPr>
          </a:lstStyle>
          <a:p>
            <a:r>
              <a:rPr lang="en-US"/>
              <a:t>icon</a:t>
            </a:r>
          </a:p>
        </p:txBody>
      </p:sp>
      <p:sp>
        <p:nvSpPr>
          <p:cNvPr id="49" name="Oval 48">
            <a:extLst>
              <a:ext uri="{FF2B5EF4-FFF2-40B4-BE49-F238E27FC236}">
                <a16:creationId xmlns:a16="http://schemas.microsoft.com/office/drawing/2014/main" id="{05ABA3AA-9DA6-85D0-BCE5-768B42D3F2F8}"/>
              </a:ext>
            </a:extLst>
          </p:cNvPr>
          <p:cNvSpPr/>
          <p:nvPr userDrawn="1"/>
        </p:nvSpPr>
        <p:spPr>
          <a:xfrm>
            <a:off x="5239920" y="2679270"/>
            <a:ext cx="825500" cy="825500"/>
          </a:xfrm>
          <a:prstGeom prst="ellipse">
            <a:avLst/>
          </a:pr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Picture Placeholder 17">
            <a:extLst>
              <a:ext uri="{FF2B5EF4-FFF2-40B4-BE49-F238E27FC236}">
                <a16:creationId xmlns:a16="http://schemas.microsoft.com/office/drawing/2014/main" id="{55F98E6C-5F0B-2809-5033-6FAB90CF3988}"/>
              </a:ext>
            </a:extLst>
          </p:cNvPr>
          <p:cNvSpPr>
            <a:spLocks noGrp="1"/>
          </p:cNvSpPr>
          <p:nvPr>
            <p:ph type="pic" sz="quarter" idx="27" hasCustomPrompt="1"/>
          </p:nvPr>
        </p:nvSpPr>
        <p:spPr>
          <a:xfrm>
            <a:off x="5358724" y="2798074"/>
            <a:ext cx="587891" cy="587891"/>
          </a:xfrm>
        </p:spPr>
        <p:txBody>
          <a:bodyPr>
            <a:normAutofit/>
          </a:bodyPr>
          <a:lstStyle>
            <a:lvl1pPr marL="0" indent="0">
              <a:buNone/>
              <a:defRPr sz="1000"/>
            </a:lvl1pPr>
          </a:lstStyle>
          <a:p>
            <a:r>
              <a:rPr lang="en-US"/>
              <a:t>icon</a:t>
            </a:r>
          </a:p>
        </p:txBody>
      </p:sp>
      <p:sp>
        <p:nvSpPr>
          <p:cNvPr id="51" name="Oval 50">
            <a:extLst>
              <a:ext uri="{FF2B5EF4-FFF2-40B4-BE49-F238E27FC236}">
                <a16:creationId xmlns:a16="http://schemas.microsoft.com/office/drawing/2014/main" id="{E35A583D-5675-491B-C261-8320803090AB}"/>
              </a:ext>
            </a:extLst>
          </p:cNvPr>
          <p:cNvSpPr/>
          <p:nvPr userDrawn="1"/>
        </p:nvSpPr>
        <p:spPr>
          <a:xfrm>
            <a:off x="7377557" y="2679270"/>
            <a:ext cx="825500" cy="825500"/>
          </a:xfrm>
          <a:prstGeom prst="ellipse">
            <a:avLst/>
          </a:prstGeom>
          <a:solidFill>
            <a:srgbClr val="FBAD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Picture Placeholder 17">
            <a:extLst>
              <a:ext uri="{FF2B5EF4-FFF2-40B4-BE49-F238E27FC236}">
                <a16:creationId xmlns:a16="http://schemas.microsoft.com/office/drawing/2014/main" id="{0F25EF20-2E5B-41F9-3D51-6AE8B7939F8F}"/>
              </a:ext>
            </a:extLst>
          </p:cNvPr>
          <p:cNvSpPr>
            <a:spLocks noGrp="1"/>
          </p:cNvSpPr>
          <p:nvPr>
            <p:ph type="pic" sz="quarter" idx="28" hasCustomPrompt="1"/>
          </p:nvPr>
        </p:nvSpPr>
        <p:spPr>
          <a:xfrm>
            <a:off x="7496361" y="2798074"/>
            <a:ext cx="587891" cy="587891"/>
          </a:xfrm>
        </p:spPr>
        <p:txBody>
          <a:bodyPr>
            <a:normAutofit/>
          </a:bodyPr>
          <a:lstStyle>
            <a:lvl1pPr marL="0" indent="0">
              <a:buNone/>
              <a:defRPr sz="1000"/>
            </a:lvl1pPr>
          </a:lstStyle>
          <a:p>
            <a:r>
              <a:rPr lang="en-US"/>
              <a:t>icon</a:t>
            </a:r>
          </a:p>
        </p:txBody>
      </p:sp>
      <p:sp>
        <p:nvSpPr>
          <p:cNvPr id="5" name="Right Triangle 7">
            <a:extLst>
              <a:ext uri="{FF2B5EF4-FFF2-40B4-BE49-F238E27FC236}">
                <a16:creationId xmlns:a16="http://schemas.microsoft.com/office/drawing/2014/main" id="{BF0B0588-AFBD-6CC9-4914-FCF042F97E1A}"/>
              </a:ext>
            </a:extLst>
          </p:cNvPr>
          <p:cNvSpPr/>
          <p:nvPr userDrawn="1"/>
        </p:nvSpPr>
        <p:spPr>
          <a:xfrm rot="10800000">
            <a:off x="4755097" y="0"/>
            <a:ext cx="4388903" cy="1914645"/>
          </a:xfrm>
          <a:custGeom>
            <a:avLst/>
            <a:gdLst>
              <a:gd name="connsiteX0" fmla="*/ 0 w 4277390"/>
              <a:gd name="connsiteY0" fmla="*/ 1998487 h 1998487"/>
              <a:gd name="connsiteX1" fmla="*/ 0 w 4277390"/>
              <a:gd name="connsiteY1" fmla="*/ 0 h 1998487"/>
              <a:gd name="connsiteX2" fmla="*/ 4277390 w 4277390"/>
              <a:gd name="connsiteY2" fmla="*/ 1998487 h 1998487"/>
              <a:gd name="connsiteX3" fmla="*/ 0 w 4277390"/>
              <a:gd name="connsiteY3" fmla="*/ 1998487 h 1998487"/>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Lst>
            <a:ahLst/>
            <a:cxnLst>
              <a:cxn ang="0">
                <a:pos x="connsiteX0" y="connsiteY0"/>
              </a:cxn>
              <a:cxn ang="0">
                <a:pos x="connsiteX1" y="connsiteY1"/>
              </a:cxn>
              <a:cxn ang="0">
                <a:pos x="connsiteX2" y="connsiteY2"/>
              </a:cxn>
              <a:cxn ang="0">
                <a:pos x="connsiteX3" y="connsiteY3"/>
              </a:cxn>
            </a:cxnLst>
            <a:rect l="l" t="t" r="r" b="b"/>
            <a:pathLst>
              <a:path w="4388903" h="2005921">
                <a:moveTo>
                  <a:pt x="0" y="1998487"/>
                </a:moveTo>
                <a:lnTo>
                  <a:pt x="0" y="0"/>
                </a:lnTo>
                <a:cubicBezTo>
                  <a:pt x="1039221" y="177987"/>
                  <a:pt x="3163826" y="712814"/>
                  <a:pt x="4388903" y="2005921"/>
                </a:cubicBezTo>
                <a:lnTo>
                  <a:pt x="0" y="1998487"/>
                </a:lnTo>
                <a:close/>
              </a:path>
            </a:pathLst>
          </a:cu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5559245"/>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4-Icons Slide (All Colors) –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5" y="529177"/>
            <a:ext cx="3959835" cy="327471"/>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162245"/>
            <a:ext cx="3959835" cy="1292197"/>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1">
            <a:extLst>
              <a:ext uri="{FF2B5EF4-FFF2-40B4-BE49-F238E27FC236}">
                <a16:creationId xmlns:a16="http://schemas.microsoft.com/office/drawing/2014/main" id="{3F442DC8-CAA2-5260-1756-664A0A009F00}"/>
              </a:ext>
            </a:extLst>
          </p:cNvPr>
          <p:cNvSpPr>
            <a:spLocks noGrp="1"/>
          </p:cNvSpPr>
          <p:nvPr>
            <p:ph type="body" sz="quarter" idx="14" hasCustomPrompt="1"/>
          </p:nvPr>
        </p:nvSpPr>
        <p:spPr>
          <a:xfrm>
            <a:off x="246405"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4" name="Text Placeholder 14">
            <a:extLst>
              <a:ext uri="{FF2B5EF4-FFF2-40B4-BE49-F238E27FC236}">
                <a16:creationId xmlns:a16="http://schemas.microsoft.com/office/drawing/2014/main" id="{5F1B46BF-C70E-7B8B-C50E-DE0EF746766A}"/>
              </a:ext>
            </a:extLst>
          </p:cNvPr>
          <p:cNvSpPr>
            <a:spLocks noGrp="1"/>
          </p:cNvSpPr>
          <p:nvPr>
            <p:ph type="body" sz="quarter" idx="15" hasCustomPrompt="1"/>
          </p:nvPr>
        </p:nvSpPr>
        <p:spPr>
          <a:xfrm>
            <a:off x="246405" y="3938434"/>
            <a:ext cx="1938530" cy="392113"/>
          </a:xfrm>
        </p:spPr>
        <p:txBody>
          <a:bodyPr lIns="0" tIns="0" rIns="0" bIns="0">
            <a:noAutofit/>
          </a:bodyPr>
          <a:lstStyle>
            <a:lvl1pPr marL="0" indent="0" algn="ctr">
              <a:buNone/>
              <a:defRPr sz="1200"/>
            </a:lvl1pPr>
          </a:lstStyle>
          <a:p>
            <a:pPr lvl="0"/>
            <a:r>
              <a:rPr lang="en-US"/>
              <a:t>Body text</a:t>
            </a:r>
          </a:p>
        </p:txBody>
      </p:sp>
      <p:sp>
        <p:nvSpPr>
          <p:cNvPr id="25" name="Text Placeholder 11">
            <a:extLst>
              <a:ext uri="{FF2B5EF4-FFF2-40B4-BE49-F238E27FC236}">
                <a16:creationId xmlns:a16="http://schemas.microsoft.com/office/drawing/2014/main" id="{BF395F49-FC1D-7C8C-C53C-F358B6B54AB0}"/>
              </a:ext>
            </a:extLst>
          </p:cNvPr>
          <p:cNvSpPr>
            <a:spLocks noGrp="1"/>
          </p:cNvSpPr>
          <p:nvPr>
            <p:ph type="body" sz="quarter" idx="16" hasCustomPrompt="1"/>
          </p:nvPr>
        </p:nvSpPr>
        <p:spPr>
          <a:xfrm>
            <a:off x="2446179"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6" name="Text Placeholder 14">
            <a:extLst>
              <a:ext uri="{FF2B5EF4-FFF2-40B4-BE49-F238E27FC236}">
                <a16:creationId xmlns:a16="http://schemas.microsoft.com/office/drawing/2014/main" id="{1B6D8959-0778-7EA7-B84F-1F0E0C008E02}"/>
              </a:ext>
            </a:extLst>
          </p:cNvPr>
          <p:cNvSpPr>
            <a:spLocks noGrp="1"/>
          </p:cNvSpPr>
          <p:nvPr>
            <p:ph type="body" sz="quarter" idx="17" hasCustomPrompt="1"/>
          </p:nvPr>
        </p:nvSpPr>
        <p:spPr>
          <a:xfrm>
            <a:off x="2446179" y="3938434"/>
            <a:ext cx="1938530" cy="392113"/>
          </a:xfrm>
        </p:spPr>
        <p:txBody>
          <a:bodyPr lIns="0" tIns="0" rIns="0" bIns="0">
            <a:noAutofit/>
          </a:bodyPr>
          <a:lstStyle>
            <a:lvl1pPr marL="0" indent="0" algn="ctr">
              <a:buNone/>
              <a:defRPr sz="1200"/>
            </a:lvl1pPr>
          </a:lstStyle>
          <a:p>
            <a:pPr lvl="0"/>
            <a:r>
              <a:rPr lang="en-US"/>
              <a:t>Body text</a:t>
            </a:r>
          </a:p>
        </p:txBody>
      </p:sp>
      <p:sp>
        <p:nvSpPr>
          <p:cNvPr id="27" name="Text Placeholder 11">
            <a:extLst>
              <a:ext uri="{FF2B5EF4-FFF2-40B4-BE49-F238E27FC236}">
                <a16:creationId xmlns:a16="http://schemas.microsoft.com/office/drawing/2014/main" id="{2A5B34CB-7A53-AC2D-D9C7-42528BB270E6}"/>
              </a:ext>
            </a:extLst>
          </p:cNvPr>
          <p:cNvSpPr>
            <a:spLocks noGrp="1"/>
          </p:cNvSpPr>
          <p:nvPr>
            <p:ph type="body" sz="quarter" idx="18" hasCustomPrompt="1"/>
          </p:nvPr>
        </p:nvSpPr>
        <p:spPr>
          <a:xfrm>
            <a:off x="4645953"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8" name="Text Placeholder 14">
            <a:extLst>
              <a:ext uri="{FF2B5EF4-FFF2-40B4-BE49-F238E27FC236}">
                <a16:creationId xmlns:a16="http://schemas.microsoft.com/office/drawing/2014/main" id="{EDFDBBD3-CDDD-469E-18C5-442736F586A8}"/>
              </a:ext>
            </a:extLst>
          </p:cNvPr>
          <p:cNvSpPr>
            <a:spLocks noGrp="1"/>
          </p:cNvSpPr>
          <p:nvPr>
            <p:ph type="body" sz="quarter" idx="19" hasCustomPrompt="1"/>
          </p:nvPr>
        </p:nvSpPr>
        <p:spPr>
          <a:xfrm>
            <a:off x="4645953" y="3938434"/>
            <a:ext cx="1938530" cy="392113"/>
          </a:xfrm>
        </p:spPr>
        <p:txBody>
          <a:bodyPr lIns="0" tIns="0" rIns="0" bIns="0">
            <a:noAutofit/>
          </a:bodyPr>
          <a:lstStyle>
            <a:lvl1pPr marL="0" indent="0" algn="ctr">
              <a:buNone/>
              <a:defRPr sz="1200"/>
            </a:lvl1pPr>
          </a:lstStyle>
          <a:p>
            <a:pPr lvl="0"/>
            <a:r>
              <a:rPr lang="en-US"/>
              <a:t>Body text</a:t>
            </a:r>
          </a:p>
        </p:txBody>
      </p:sp>
      <p:sp>
        <p:nvSpPr>
          <p:cNvPr id="29" name="Text Placeholder 11">
            <a:extLst>
              <a:ext uri="{FF2B5EF4-FFF2-40B4-BE49-F238E27FC236}">
                <a16:creationId xmlns:a16="http://schemas.microsoft.com/office/drawing/2014/main" id="{79B83136-BC9C-7FCF-A1C8-6C47C1723348}"/>
              </a:ext>
            </a:extLst>
          </p:cNvPr>
          <p:cNvSpPr>
            <a:spLocks noGrp="1"/>
          </p:cNvSpPr>
          <p:nvPr>
            <p:ph type="body" sz="quarter" idx="20" hasCustomPrompt="1"/>
          </p:nvPr>
        </p:nvSpPr>
        <p:spPr>
          <a:xfrm>
            <a:off x="6858961"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A999DA42-7285-0A9B-8F63-61316D80D8BA}"/>
              </a:ext>
            </a:extLst>
          </p:cNvPr>
          <p:cNvSpPr>
            <a:spLocks noGrp="1"/>
          </p:cNvSpPr>
          <p:nvPr>
            <p:ph type="body" sz="quarter" idx="21" hasCustomPrompt="1"/>
          </p:nvPr>
        </p:nvSpPr>
        <p:spPr>
          <a:xfrm>
            <a:off x="6858961" y="3938434"/>
            <a:ext cx="1938530" cy="392113"/>
          </a:xfrm>
        </p:spPr>
        <p:txBody>
          <a:bodyPr lIns="0" tIns="0" rIns="0" bIns="0">
            <a:noAutofit/>
          </a:bodyPr>
          <a:lstStyle>
            <a:lvl1pPr marL="0" indent="0" algn="ctr">
              <a:buNone/>
              <a:defRPr sz="1200"/>
            </a:lvl1pPr>
          </a:lstStyle>
          <a:p>
            <a:pPr lvl="0"/>
            <a:r>
              <a:rPr lang="en-US"/>
              <a:t>Body text</a:t>
            </a:r>
          </a:p>
        </p:txBody>
      </p:sp>
      <p:sp>
        <p:nvSpPr>
          <p:cNvPr id="31" name="Oval 30">
            <a:extLst>
              <a:ext uri="{FF2B5EF4-FFF2-40B4-BE49-F238E27FC236}">
                <a16:creationId xmlns:a16="http://schemas.microsoft.com/office/drawing/2014/main" id="{6E231E51-1C6B-90F1-D827-AD4ACBBA5DE9}"/>
              </a:ext>
            </a:extLst>
          </p:cNvPr>
          <p:cNvSpPr/>
          <p:nvPr userDrawn="1"/>
        </p:nvSpPr>
        <p:spPr>
          <a:xfrm>
            <a:off x="825366" y="2679270"/>
            <a:ext cx="825500" cy="825500"/>
          </a:xfrm>
          <a:prstGeom prst="ellipse">
            <a:avLst/>
          </a:pr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Picture Placeholder 17">
            <a:extLst>
              <a:ext uri="{FF2B5EF4-FFF2-40B4-BE49-F238E27FC236}">
                <a16:creationId xmlns:a16="http://schemas.microsoft.com/office/drawing/2014/main" id="{D0BB751D-5A1A-B7D0-867F-DB884F3B6771}"/>
              </a:ext>
            </a:extLst>
          </p:cNvPr>
          <p:cNvSpPr>
            <a:spLocks noGrp="1"/>
          </p:cNvSpPr>
          <p:nvPr>
            <p:ph type="pic" sz="quarter" idx="22" hasCustomPrompt="1"/>
          </p:nvPr>
        </p:nvSpPr>
        <p:spPr>
          <a:xfrm>
            <a:off x="944170" y="2798074"/>
            <a:ext cx="587891" cy="587891"/>
          </a:xfrm>
        </p:spPr>
        <p:txBody>
          <a:bodyPr>
            <a:normAutofit/>
          </a:bodyPr>
          <a:lstStyle>
            <a:lvl1pPr marL="0" indent="0">
              <a:buNone/>
              <a:defRPr sz="1000"/>
            </a:lvl1pPr>
          </a:lstStyle>
          <a:p>
            <a:r>
              <a:rPr lang="en-US"/>
              <a:t>icon</a:t>
            </a:r>
          </a:p>
        </p:txBody>
      </p:sp>
      <p:sp>
        <p:nvSpPr>
          <p:cNvPr id="41" name="Footer Placeholder 18">
            <a:extLst>
              <a:ext uri="{FF2B5EF4-FFF2-40B4-BE49-F238E27FC236}">
                <a16:creationId xmlns:a16="http://schemas.microsoft.com/office/drawing/2014/main" id="{CD43EFB8-92BB-A2FA-7001-58645A5FEB12}"/>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42" name="Slide Number Placeholder 19">
            <a:extLst>
              <a:ext uri="{FF2B5EF4-FFF2-40B4-BE49-F238E27FC236}">
                <a16:creationId xmlns:a16="http://schemas.microsoft.com/office/drawing/2014/main" id="{4C2D5E9F-D022-9751-AC34-6C84D1D0D827}"/>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45" name="Oval 44">
            <a:extLst>
              <a:ext uri="{FF2B5EF4-FFF2-40B4-BE49-F238E27FC236}">
                <a16:creationId xmlns:a16="http://schemas.microsoft.com/office/drawing/2014/main" id="{4C64AD15-96BC-C360-3DBA-C42D1DC9060B}"/>
              </a:ext>
            </a:extLst>
          </p:cNvPr>
          <p:cNvSpPr/>
          <p:nvPr userDrawn="1"/>
        </p:nvSpPr>
        <p:spPr>
          <a:xfrm>
            <a:off x="3102283" y="2679270"/>
            <a:ext cx="825500" cy="825500"/>
          </a:xfrm>
          <a:prstGeom prst="ellipse">
            <a:avLst/>
          </a:pr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Picture Placeholder 17">
            <a:extLst>
              <a:ext uri="{FF2B5EF4-FFF2-40B4-BE49-F238E27FC236}">
                <a16:creationId xmlns:a16="http://schemas.microsoft.com/office/drawing/2014/main" id="{AFB3B990-BE02-E198-B4E1-A57821C6D99E}"/>
              </a:ext>
            </a:extLst>
          </p:cNvPr>
          <p:cNvSpPr>
            <a:spLocks noGrp="1"/>
          </p:cNvSpPr>
          <p:nvPr>
            <p:ph type="pic" sz="quarter" idx="26" hasCustomPrompt="1"/>
          </p:nvPr>
        </p:nvSpPr>
        <p:spPr>
          <a:xfrm>
            <a:off x="3221087" y="2798074"/>
            <a:ext cx="587891" cy="587891"/>
          </a:xfrm>
        </p:spPr>
        <p:txBody>
          <a:bodyPr>
            <a:normAutofit/>
          </a:bodyPr>
          <a:lstStyle>
            <a:lvl1pPr marL="0" indent="0">
              <a:buNone/>
              <a:defRPr sz="1000"/>
            </a:lvl1pPr>
          </a:lstStyle>
          <a:p>
            <a:r>
              <a:rPr lang="en-US"/>
              <a:t>icon</a:t>
            </a:r>
          </a:p>
        </p:txBody>
      </p:sp>
      <p:sp>
        <p:nvSpPr>
          <p:cNvPr id="49" name="Oval 48">
            <a:extLst>
              <a:ext uri="{FF2B5EF4-FFF2-40B4-BE49-F238E27FC236}">
                <a16:creationId xmlns:a16="http://schemas.microsoft.com/office/drawing/2014/main" id="{05ABA3AA-9DA6-85D0-BCE5-768B42D3F2F8}"/>
              </a:ext>
            </a:extLst>
          </p:cNvPr>
          <p:cNvSpPr/>
          <p:nvPr userDrawn="1"/>
        </p:nvSpPr>
        <p:spPr>
          <a:xfrm>
            <a:off x="5239920" y="2679270"/>
            <a:ext cx="825500" cy="825500"/>
          </a:xfrm>
          <a:prstGeom prst="ellipse">
            <a:avLst/>
          </a:pr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Picture Placeholder 17">
            <a:extLst>
              <a:ext uri="{FF2B5EF4-FFF2-40B4-BE49-F238E27FC236}">
                <a16:creationId xmlns:a16="http://schemas.microsoft.com/office/drawing/2014/main" id="{55F98E6C-5F0B-2809-5033-6FAB90CF3988}"/>
              </a:ext>
            </a:extLst>
          </p:cNvPr>
          <p:cNvSpPr>
            <a:spLocks noGrp="1"/>
          </p:cNvSpPr>
          <p:nvPr>
            <p:ph type="pic" sz="quarter" idx="27" hasCustomPrompt="1"/>
          </p:nvPr>
        </p:nvSpPr>
        <p:spPr>
          <a:xfrm>
            <a:off x="5358724" y="2798074"/>
            <a:ext cx="587891" cy="587891"/>
          </a:xfrm>
        </p:spPr>
        <p:txBody>
          <a:bodyPr>
            <a:normAutofit/>
          </a:bodyPr>
          <a:lstStyle>
            <a:lvl1pPr marL="0" indent="0">
              <a:buNone/>
              <a:defRPr sz="1000"/>
            </a:lvl1pPr>
          </a:lstStyle>
          <a:p>
            <a:r>
              <a:rPr lang="en-US"/>
              <a:t>icon</a:t>
            </a:r>
          </a:p>
        </p:txBody>
      </p:sp>
      <p:sp>
        <p:nvSpPr>
          <p:cNvPr id="51" name="Oval 50">
            <a:extLst>
              <a:ext uri="{FF2B5EF4-FFF2-40B4-BE49-F238E27FC236}">
                <a16:creationId xmlns:a16="http://schemas.microsoft.com/office/drawing/2014/main" id="{E35A583D-5675-491B-C261-8320803090AB}"/>
              </a:ext>
            </a:extLst>
          </p:cNvPr>
          <p:cNvSpPr/>
          <p:nvPr userDrawn="1"/>
        </p:nvSpPr>
        <p:spPr>
          <a:xfrm>
            <a:off x="7377557" y="2679270"/>
            <a:ext cx="825500" cy="825500"/>
          </a:xfrm>
          <a:prstGeom prst="ellipse">
            <a:avLst/>
          </a:prstGeom>
          <a:solidFill>
            <a:srgbClr val="FBAD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Picture Placeholder 17">
            <a:extLst>
              <a:ext uri="{FF2B5EF4-FFF2-40B4-BE49-F238E27FC236}">
                <a16:creationId xmlns:a16="http://schemas.microsoft.com/office/drawing/2014/main" id="{0F25EF20-2E5B-41F9-3D51-6AE8B7939F8F}"/>
              </a:ext>
            </a:extLst>
          </p:cNvPr>
          <p:cNvSpPr>
            <a:spLocks noGrp="1"/>
          </p:cNvSpPr>
          <p:nvPr>
            <p:ph type="pic" sz="quarter" idx="28" hasCustomPrompt="1"/>
          </p:nvPr>
        </p:nvSpPr>
        <p:spPr>
          <a:xfrm>
            <a:off x="7496361" y="2798074"/>
            <a:ext cx="587891" cy="587891"/>
          </a:xfrm>
        </p:spPr>
        <p:txBody>
          <a:bodyPr>
            <a:normAutofit/>
          </a:bodyPr>
          <a:lstStyle>
            <a:lvl1pPr marL="0" indent="0">
              <a:buNone/>
              <a:defRPr sz="1000"/>
            </a:lvl1pPr>
          </a:lstStyle>
          <a:p>
            <a:r>
              <a:rPr lang="en-US"/>
              <a:t>icon</a:t>
            </a:r>
          </a:p>
        </p:txBody>
      </p:sp>
      <p:sp>
        <p:nvSpPr>
          <p:cNvPr id="5" name="Right Triangle 7">
            <a:extLst>
              <a:ext uri="{FF2B5EF4-FFF2-40B4-BE49-F238E27FC236}">
                <a16:creationId xmlns:a16="http://schemas.microsoft.com/office/drawing/2014/main" id="{BC7AE6B3-4BA6-34CC-058E-3A72918F160C}"/>
              </a:ext>
            </a:extLst>
          </p:cNvPr>
          <p:cNvSpPr/>
          <p:nvPr userDrawn="1"/>
        </p:nvSpPr>
        <p:spPr>
          <a:xfrm rot="10800000">
            <a:off x="4755096" y="3364"/>
            <a:ext cx="4388903" cy="1914645"/>
          </a:xfrm>
          <a:custGeom>
            <a:avLst/>
            <a:gdLst>
              <a:gd name="connsiteX0" fmla="*/ 0 w 4277390"/>
              <a:gd name="connsiteY0" fmla="*/ 1998487 h 1998487"/>
              <a:gd name="connsiteX1" fmla="*/ 0 w 4277390"/>
              <a:gd name="connsiteY1" fmla="*/ 0 h 1998487"/>
              <a:gd name="connsiteX2" fmla="*/ 4277390 w 4277390"/>
              <a:gd name="connsiteY2" fmla="*/ 1998487 h 1998487"/>
              <a:gd name="connsiteX3" fmla="*/ 0 w 4277390"/>
              <a:gd name="connsiteY3" fmla="*/ 1998487 h 1998487"/>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Lst>
            <a:ahLst/>
            <a:cxnLst>
              <a:cxn ang="0">
                <a:pos x="connsiteX0" y="connsiteY0"/>
              </a:cxn>
              <a:cxn ang="0">
                <a:pos x="connsiteX1" y="connsiteY1"/>
              </a:cxn>
              <a:cxn ang="0">
                <a:pos x="connsiteX2" y="connsiteY2"/>
              </a:cxn>
              <a:cxn ang="0">
                <a:pos x="connsiteX3" y="connsiteY3"/>
              </a:cxn>
            </a:cxnLst>
            <a:rect l="l" t="t" r="r" b="b"/>
            <a:pathLst>
              <a:path w="4388903" h="2005921">
                <a:moveTo>
                  <a:pt x="0" y="1998487"/>
                </a:moveTo>
                <a:lnTo>
                  <a:pt x="0" y="0"/>
                </a:lnTo>
                <a:cubicBezTo>
                  <a:pt x="1039221" y="177987"/>
                  <a:pt x="3163826" y="712814"/>
                  <a:pt x="4388903" y="2005921"/>
                </a:cubicBezTo>
                <a:lnTo>
                  <a:pt x="0" y="1998487"/>
                </a:lnTo>
                <a:close/>
              </a:path>
            </a:pathLst>
          </a:cu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5707213"/>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4-Icons Slide – Photo">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1">
            <a:extLst>
              <a:ext uri="{FF2B5EF4-FFF2-40B4-BE49-F238E27FC236}">
                <a16:creationId xmlns:a16="http://schemas.microsoft.com/office/drawing/2014/main" id="{5E2C35BC-9690-6A5E-6730-76164028C05A}"/>
              </a:ext>
            </a:extLst>
          </p:cNvPr>
          <p:cNvSpPr>
            <a:spLocks noGrp="1"/>
          </p:cNvSpPr>
          <p:nvPr>
            <p:ph type="body" sz="quarter" idx="14" hasCustomPrompt="1"/>
          </p:nvPr>
        </p:nvSpPr>
        <p:spPr>
          <a:xfrm>
            <a:off x="5775826" y="54571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 name="Text Placeholder 14">
            <a:extLst>
              <a:ext uri="{FF2B5EF4-FFF2-40B4-BE49-F238E27FC236}">
                <a16:creationId xmlns:a16="http://schemas.microsoft.com/office/drawing/2014/main" id="{D390D482-7188-5D4A-EFD9-25504D2B91B8}"/>
              </a:ext>
            </a:extLst>
          </p:cNvPr>
          <p:cNvSpPr>
            <a:spLocks noGrp="1"/>
          </p:cNvSpPr>
          <p:nvPr>
            <p:ph type="body" sz="quarter" idx="15" hasCustomPrompt="1"/>
          </p:nvPr>
        </p:nvSpPr>
        <p:spPr>
          <a:xfrm>
            <a:off x="5775826" y="840422"/>
            <a:ext cx="2730500" cy="392113"/>
          </a:xfrm>
        </p:spPr>
        <p:txBody>
          <a:bodyPr lIns="0" tIns="0" rIns="0" bIns="0">
            <a:noAutofit/>
          </a:bodyPr>
          <a:lstStyle>
            <a:lvl1pPr marL="0" indent="0">
              <a:buNone/>
              <a:defRPr sz="1200"/>
            </a:lvl1pPr>
          </a:lstStyle>
          <a:p>
            <a:pPr lvl="0"/>
            <a:r>
              <a:rPr lang="en-US"/>
              <a:t>Body text</a:t>
            </a:r>
          </a:p>
        </p:txBody>
      </p:sp>
      <p:sp>
        <p:nvSpPr>
          <p:cNvPr id="7" name="Text Placeholder 11">
            <a:extLst>
              <a:ext uri="{FF2B5EF4-FFF2-40B4-BE49-F238E27FC236}">
                <a16:creationId xmlns:a16="http://schemas.microsoft.com/office/drawing/2014/main" id="{A766352C-7E8C-ED15-3760-9BE7DFF6AE53}"/>
              </a:ext>
            </a:extLst>
          </p:cNvPr>
          <p:cNvSpPr>
            <a:spLocks noGrp="1"/>
          </p:cNvSpPr>
          <p:nvPr>
            <p:ph type="body" sz="quarter" idx="18" hasCustomPrompt="1"/>
          </p:nvPr>
        </p:nvSpPr>
        <p:spPr>
          <a:xfrm>
            <a:off x="5775826" y="161188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8" name="Text Placeholder 14">
            <a:extLst>
              <a:ext uri="{FF2B5EF4-FFF2-40B4-BE49-F238E27FC236}">
                <a16:creationId xmlns:a16="http://schemas.microsoft.com/office/drawing/2014/main" id="{327773B7-FA6F-D27D-5B84-261C8AB1B501}"/>
              </a:ext>
            </a:extLst>
          </p:cNvPr>
          <p:cNvSpPr>
            <a:spLocks noGrp="1"/>
          </p:cNvSpPr>
          <p:nvPr>
            <p:ph type="body" sz="quarter" idx="19" hasCustomPrompt="1"/>
          </p:nvPr>
        </p:nvSpPr>
        <p:spPr>
          <a:xfrm>
            <a:off x="5775826" y="1906588"/>
            <a:ext cx="2730500" cy="392113"/>
          </a:xfrm>
        </p:spPr>
        <p:txBody>
          <a:bodyPr lIns="0" tIns="0" rIns="0" bIns="0">
            <a:noAutofit/>
          </a:bodyPr>
          <a:lstStyle>
            <a:lvl1pPr marL="0" indent="0">
              <a:buNone/>
              <a:defRPr sz="1200"/>
            </a:lvl1pPr>
          </a:lstStyle>
          <a:p>
            <a:pPr lvl="0"/>
            <a:r>
              <a:rPr lang="en-US"/>
              <a:t>Body text</a:t>
            </a:r>
          </a:p>
        </p:txBody>
      </p:sp>
      <p:sp>
        <p:nvSpPr>
          <p:cNvPr id="9" name="Text Placeholder 11">
            <a:extLst>
              <a:ext uri="{FF2B5EF4-FFF2-40B4-BE49-F238E27FC236}">
                <a16:creationId xmlns:a16="http://schemas.microsoft.com/office/drawing/2014/main" id="{6611C449-50A9-9115-E181-E87DF5285613}"/>
              </a:ext>
            </a:extLst>
          </p:cNvPr>
          <p:cNvSpPr>
            <a:spLocks noGrp="1"/>
          </p:cNvSpPr>
          <p:nvPr>
            <p:ph type="body" sz="quarter" idx="21" hasCustomPrompt="1"/>
          </p:nvPr>
        </p:nvSpPr>
        <p:spPr>
          <a:xfrm>
            <a:off x="5775826" y="271237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0" name="Text Placeholder 14">
            <a:extLst>
              <a:ext uri="{FF2B5EF4-FFF2-40B4-BE49-F238E27FC236}">
                <a16:creationId xmlns:a16="http://schemas.microsoft.com/office/drawing/2014/main" id="{022F7A99-B4EB-2CA7-F0DB-BD5DF3DA2C5D}"/>
              </a:ext>
            </a:extLst>
          </p:cNvPr>
          <p:cNvSpPr>
            <a:spLocks noGrp="1"/>
          </p:cNvSpPr>
          <p:nvPr>
            <p:ph type="body" sz="quarter" idx="22" hasCustomPrompt="1"/>
          </p:nvPr>
        </p:nvSpPr>
        <p:spPr>
          <a:xfrm>
            <a:off x="5775826" y="3007080"/>
            <a:ext cx="2730500" cy="392113"/>
          </a:xfrm>
        </p:spPr>
        <p:txBody>
          <a:bodyPr lIns="0" tIns="0" rIns="0" bIns="0">
            <a:noAutofit/>
          </a:bodyPr>
          <a:lstStyle>
            <a:lvl1pPr marL="0" indent="0">
              <a:buNone/>
              <a:defRPr sz="1200"/>
            </a:lvl1pPr>
          </a:lstStyle>
          <a:p>
            <a:pPr lvl="0"/>
            <a:r>
              <a:rPr lang="en-US"/>
              <a:t>Body text</a:t>
            </a:r>
          </a:p>
        </p:txBody>
      </p:sp>
      <p:sp>
        <p:nvSpPr>
          <p:cNvPr id="11" name="Text Placeholder 11">
            <a:extLst>
              <a:ext uri="{FF2B5EF4-FFF2-40B4-BE49-F238E27FC236}">
                <a16:creationId xmlns:a16="http://schemas.microsoft.com/office/drawing/2014/main" id="{B230EA83-ACDF-DCFC-54B5-AFECE18AB596}"/>
              </a:ext>
            </a:extLst>
          </p:cNvPr>
          <p:cNvSpPr>
            <a:spLocks noGrp="1"/>
          </p:cNvSpPr>
          <p:nvPr>
            <p:ph type="body" sz="quarter" idx="24" hasCustomPrompt="1"/>
          </p:nvPr>
        </p:nvSpPr>
        <p:spPr>
          <a:xfrm>
            <a:off x="5775826" y="3809382"/>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2" name="Text Placeholder 14">
            <a:extLst>
              <a:ext uri="{FF2B5EF4-FFF2-40B4-BE49-F238E27FC236}">
                <a16:creationId xmlns:a16="http://schemas.microsoft.com/office/drawing/2014/main" id="{E0230BE5-1CEB-36F5-C834-EA047F39F4A1}"/>
              </a:ext>
            </a:extLst>
          </p:cNvPr>
          <p:cNvSpPr>
            <a:spLocks noGrp="1"/>
          </p:cNvSpPr>
          <p:nvPr>
            <p:ph type="body" sz="quarter" idx="25" hasCustomPrompt="1"/>
          </p:nvPr>
        </p:nvSpPr>
        <p:spPr>
          <a:xfrm>
            <a:off x="5775826" y="4104087"/>
            <a:ext cx="2730500" cy="392113"/>
          </a:xfrm>
        </p:spPr>
        <p:txBody>
          <a:bodyPr lIns="0" tIns="0" rIns="0" bIns="0">
            <a:noAutofit/>
          </a:bodyPr>
          <a:lstStyle>
            <a:lvl1pPr marL="0" indent="0">
              <a:buNone/>
              <a:defRPr sz="1200"/>
            </a:lvl1pPr>
          </a:lstStyle>
          <a:p>
            <a:pPr lvl="0"/>
            <a:r>
              <a:rPr lang="en-US"/>
              <a:t>Body text</a:t>
            </a:r>
          </a:p>
        </p:txBody>
      </p:sp>
      <p:sp>
        <p:nvSpPr>
          <p:cNvPr id="14" name="Picture Placeholder 17">
            <a:extLst>
              <a:ext uri="{FF2B5EF4-FFF2-40B4-BE49-F238E27FC236}">
                <a16:creationId xmlns:a16="http://schemas.microsoft.com/office/drawing/2014/main" id="{735C0037-42E5-ED1D-0CEF-9476E8F6E4B6}"/>
              </a:ext>
            </a:extLst>
          </p:cNvPr>
          <p:cNvSpPr>
            <a:spLocks noGrp="1"/>
          </p:cNvSpPr>
          <p:nvPr>
            <p:ph type="pic" sz="quarter" idx="26" hasCustomPrompt="1"/>
          </p:nvPr>
        </p:nvSpPr>
        <p:spPr>
          <a:xfrm>
            <a:off x="4846289" y="545717"/>
            <a:ext cx="647700" cy="647700"/>
          </a:xfrm>
        </p:spPr>
        <p:txBody>
          <a:bodyPr>
            <a:normAutofit/>
          </a:bodyPr>
          <a:lstStyle>
            <a:lvl1pPr marL="0" indent="0">
              <a:buNone/>
              <a:defRPr sz="1000"/>
            </a:lvl1pPr>
          </a:lstStyle>
          <a:p>
            <a:r>
              <a:rPr lang="en-US"/>
              <a:t>icon</a:t>
            </a:r>
          </a:p>
        </p:txBody>
      </p:sp>
      <p:sp>
        <p:nvSpPr>
          <p:cNvPr id="15" name="Picture Placeholder 17">
            <a:extLst>
              <a:ext uri="{FF2B5EF4-FFF2-40B4-BE49-F238E27FC236}">
                <a16:creationId xmlns:a16="http://schemas.microsoft.com/office/drawing/2014/main" id="{83EBDBF2-2B98-2477-7C90-C6E8635652D0}"/>
              </a:ext>
            </a:extLst>
          </p:cNvPr>
          <p:cNvSpPr>
            <a:spLocks noGrp="1"/>
          </p:cNvSpPr>
          <p:nvPr>
            <p:ph type="pic" sz="quarter" idx="27" hasCustomPrompt="1"/>
          </p:nvPr>
        </p:nvSpPr>
        <p:spPr>
          <a:xfrm>
            <a:off x="4846289" y="1650617"/>
            <a:ext cx="647700" cy="647700"/>
          </a:xfrm>
        </p:spPr>
        <p:txBody>
          <a:bodyPr>
            <a:normAutofit/>
          </a:bodyPr>
          <a:lstStyle>
            <a:lvl1pPr marL="0" indent="0">
              <a:buNone/>
              <a:defRPr sz="1000"/>
            </a:lvl1pPr>
          </a:lstStyle>
          <a:p>
            <a:r>
              <a:rPr lang="en-US"/>
              <a:t>icon</a:t>
            </a:r>
          </a:p>
        </p:txBody>
      </p:sp>
      <p:sp>
        <p:nvSpPr>
          <p:cNvPr id="16" name="Picture Placeholder 17">
            <a:extLst>
              <a:ext uri="{FF2B5EF4-FFF2-40B4-BE49-F238E27FC236}">
                <a16:creationId xmlns:a16="http://schemas.microsoft.com/office/drawing/2014/main" id="{B23E832A-DB9B-8A56-97D2-C4E3D12D6166}"/>
              </a:ext>
            </a:extLst>
          </p:cNvPr>
          <p:cNvSpPr>
            <a:spLocks noGrp="1"/>
          </p:cNvSpPr>
          <p:nvPr>
            <p:ph type="pic" sz="quarter" idx="28" hasCustomPrompt="1"/>
          </p:nvPr>
        </p:nvSpPr>
        <p:spPr>
          <a:xfrm>
            <a:off x="4846289" y="2747897"/>
            <a:ext cx="647700" cy="647700"/>
          </a:xfrm>
        </p:spPr>
        <p:txBody>
          <a:bodyPr>
            <a:normAutofit/>
          </a:bodyPr>
          <a:lstStyle>
            <a:lvl1pPr marL="0" indent="0">
              <a:buNone/>
              <a:defRPr sz="1000"/>
            </a:lvl1pPr>
          </a:lstStyle>
          <a:p>
            <a:r>
              <a:rPr lang="en-US"/>
              <a:t>icon</a:t>
            </a:r>
          </a:p>
        </p:txBody>
      </p:sp>
      <p:sp>
        <p:nvSpPr>
          <p:cNvPr id="17" name="Picture Placeholder 17">
            <a:extLst>
              <a:ext uri="{FF2B5EF4-FFF2-40B4-BE49-F238E27FC236}">
                <a16:creationId xmlns:a16="http://schemas.microsoft.com/office/drawing/2014/main" id="{FC87D71B-E94F-9DC9-C5C6-1F18B3963A06}"/>
              </a:ext>
            </a:extLst>
          </p:cNvPr>
          <p:cNvSpPr>
            <a:spLocks noGrp="1"/>
          </p:cNvSpPr>
          <p:nvPr>
            <p:ph type="pic" sz="quarter" idx="29" hasCustomPrompt="1"/>
          </p:nvPr>
        </p:nvSpPr>
        <p:spPr>
          <a:xfrm>
            <a:off x="4846289" y="3852797"/>
            <a:ext cx="647700" cy="647700"/>
          </a:xfrm>
        </p:spPr>
        <p:txBody>
          <a:bodyPr>
            <a:normAutofit/>
          </a:bodyPr>
          <a:lstStyle>
            <a:lvl1pPr marL="0" indent="0">
              <a:buNone/>
              <a:defRPr sz="1000"/>
            </a:lvl1pPr>
          </a:lstStyle>
          <a:p>
            <a:r>
              <a:rPr lang="en-US"/>
              <a:t>icon</a:t>
            </a:r>
          </a:p>
        </p:txBody>
      </p:sp>
      <p:sp>
        <p:nvSpPr>
          <p:cNvPr id="20" name="Picture Placeholder 15">
            <a:extLst>
              <a:ext uri="{FF2B5EF4-FFF2-40B4-BE49-F238E27FC236}">
                <a16:creationId xmlns:a16="http://schemas.microsoft.com/office/drawing/2014/main" id="{488158EA-16E6-8A5B-7BCB-7814E5E6557F}"/>
              </a:ext>
            </a:extLst>
          </p:cNvPr>
          <p:cNvSpPr>
            <a:spLocks noGrp="1"/>
          </p:cNvSpPr>
          <p:nvPr>
            <p:ph type="pic" sz="quarter" idx="12"/>
          </p:nvPr>
        </p:nvSpPr>
        <p:spPr>
          <a:xfrm>
            <a:off x="0" y="6394"/>
            <a:ext cx="4846289" cy="5149896"/>
          </a:xfrm>
          <a:custGeom>
            <a:avLst/>
            <a:gdLst>
              <a:gd name="connsiteX0" fmla="*/ 0 w 4871196"/>
              <a:gd name="connsiteY0" fmla="*/ 0 h 5143500"/>
              <a:gd name="connsiteX1" fmla="*/ 2435598 w 4871196"/>
              <a:gd name="connsiteY1" fmla="*/ 0 h 5143500"/>
              <a:gd name="connsiteX2" fmla="*/ 4871196 w 4871196"/>
              <a:gd name="connsiteY2" fmla="*/ 2571750 h 5143500"/>
              <a:gd name="connsiteX3" fmla="*/ 2435598 w 4871196"/>
              <a:gd name="connsiteY3" fmla="*/ 5143500 h 5143500"/>
              <a:gd name="connsiteX4" fmla="*/ 0 w 4871196"/>
              <a:gd name="connsiteY4" fmla="*/ 5143500 h 5143500"/>
              <a:gd name="connsiteX5" fmla="*/ 0 w 4871196"/>
              <a:gd name="connsiteY5" fmla="*/ 0 h 5143500"/>
              <a:gd name="connsiteX0" fmla="*/ 0 w 4896441"/>
              <a:gd name="connsiteY0" fmla="*/ 6395 h 5149895"/>
              <a:gd name="connsiteX1" fmla="*/ 1086379 w 4896441"/>
              <a:gd name="connsiteY1" fmla="*/ 0 h 5149895"/>
              <a:gd name="connsiteX2" fmla="*/ 4871196 w 4896441"/>
              <a:gd name="connsiteY2" fmla="*/ 2578145 h 5149895"/>
              <a:gd name="connsiteX3" fmla="*/ 2435598 w 4896441"/>
              <a:gd name="connsiteY3" fmla="*/ 5149895 h 5149895"/>
              <a:gd name="connsiteX4" fmla="*/ 0 w 4896441"/>
              <a:gd name="connsiteY4" fmla="*/ 5149895 h 5149895"/>
              <a:gd name="connsiteX5" fmla="*/ 0 w 4896441"/>
              <a:gd name="connsiteY5" fmla="*/ 6395 h 5149895"/>
              <a:gd name="connsiteX0" fmla="*/ 0 w 5245692"/>
              <a:gd name="connsiteY0" fmla="*/ 6395 h 5149895"/>
              <a:gd name="connsiteX1" fmla="*/ 1086379 w 5245692"/>
              <a:gd name="connsiteY1" fmla="*/ 0 h 5149895"/>
              <a:gd name="connsiteX2" fmla="*/ 4871196 w 5245692"/>
              <a:gd name="connsiteY2" fmla="*/ 2578145 h 5149895"/>
              <a:gd name="connsiteX3" fmla="*/ 4194059 w 5245692"/>
              <a:gd name="connsiteY3" fmla="*/ 5130712 h 5149895"/>
              <a:gd name="connsiteX4" fmla="*/ 0 w 5245692"/>
              <a:gd name="connsiteY4" fmla="*/ 5149895 h 5149895"/>
              <a:gd name="connsiteX5" fmla="*/ 0 w 5245692"/>
              <a:gd name="connsiteY5" fmla="*/ 6395 h 5149895"/>
              <a:gd name="connsiteX0" fmla="*/ 0 w 4919595"/>
              <a:gd name="connsiteY0" fmla="*/ 6395 h 5149895"/>
              <a:gd name="connsiteX1" fmla="*/ 1086379 w 4919595"/>
              <a:gd name="connsiteY1" fmla="*/ 0 h 5149895"/>
              <a:gd name="connsiteX2" fmla="*/ 4180600 w 4919595"/>
              <a:gd name="connsiteY2" fmla="*/ 1810816 h 5149895"/>
              <a:gd name="connsiteX3" fmla="*/ 4194059 w 4919595"/>
              <a:gd name="connsiteY3" fmla="*/ 5130712 h 5149895"/>
              <a:gd name="connsiteX4" fmla="*/ 0 w 4919595"/>
              <a:gd name="connsiteY4" fmla="*/ 5149895 h 5149895"/>
              <a:gd name="connsiteX5" fmla="*/ 0 w 4919595"/>
              <a:gd name="connsiteY5" fmla="*/ 6395 h 5149895"/>
              <a:gd name="connsiteX0" fmla="*/ 0 w 4852073"/>
              <a:gd name="connsiteY0" fmla="*/ 6395 h 5149895"/>
              <a:gd name="connsiteX1" fmla="*/ 1086379 w 4852073"/>
              <a:gd name="connsiteY1" fmla="*/ 0 h 5149895"/>
              <a:gd name="connsiteX2" fmla="*/ 4180600 w 4852073"/>
              <a:gd name="connsiteY2" fmla="*/ 1810816 h 5149895"/>
              <a:gd name="connsiteX3" fmla="*/ 4194059 w 4852073"/>
              <a:gd name="connsiteY3" fmla="*/ 5130712 h 5149895"/>
              <a:gd name="connsiteX4" fmla="*/ 0 w 4852073"/>
              <a:gd name="connsiteY4" fmla="*/ 5149895 h 5149895"/>
              <a:gd name="connsiteX5" fmla="*/ 0 w 4852073"/>
              <a:gd name="connsiteY5" fmla="*/ 6395 h 5149895"/>
              <a:gd name="connsiteX0" fmla="*/ 0 w 4823666"/>
              <a:gd name="connsiteY0" fmla="*/ 6395 h 5149895"/>
              <a:gd name="connsiteX1" fmla="*/ 1086379 w 4823666"/>
              <a:gd name="connsiteY1" fmla="*/ 0 h 5149895"/>
              <a:gd name="connsiteX2" fmla="*/ 4180600 w 4823666"/>
              <a:gd name="connsiteY2" fmla="*/ 1810816 h 5149895"/>
              <a:gd name="connsiteX3" fmla="*/ 4194059 w 4823666"/>
              <a:gd name="connsiteY3" fmla="*/ 5130712 h 5149895"/>
              <a:gd name="connsiteX4" fmla="*/ 0 w 4823666"/>
              <a:gd name="connsiteY4" fmla="*/ 5149895 h 5149895"/>
              <a:gd name="connsiteX5" fmla="*/ 0 w 4823666"/>
              <a:gd name="connsiteY5" fmla="*/ 6395 h 5149895"/>
              <a:gd name="connsiteX0" fmla="*/ 0 w 4684504"/>
              <a:gd name="connsiteY0" fmla="*/ 6395 h 5149895"/>
              <a:gd name="connsiteX1" fmla="*/ 1086379 w 4684504"/>
              <a:gd name="connsiteY1" fmla="*/ 0 h 5149895"/>
              <a:gd name="connsiteX2" fmla="*/ 3553948 w 4684504"/>
              <a:gd name="connsiteY2" fmla="*/ 1280080 h 5149895"/>
              <a:gd name="connsiteX3" fmla="*/ 4194059 w 4684504"/>
              <a:gd name="connsiteY3" fmla="*/ 5130712 h 5149895"/>
              <a:gd name="connsiteX4" fmla="*/ 0 w 4684504"/>
              <a:gd name="connsiteY4" fmla="*/ 5149895 h 5149895"/>
              <a:gd name="connsiteX5" fmla="*/ 0 w 4684504"/>
              <a:gd name="connsiteY5" fmla="*/ 6395 h 5149895"/>
              <a:gd name="connsiteX0" fmla="*/ 0 w 4752958"/>
              <a:gd name="connsiteY0" fmla="*/ 6395 h 5149895"/>
              <a:gd name="connsiteX1" fmla="*/ 1086379 w 4752958"/>
              <a:gd name="connsiteY1" fmla="*/ 0 h 5149895"/>
              <a:gd name="connsiteX2" fmla="*/ 3553948 w 4752958"/>
              <a:gd name="connsiteY2" fmla="*/ 1280080 h 5149895"/>
              <a:gd name="connsiteX3" fmla="*/ 4194059 w 4752958"/>
              <a:gd name="connsiteY3" fmla="*/ 5130712 h 5149895"/>
              <a:gd name="connsiteX4" fmla="*/ 0 w 4752958"/>
              <a:gd name="connsiteY4" fmla="*/ 5149895 h 5149895"/>
              <a:gd name="connsiteX5" fmla="*/ 0 w 4752958"/>
              <a:gd name="connsiteY5" fmla="*/ 6395 h 5149895"/>
              <a:gd name="connsiteX0" fmla="*/ 0 w 4355987"/>
              <a:gd name="connsiteY0" fmla="*/ 6395 h 5149895"/>
              <a:gd name="connsiteX1" fmla="*/ 1086379 w 4355987"/>
              <a:gd name="connsiteY1" fmla="*/ 0 h 5149895"/>
              <a:gd name="connsiteX2" fmla="*/ 3553948 w 4355987"/>
              <a:gd name="connsiteY2" fmla="*/ 1280080 h 5149895"/>
              <a:gd name="connsiteX3" fmla="*/ 4194059 w 4355987"/>
              <a:gd name="connsiteY3" fmla="*/ 5130712 h 5149895"/>
              <a:gd name="connsiteX4" fmla="*/ 0 w 4355987"/>
              <a:gd name="connsiteY4" fmla="*/ 5149895 h 5149895"/>
              <a:gd name="connsiteX5" fmla="*/ 0 w 4355987"/>
              <a:gd name="connsiteY5" fmla="*/ 6395 h 5149895"/>
              <a:gd name="connsiteX0" fmla="*/ 0 w 4342563"/>
              <a:gd name="connsiteY0" fmla="*/ 6395 h 5149895"/>
              <a:gd name="connsiteX1" fmla="*/ 1086379 w 4342563"/>
              <a:gd name="connsiteY1" fmla="*/ 0 h 5149895"/>
              <a:gd name="connsiteX2" fmla="*/ 3553948 w 4342563"/>
              <a:gd name="connsiteY2" fmla="*/ 1280080 h 5149895"/>
              <a:gd name="connsiteX3" fmla="*/ 4194059 w 4342563"/>
              <a:gd name="connsiteY3" fmla="*/ 5130712 h 5149895"/>
              <a:gd name="connsiteX4" fmla="*/ 0 w 4342563"/>
              <a:gd name="connsiteY4" fmla="*/ 5149895 h 5149895"/>
              <a:gd name="connsiteX5" fmla="*/ 0 w 4342563"/>
              <a:gd name="connsiteY5" fmla="*/ 6395 h 5149895"/>
              <a:gd name="connsiteX0" fmla="*/ 0 w 4324549"/>
              <a:gd name="connsiteY0" fmla="*/ 6395 h 5149895"/>
              <a:gd name="connsiteX1" fmla="*/ 1086379 w 4324549"/>
              <a:gd name="connsiteY1" fmla="*/ 0 h 5149895"/>
              <a:gd name="connsiteX2" fmla="*/ 3413271 w 4324549"/>
              <a:gd name="connsiteY2" fmla="*/ 1491096 h 5149895"/>
              <a:gd name="connsiteX3" fmla="*/ 4194059 w 4324549"/>
              <a:gd name="connsiteY3" fmla="*/ 5130712 h 5149895"/>
              <a:gd name="connsiteX4" fmla="*/ 0 w 4324549"/>
              <a:gd name="connsiteY4" fmla="*/ 5149895 h 5149895"/>
              <a:gd name="connsiteX5" fmla="*/ 0 w 4324549"/>
              <a:gd name="connsiteY5" fmla="*/ 6395 h 5149895"/>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23344"/>
              <a:gd name="connsiteY0" fmla="*/ 12790 h 5156290"/>
              <a:gd name="connsiteX1" fmla="*/ 2416415 w 4323344"/>
              <a:gd name="connsiteY1" fmla="*/ 0 h 5156290"/>
              <a:gd name="connsiteX2" fmla="*/ 3547554 w 4323344"/>
              <a:gd name="connsiteY2" fmla="*/ 1484702 h 5156290"/>
              <a:gd name="connsiteX3" fmla="*/ 4194059 w 4323344"/>
              <a:gd name="connsiteY3" fmla="*/ 5137107 h 5156290"/>
              <a:gd name="connsiteX4" fmla="*/ 0 w 4323344"/>
              <a:gd name="connsiteY4" fmla="*/ 5156290 h 5156290"/>
              <a:gd name="connsiteX5" fmla="*/ 0 w 4323344"/>
              <a:gd name="connsiteY5" fmla="*/ 12790 h 5156290"/>
              <a:gd name="connsiteX0" fmla="*/ 0 w 4347914"/>
              <a:gd name="connsiteY0" fmla="*/ 12790 h 5156290"/>
              <a:gd name="connsiteX1" fmla="*/ 2416415 w 4347914"/>
              <a:gd name="connsiteY1" fmla="*/ 0 h 5156290"/>
              <a:gd name="connsiteX2" fmla="*/ 3547554 w 4347914"/>
              <a:gd name="connsiteY2" fmla="*/ 1484702 h 5156290"/>
              <a:gd name="connsiteX3" fmla="*/ 4194059 w 4347914"/>
              <a:gd name="connsiteY3" fmla="*/ 5137107 h 5156290"/>
              <a:gd name="connsiteX4" fmla="*/ 0 w 4347914"/>
              <a:gd name="connsiteY4" fmla="*/ 5156290 h 5156290"/>
              <a:gd name="connsiteX5" fmla="*/ 0 w 4347914"/>
              <a:gd name="connsiteY5" fmla="*/ 12790 h 5156290"/>
              <a:gd name="connsiteX0" fmla="*/ 0 w 4351928"/>
              <a:gd name="connsiteY0" fmla="*/ 12790 h 5156290"/>
              <a:gd name="connsiteX1" fmla="*/ 2416415 w 4351928"/>
              <a:gd name="connsiteY1" fmla="*/ 0 h 5156290"/>
              <a:gd name="connsiteX2" fmla="*/ 3573131 w 4351928"/>
              <a:gd name="connsiteY2" fmla="*/ 1452730 h 5156290"/>
              <a:gd name="connsiteX3" fmla="*/ 4194059 w 4351928"/>
              <a:gd name="connsiteY3" fmla="*/ 5137107 h 5156290"/>
              <a:gd name="connsiteX4" fmla="*/ 0 w 4351928"/>
              <a:gd name="connsiteY4" fmla="*/ 5156290 h 5156290"/>
              <a:gd name="connsiteX5" fmla="*/ 0 w 4351928"/>
              <a:gd name="connsiteY5" fmla="*/ 12790 h 5156290"/>
              <a:gd name="connsiteX0" fmla="*/ 0 w 4325152"/>
              <a:gd name="connsiteY0" fmla="*/ 12790 h 5156290"/>
              <a:gd name="connsiteX1" fmla="*/ 2480359 w 4325152"/>
              <a:gd name="connsiteY1" fmla="*/ 0 h 5156290"/>
              <a:gd name="connsiteX2" fmla="*/ 3573131 w 4325152"/>
              <a:gd name="connsiteY2" fmla="*/ 1452730 h 5156290"/>
              <a:gd name="connsiteX3" fmla="*/ 4194059 w 4325152"/>
              <a:gd name="connsiteY3" fmla="*/ 5137107 h 5156290"/>
              <a:gd name="connsiteX4" fmla="*/ 0 w 4325152"/>
              <a:gd name="connsiteY4" fmla="*/ 5156290 h 5156290"/>
              <a:gd name="connsiteX5" fmla="*/ 0 w 4325152"/>
              <a:gd name="connsiteY5" fmla="*/ 12790 h 5156290"/>
              <a:gd name="connsiteX0" fmla="*/ 0 w 4316181"/>
              <a:gd name="connsiteY0" fmla="*/ 12790 h 5156290"/>
              <a:gd name="connsiteX1" fmla="*/ 2480359 w 4316181"/>
              <a:gd name="connsiteY1" fmla="*/ 0 h 5156290"/>
              <a:gd name="connsiteX2" fmla="*/ 3573131 w 4316181"/>
              <a:gd name="connsiteY2" fmla="*/ 1452730 h 5156290"/>
              <a:gd name="connsiteX3" fmla="*/ 4194059 w 4316181"/>
              <a:gd name="connsiteY3" fmla="*/ 5137107 h 5156290"/>
              <a:gd name="connsiteX4" fmla="*/ 0 w 4316181"/>
              <a:gd name="connsiteY4" fmla="*/ 5156290 h 5156290"/>
              <a:gd name="connsiteX5" fmla="*/ 0 w 4316181"/>
              <a:gd name="connsiteY5" fmla="*/ 12790 h 5156290"/>
              <a:gd name="connsiteX0" fmla="*/ 0 w 4327925"/>
              <a:gd name="connsiteY0" fmla="*/ 12790 h 5156290"/>
              <a:gd name="connsiteX1" fmla="*/ 2480359 w 4327925"/>
              <a:gd name="connsiteY1" fmla="*/ 0 h 5156290"/>
              <a:gd name="connsiteX2" fmla="*/ 3573131 w 4327925"/>
              <a:gd name="connsiteY2" fmla="*/ 1452730 h 5156290"/>
              <a:gd name="connsiteX3" fmla="*/ 4194059 w 4327925"/>
              <a:gd name="connsiteY3" fmla="*/ 5137107 h 5156290"/>
              <a:gd name="connsiteX4" fmla="*/ 0 w 4327925"/>
              <a:gd name="connsiteY4" fmla="*/ 5156290 h 5156290"/>
              <a:gd name="connsiteX5" fmla="*/ 0 w 4327925"/>
              <a:gd name="connsiteY5" fmla="*/ 12790 h 5156290"/>
              <a:gd name="connsiteX0" fmla="*/ 0 w 4342548"/>
              <a:gd name="connsiteY0" fmla="*/ 12790 h 5156290"/>
              <a:gd name="connsiteX1" fmla="*/ 2480359 w 4342548"/>
              <a:gd name="connsiteY1" fmla="*/ 0 h 5156290"/>
              <a:gd name="connsiteX2" fmla="*/ 3573131 w 4342548"/>
              <a:gd name="connsiteY2" fmla="*/ 1452730 h 5156290"/>
              <a:gd name="connsiteX3" fmla="*/ 4194059 w 4342548"/>
              <a:gd name="connsiteY3" fmla="*/ 5137107 h 5156290"/>
              <a:gd name="connsiteX4" fmla="*/ 0 w 4342548"/>
              <a:gd name="connsiteY4" fmla="*/ 5156290 h 5156290"/>
              <a:gd name="connsiteX5" fmla="*/ 0 w 4342548"/>
              <a:gd name="connsiteY5" fmla="*/ 12790 h 5156290"/>
              <a:gd name="connsiteX0" fmla="*/ 0 w 4940254"/>
              <a:gd name="connsiteY0" fmla="*/ 12790 h 5162685"/>
              <a:gd name="connsiteX1" fmla="*/ 2480359 w 4940254"/>
              <a:gd name="connsiteY1" fmla="*/ 0 h 5162685"/>
              <a:gd name="connsiteX2" fmla="*/ 3573131 w 4940254"/>
              <a:gd name="connsiteY2" fmla="*/ 1452730 h 5162685"/>
              <a:gd name="connsiteX3" fmla="*/ 4852683 w 4940254"/>
              <a:gd name="connsiteY3" fmla="*/ 5162685 h 5162685"/>
              <a:gd name="connsiteX4" fmla="*/ 0 w 4940254"/>
              <a:gd name="connsiteY4" fmla="*/ 5156290 h 5162685"/>
              <a:gd name="connsiteX5" fmla="*/ 0 w 4940254"/>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593407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788739"/>
              <a:gd name="connsiteY0" fmla="*/ 12790 h 5169080"/>
              <a:gd name="connsiteX1" fmla="*/ 2525119 w 4788739"/>
              <a:gd name="connsiteY1" fmla="*/ 0 h 5169080"/>
              <a:gd name="connsiteX2" fmla="*/ 3624287 w 4788739"/>
              <a:gd name="connsiteY2" fmla="*/ 1555040 h 5169080"/>
              <a:gd name="connsiteX3" fmla="*/ 4788739 w 4788739"/>
              <a:gd name="connsiteY3" fmla="*/ 5169080 h 5169080"/>
              <a:gd name="connsiteX4" fmla="*/ 0 w 4788739"/>
              <a:gd name="connsiteY4" fmla="*/ 5156290 h 5169080"/>
              <a:gd name="connsiteX5" fmla="*/ 0 w 4788739"/>
              <a:gd name="connsiteY5" fmla="*/ 12790 h 5169080"/>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699218"/>
              <a:gd name="connsiteY0" fmla="*/ 12790 h 5156290"/>
              <a:gd name="connsiteX1" fmla="*/ 2525119 w 4699218"/>
              <a:gd name="connsiteY1" fmla="*/ 0 h 5156290"/>
              <a:gd name="connsiteX2" fmla="*/ 3598709 w 4699218"/>
              <a:gd name="connsiteY2" fmla="*/ 1459124 h 5156290"/>
              <a:gd name="connsiteX3" fmla="*/ 4699218 w 4699218"/>
              <a:gd name="connsiteY3" fmla="*/ 5149897 h 5156290"/>
              <a:gd name="connsiteX4" fmla="*/ 0 w 4699218"/>
              <a:gd name="connsiteY4" fmla="*/ 5156290 h 5156290"/>
              <a:gd name="connsiteX5" fmla="*/ 0 w 4699218"/>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6289" h="5149896">
                <a:moveTo>
                  <a:pt x="0" y="6396"/>
                </a:moveTo>
                <a:lnTo>
                  <a:pt x="2544302" y="0"/>
                </a:lnTo>
                <a:cubicBezTo>
                  <a:pt x="2527437" y="12789"/>
                  <a:pt x="3144707" y="640241"/>
                  <a:pt x="3598709" y="1452730"/>
                </a:cubicBezTo>
                <a:cubicBezTo>
                  <a:pt x="4052711" y="2265219"/>
                  <a:pt x="4567254" y="3487352"/>
                  <a:pt x="4846289" y="5143503"/>
                </a:cubicBezTo>
                <a:lnTo>
                  <a:pt x="0" y="5149896"/>
                </a:lnTo>
                <a:lnTo>
                  <a:pt x="0" y="6396"/>
                </a:lnTo>
                <a:close/>
              </a:path>
            </a:pathLst>
          </a:custGeom>
          <a:solidFill>
            <a:schemeClr val="bg2">
              <a:lumMod val="40000"/>
              <a:lumOff val="60000"/>
            </a:schemeClr>
          </a:solidFill>
        </p:spPr>
        <p:txBody>
          <a:bodyPr/>
          <a:lstStyle/>
          <a:p>
            <a:r>
              <a:rPr lang="en-US"/>
              <a:t>Click icon to add picture</a:t>
            </a:r>
          </a:p>
        </p:txBody>
      </p:sp>
      <p:sp>
        <p:nvSpPr>
          <p:cNvPr id="21" name="Footer Placeholder 18">
            <a:extLst>
              <a:ext uri="{FF2B5EF4-FFF2-40B4-BE49-F238E27FC236}">
                <a16:creationId xmlns:a16="http://schemas.microsoft.com/office/drawing/2014/main" id="{04930B4F-4109-0591-9CB6-4F685215CB09}"/>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22" name="Slide Number Placeholder 19">
            <a:extLst>
              <a:ext uri="{FF2B5EF4-FFF2-40B4-BE49-F238E27FC236}">
                <a16:creationId xmlns:a16="http://schemas.microsoft.com/office/drawing/2014/main" id="{73244E15-CFA0-1847-1121-D5838736A054}"/>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2592992440"/>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Transition Slide – Green">
    <p:spTree>
      <p:nvGrpSpPr>
        <p:cNvPr id="1" name=""/>
        <p:cNvGrpSpPr/>
        <p:nvPr/>
      </p:nvGrpSpPr>
      <p:grpSpPr>
        <a:xfrm>
          <a:off x="0" y="0"/>
          <a:ext cx="0" cy="0"/>
          <a:chOff x="0" y="0"/>
          <a:chExt cx="0" cy="0"/>
        </a:xfrm>
      </p:grpSpPr>
      <p:pic>
        <p:nvPicPr>
          <p:cNvPr id="4" name="Picture 3" descr="A green and black background&#10;&#10;Description automatically generated">
            <a:extLst>
              <a:ext uri="{FF2B5EF4-FFF2-40B4-BE49-F238E27FC236}">
                <a16:creationId xmlns:a16="http://schemas.microsoft.com/office/drawing/2014/main" id="{58088AD7-AADB-C28F-35E8-B9B67D0C5111}"/>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5" name="Title 1">
            <a:extLst>
              <a:ext uri="{FF2B5EF4-FFF2-40B4-BE49-F238E27FC236}">
                <a16:creationId xmlns:a16="http://schemas.microsoft.com/office/drawing/2014/main" id="{1CBB85FA-D684-EFEA-4175-A14025D1E115}"/>
              </a:ext>
            </a:extLst>
          </p:cNvPr>
          <p:cNvSpPr>
            <a:spLocks noGrp="1"/>
          </p:cNvSpPr>
          <p:nvPr>
            <p:ph type="title"/>
          </p:nvPr>
        </p:nvSpPr>
        <p:spPr>
          <a:xfrm>
            <a:off x="414996" y="1896979"/>
            <a:ext cx="4157003" cy="973306"/>
          </a:xfrm>
        </p:spPr>
        <p:txBody>
          <a:bodyPr lIns="0" tIns="0" rIns="0" bIns="0" anchor="b" anchorCtr="0">
            <a:noAutofit/>
          </a:bodyPr>
          <a:lstStyle>
            <a:lvl1pPr>
              <a:defRPr sz="2400" b="1" spc="-100" baseline="0"/>
            </a:lvl1pPr>
          </a:lstStyle>
          <a:p>
            <a:r>
              <a:rPr lang="en-US"/>
              <a:t>Click to edit Master title style</a:t>
            </a:r>
          </a:p>
        </p:txBody>
      </p:sp>
      <p:sp>
        <p:nvSpPr>
          <p:cNvPr id="6" name="Footer Placeholder 18">
            <a:extLst>
              <a:ext uri="{FF2B5EF4-FFF2-40B4-BE49-F238E27FC236}">
                <a16:creationId xmlns:a16="http://schemas.microsoft.com/office/drawing/2014/main" id="{E57C992D-7E8C-7C50-27E4-F8CA935DB83C}"/>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7" name="Slide Number Placeholder 19">
            <a:extLst>
              <a:ext uri="{FF2B5EF4-FFF2-40B4-BE49-F238E27FC236}">
                <a16:creationId xmlns:a16="http://schemas.microsoft.com/office/drawing/2014/main" id="{7EA2C68E-B8FF-92A6-859F-687694BEB446}"/>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2876819237"/>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Transition Slide –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088AD7-AADB-C28F-35E8-B9B67D0C5111}"/>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9144000" cy="5143500"/>
          </a:xfrm>
          <a:prstGeom prst="rect">
            <a:avLst/>
          </a:prstGeom>
        </p:spPr>
      </p:pic>
      <p:sp>
        <p:nvSpPr>
          <p:cNvPr id="3" name="Footer Placeholder 18">
            <a:extLst>
              <a:ext uri="{FF2B5EF4-FFF2-40B4-BE49-F238E27FC236}">
                <a16:creationId xmlns:a16="http://schemas.microsoft.com/office/drawing/2014/main" id="{F844B47F-768D-3BA1-5FD2-8DC6A95AC525}"/>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5" name="Slide Number Placeholder 19">
            <a:extLst>
              <a:ext uri="{FF2B5EF4-FFF2-40B4-BE49-F238E27FC236}">
                <a16:creationId xmlns:a16="http://schemas.microsoft.com/office/drawing/2014/main" id="{E4CE2C67-5C69-6783-1087-202BE5EF2610}"/>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6" name="Title 1">
            <a:extLst>
              <a:ext uri="{FF2B5EF4-FFF2-40B4-BE49-F238E27FC236}">
                <a16:creationId xmlns:a16="http://schemas.microsoft.com/office/drawing/2014/main" id="{D00DA3C2-8956-66DE-02DF-CE3314EC3111}"/>
              </a:ext>
            </a:extLst>
          </p:cNvPr>
          <p:cNvSpPr>
            <a:spLocks noGrp="1"/>
          </p:cNvSpPr>
          <p:nvPr>
            <p:ph type="title"/>
          </p:nvPr>
        </p:nvSpPr>
        <p:spPr>
          <a:xfrm>
            <a:off x="414996" y="1896979"/>
            <a:ext cx="4157003" cy="973306"/>
          </a:xfrm>
        </p:spPr>
        <p:txBody>
          <a:bodyPr lIns="0" tIns="0" rIns="0" bIns="0" anchor="b" anchorCtr="0">
            <a:noAutofit/>
          </a:bodyPr>
          <a:lstStyle>
            <a:lvl1pPr>
              <a:defRPr sz="2400" b="1" spc="-100" baseline="0"/>
            </a:lvl1pPr>
          </a:lstStyle>
          <a:p>
            <a:r>
              <a:rPr lang="en-US"/>
              <a:t>Click to edit Master title style</a:t>
            </a:r>
          </a:p>
        </p:txBody>
      </p:sp>
    </p:spTree>
    <p:extLst>
      <p:ext uri="{BB962C8B-B14F-4D97-AF65-F5344CB8AC3E}">
        <p14:creationId xmlns:p14="http://schemas.microsoft.com/office/powerpoint/2010/main" val="2885688997"/>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Transition Slide – Yellow">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088AD7-AADB-C28F-35E8-B9B67D0C5111}"/>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9144000" cy="5143500"/>
          </a:xfrm>
          <a:prstGeom prst="rect">
            <a:avLst/>
          </a:prstGeom>
        </p:spPr>
      </p:pic>
      <p:sp>
        <p:nvSpPr>
          <p:cNvPr id="3" name="Footer Placeholder 18">
            <a:extLst>
              <a:ext uri="{FF2B5EF4-FFF2-40B4-BE49-F238E27FC236}">
                <a16:creationId xmlns:a16="http://schemas.microsoft.com/office/drawing/2014/main" id="{85A0613E-9936-078A-2410-49D6EF8A0E44}"/>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5" name="Slide Number Placeholder 19">
            <a:extLst>
              <a:ext uri="{FF2B5EF4-FFF2-40B4-BE49-F238E27FC236}">
                <a16:creationId xmlns:a16="http://schemas.microsoft.com/office/drawing/2014/main" id="{4F8B42D9-F9C5-5F31-922A-236CAFB84008}"/>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6" name="Title 1">
            <a:extLst>
              <a:ext uri="{FF2B5EF4-FFF2-40B4-BE49-F238E27FC236}">
                <a16:creationId xmlns:a16="http://schemas.microsoft.com/office/drawing/2014/main" id="{68DE857F-C60D-9914-0F2E-D2896F180FF6}"/>
              </a:ext>
            </a:extLst>
          </p:cNvPr>
          <p:cNvSpPr>
            <a:spLocks noGrp="1"/>
          </p:cNvSpPr>
          <p:nvPr>
            <p:ph type="title"/>
          </p:nvPr>
        </p:nvSpPr>
        <p:spPr>
          <a:xfrm>
            <a:off x="414996" y="1896979"/>
            <a:ext cx="4157003" cy="973306"/>
          </a:xfrm>
        </p:spPr>
        <p:txBody>
          <a:bodyPr lIns="0" tIns="0" rIns="0" bIns="0" anchor="b" anchorCtr="0">
            <a:noAutofit/>
          </a:bodyPr>
          <a:lstStyle>
            <a:lvl1pPr>
              <a:defRPr sz="2400" b="1" spc="-100" baseline="0"/>
            </a:lvl1pPr>
          </a:lstStyle>
          <a:p>
            <a:r>
              <a:rPr lang="en-US"/>
              <a:t>Click to edit Master title style</a:t>
            </a:r>
          </a:p>
        </p:txBody>
      </p:sp>
    </p:spTree>
    <p:extLst>
      <p:ext uri="{BB962C8B-B14F-4D97-AF65-F5344CB8AC3E}">
        <p14:creationId xmlns:p14="http://schemas.microsoft.com/office/powerpoint/2010/main" val="4196819497"/>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L-Photo Slide – Gree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3B16C9C-92A9-3203-4952-0F487DEE083F}"/>
              </a:ext>
            </a:extLst>
          </p:cNvPr>
          <p:cNvSpPr/>
          <p:nvPr userDrawn="1"/>
        </p:nvSpPr>
        <p:spPr>
          <a:xfrm>
            <a:off x="0" y="0"/>
            <a:ext cx="9144000" cy="5137106"/>
          </a:xfrm>
          <a:prstGeom prst="rect">
            <a:avLst/>
          </a:pr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15">
            <a:extLst>
              <a:ext uri="{FF2B5EF4-FFF2-40B4-BE49-F238E27FC236}">
                <a16:creationId xmlns:a16="http://schemas.microsoft.com/office/drawing/2014/main" id="{9A48AFAB-FC01-0DA3-93E8-9A49EB23F351}"/>
              </a:ext>
            </a:extLst>
          </p:cNvPr>
          <p:cNvSpPr>
            <a:spLocks noGrp="1"/>
          </p:cNvSpPr>
          <p:nvPr>
            <p:ph type="pic" sz="quarter" idx="12"/>
          </p:nvPr>
        </p:nvSpPr>
        <p:spPr>
          <a:xfrm>
            <a:off x="0" y="-4579"/>
            <a:ext cx="4844579" cy="5148079"/>
          </a:xfrm>
          <a:custGeom>
            <a:avLst/>
            <a:gdLst>
              <a:gd name="connsiteX0" fmla="*/ 0 w 4871196"/>
              <a:gd name="connsiteY0" fmla="*/ 0 h 5143500"/>
              <a:gd name="connsiteX1" fmla="*/ 2435598 w 4871196"/>
              <a:gd name="connsiteY1" fmla="*/ 0 h 5143500"/>
              <a:gd name="connsiteX2" fmla="*/ 4871196 w 4871196"/>
              <a:gd name="connsiteY2" fmla="*/ 2571750 h 5143500"/>
              <a:gd name="connsiteX3" fmla="*/ 2435598 w 4871196"/>
              <a:gd name="connsiteY3" fmla="*/ 5143500 h 5143500"/>
              <a:gd name="connsiteX4" fmla="*/ 0 w 4871196"/>
              <a:gd name="connsiteY4" fmla="*/ 5143500 h 5143500"/>
              <a:gd name="connsiteX5" fmla="*/ 0 w 4871196"/>
              <a:gd name="connsiteY5" fmla="*/ 0 h 5143500"/>
              <a:gd name="connsiteX0" fmla="*/ 0 w 4896441"/>
              <a:gd name="connsiteY0" fmla="*/ 6395 h 5149895"/>
              <a:gd name="connsiteX1" fmla="*/ 1086379 w 4896441"/>
              <a:gd name="connsiteY1" fmla="*/ 0 h 5149895"/>
              <a:gd name="connsiteX2" fmla="*/ 4871196 w 4896441"/>
              <a:gd name="connsiteY2" fmla="*/ 2578145 h 5149895"/>
              <a:gd name="connsiteX3" fmla="*/ 2435598 w 4896441"/>
              <a:gd name="connsiteY3" fmla="*/ 5149895 h 5149895"/>
              <a:gd name="connsiteX4" fmla="*/ 0 w 4896441"/>
              <a:gd name="connsiteY4" fmla="*/ 5149895 h 5149895"/>
              <a:gd name="connsiteX5" fmla="*/ 0 w 4896441"/>
              <a:gd name="connsiteY5" fmla="*/ 6395 h 5149895"/>
              <a:gd name="connsiteX0" fmla="*/ 0 w 5245692"/>
              <a:gd name="connsiteY0" fmla="*/ 6395 h 5149895"/>
              <a:gd name="connsiteX1" fmla="*/ 1086379 w 5245692"/>
              <a:gd name="connsiteY1" fmla="*/ 0 h 5149895"/>
              <a:gd name="connsiteX2" fmla="*/ 4871196 w 5245692"/>
              <a:gd name="connsiteY2" fmla="*/ 2578145 h 5149895"/>
              <a:gd name="connsiteX3" fmla="*/ 4194059 w 5245692"/>
              <a:gd name="connsiteY3" fmla="*/ 5130712 h 5149895"/>
              <a:gd name="connsiteX4" fmla="*/ 0 w 5245692"/>
              <a:gd name="connsiteY4" fmla="*/ 5149895 h 5149895"/>
              <a:gd name="connsiteX5" fmla="*/ 0 w 5245692"/>
              <a:gd name="connsiteY5" fmla="*/ 6395 h 5149895"/>
              <a:gd name="connsiteX0" fmla="*/ 0 w 4919595"/>
              <a:gd name="connsiteY0" fmla="*/ 6395 h 5149895"/>
              <a:gd name="connsiteX1" fmla="*/ 1086379 w 4919595"/>
              <a:gd name="connsiteY1" fmla="*/ 0 h 5149895"/>
              <a:gd name="connsiteX2" fmla="*/ 4180600 w 4919595"/>
              <a:gd name="connsiteY2" fmla="*/ 1810816 h 5149895"/>
              <a:gd name="connsiteX3" fmla="*/ 4194059 w 4919595"/>
              <a:gd name="connsiteY3" fmla="*/ 5130712 h 5149895"/>
              <a:gd name="connsiteX4" fmla="*/ 0 w 4919595"/>
              <a:gd name="connsiteY4" fmla="*/ 5149895 h 5149895"/>
              <a:gd name="connsiteX5" fmla="*/ 0 w 4919595"/>
              <a:gd name="connsiteY5" fmla="*/ 6395 h 5149895"/>
              <a:gd name="connsiteX0" fmla="*/ 0 w 4852073"/>
              <a:gd name="connsiteY0" fmla="*/ 6395 h 5149895"/>
              <a:gd name="connsiteX1" fmla="*/ 1086379 w 4852073"/>
              <a:gd name="connsiteY1" fmla="*/ 0 h 5149895"/>
              <a:gd name="connsiteX2" fmla="*/ 4180600 w 4852073"/>
              <a:gd name="connsiteY2" fmla="*/ 1810816 h 5149895"/>
              <a:gd name="connsiteX3" fmla="*/ 4194059 w 4852073"/>
              <a:gd name="connsiteY3" fmla="*/ 5130712 h 5149895"/>
              <a:gd name="connsiteX4" fmla="*/ 0 w 4852073"/>
              <a:gd name="connsiteY4" fmla="*/ 5149895 h 5149895"/>
              <a:gd name="connsiteX5" fmla="*/ 0 w 4852073"/>
              <a:gd name="connsiteY5" fmla="*/ 6395 h 5149895"/>
              <a:gd name="connsiteX0" fmla="*/ 0 w 4823666"/>
              <a:gd name="connsiteY0" fmla="*/ 6395 h 5149895"/>
              <a:gd name="connsiteX1" fmla="*/ 1086379 w 4823666"/>
              <a:gd name="connsiteY1" fmla="*/ 0 h 5149895"/>
              <a:gd name="connsiteX2" fmla="*/ 4180600 w 4823666"/>
              <a:gd name="connsiteY2" fmla="*/ 1810816 h 5149895"/>
              <a:gd name="connsiteX3" fmla="*/ 4194059 w 4823666"/>
              <a:gd name="connsiteY3" fmla="*/ 5130712 h 5149895"/>
              <a:gd name="connsiteX4" fmla="*/ 0 w 4823666"/>
              <a:gd name="connsiteY4" fmla="*/ 5149895 h 5149895"/>
              <a:gd name="connsiteX5" fmla="*/ 0 w 4823666"/>
              <a:gd name="connsiteY5" fmla="*/ 6395 h 5149895"/>
              <a:gd name="connsiteX0" fmla="*/ 0 w 4684504"/>
              <a:gd name="connsiteY0" fmla="*/ 6395 h 5149895"/>
              <a:gd name="connsiteX1" fmla="*/ 1086379 w 4684504"/>
              <a:gd name="connsiteY1" fmla="*/ 0 h 5149895"/>
              <a:gd name="connsiteX2" fmla="*/ 3553948 w 4684504"/>
              <a:gd name="connsiteY2" fmla="*/ 1280080 h 5149895"/>
              <a:gd name="connsiteX3" fmla="*/ 4194059 w 4684504"/>
              <a:gd name="connsiteY3" fmla="*/ 5130712 h 5149895"/>
              <a:gd name="connsiteX4" fmla="*/ 0 w 4684504"/>
              <a:gd name="connsiteY4" fmla="*/ 5149895 h 5149895"/>
              <a:gd name="connsiteX5" fmla="*/ 0 w 4684504"/>
              <a:gd name="connsiteY5" fmla="*/ 6395 h 5149895"/>
              <a:gd name="connsiteX0" fmla="*/ 0 w 4752958"/>
              <a:gd name="connsiteY0" fmla="*/ 6395 h 5149895"/>
              <a:gd name="connsiteX1" fmla="*/ 1086379 w 4752958"/>
              <a:gd name="connsiteY1" fmla="*/ 0 h 5149895"/>
              <a:gd name="connsiteX2" fmla="*/ 3553948 w 4752958"/>
              <a:gd name="connsiteY2" fmla="*/ 1280080 h 5149895"/>
              <a:gd name="connsiteX3" fmla="*/ 4194059 w 4752958"/>
              <a:gd name="connsiteY3" fmla="*/ 5130712 h 5149895"/>
              <a:gd name="connsiteX4" fmla="*/ 0 w 4752958"/>
              <a:gd name="connsiteY4" fmla="*/ 5149895 h 5149895"/>
              <a:gd name="connsiteX5" fmla="*/ 0 w 4752958"/>
              <a:gd name="connsiteY5" fmla="*/ 6395 h 5149895"/>
              <a:gd name="connsiteX0" fmla="*/ 0 w 4355987"/>
              <a:gd name="connsiteY0" fmla="*/ 6395 h 5149895"/>
              <a:gd name="connsiteX1" fmla="*/ 1086379 w 4355987"/>
              <a:gd name="connsiteY1" fmla="*/ 0 h 5149895"/>
              <a:gd name="connsiteX2" fmla="*/ 3553948 w 4355987"/>
              <a:gd name="connsiteY2" fmla="*/ 1280080 h 5149895"/>
              <a:gd name="connsiteX3" fmla="*/ 4194059 w 4355987"/>
              <a:gd name="connsiteY3" fmla="*/ 5130712 h 5149895"/>
              <a:gd name="connsiteX4" fmla="*/ 0 w 4355987"/>
              <a:gd name="connsiteY4" fmla="*/ 5149895 h 5149895"/>
              <a:gd name="connsiteX5" fmla="*/ 0 w 4355987"/>
              <a:gd name="connsiteY5" fmla="*/ 6395 h 5149895"/>
              <a:gd name="connsiteX0" fmla="*/ 0 w 4342563"/>
              <a:gd name="connsiteY0" fmla="*/ 6395 h 5149895"/>
              <a:gd name="connsiteX1" fmla="*/ 1086379 w 4342563"/>
              <a:gd name="connsiteY1" fmla="*/ 0 h 5149895"/>
              <a:gd name="connsiteX2" fmla="*/ 3553948 w 4342563"/>
              <a:gd name="connsiteY2" fmla="*/ 1280080 h 5149895"/>
              <a:gd name="connsiteX3" fmla="*/ 4194059 w 4342563"/>
              <a:gd name="connsiteY3" fmla="*/ 5130712 h 5149895"/>
              <a:gd name="connsiteX4" fmla="*/ 0 w 4342563"/>
              <a:gd name="connsiteY4" fmla="*/ 5149895 h 5149895"/>
              <a:gd name="connsiteX5" fmla="*/ 0 w 4342563"/>
              <a:gd name="connsiteY5" fmla="*/ 6395 h 5149895"/>
              <a:gd name="connsiteX0" fmla="*/ 0 w 4324549"/>
              <a:gd name="connsiteY0" fmla="*/ 6395 h 5149895"/>
              <a:gd name="connsiteX1" fmla="*/ 1086379 w 4324549"/>
              <a:gd name="connsiteY1" fmla="*/ 0 h 5149895"/>
              <a:gd name="connsiteX2" fmla="*/ 3413271 w 4324549"/>
              <a:gd name="connsiteY2" fmla="*/ 1491096 h 5149895"/>
              <a:gd name="connsiteX3" fmla="*/ 4194059 w 4324549"/>
              <a:gd name="connsiteY3" fmla="*/ 5130712 h 5149895"/>
              <a:gd name="connsiteX4" fmla="*/ 0 w 4324549"/>
              <a:gd name="connsiteY4" fmla="*/ 5149895 h 5149895"/>
              <a:gd name="connsiteX5" fmla="*/ 0 w 4324549"/>
              <a:gd name="connsiteY5" fmla="*/ 6395 h 5149895"/>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23344"/>
              <a:gd name="connsiteY0" fmla="*/ 12790 h 5156290"/>
              <a:gd name="connsiteX1" fmla="*/ 2416415 w 4323344"/>
              <a:gd name="connsiteY1" fmla="*/ 0 h 5156290"/>
              <a:gd name="connsiteX2" fmla="*/ 3547554 w 4323344"/>
              <a:gd name="connsiteY2" fmla="*/ 1484702 h 5156290"/>
              <a:gd name="connsiteX3" fmla="*/ 4194059 w 4323344"/>
              <a:gd name="connsiteY3" fmla="*/ 5137107 h 5156290"/>
              <a:gd name="connsiteX4" fmla="*/ 0 w 4323344"/>
              <a:gd name="connsiteY4" fmla="*/ 5156290 h 5156290"/>
              <a:gd name="connsiteX5" fmla="*/ 0 w 4323344"/>
              <a:gd name="connsiteY5" fmla="*/ 12790 h 5156290"/>
              <a:gd name="connsiteX0" fmla="*/ 0 w 4347914"/>
              <a:gd name="connsiteY0" fmla="*/ 12790 h 5156290"/>
              <a:gd name="connsiteX1" fmla="*/ 2416415 w 4347914"/>
              <a:gd name="connsiteY1" fmla="*/ 0 h 5156290"/>
              <a:gd name="connsiteX2" fmla="*/ 3547554 w 4347914"/>
              <a:gd name="connsiteY2" fmla="*/ 1484702 h 5156290"/>
              <a:gd name="connsiteX3" fmla="*/ 4194059 w 4347914"/>
              <a:gd name="connsiteY3" fmla="*/ 5137107 h 5156290"/>
              <a:gd name="connsiteX4" fmla="*/ 0 w 4347914"/>
              <a:gd name="connsiteY4" fmla="*/ 5156290 h 5156290"/>
              <a:gd name="connsiteX5" fmla="*/ 0 w 4347914"/>
              <a:gd name="connsiteY5" fmla="*/ 12790 h 5156290"/>
              <a:gd name="connsiteX0" fmla="*/ 0 w 4351928"/>
              <a:gd name="connsiteY0" fmla="*/ 12790 h 5156290"/>
              <a:gd name="connsiteX1" fmla="*/ 2416415 w 4351928"/>
              <a:gd name="connsiteY1" fmla="*/ 0 h 5156290"/>
              <a:gd name="connsiteX2" fmla="*/ 3573131 w 4351928"/>
              <a:gd name="connsiteY2" fmla="*/ 1452730 h 5156290"/>
              <a:gd name="connsiteX3" fmla="*/ 4194059 w 4351928"/>
              <a:gd name="connsiteY3" fmla="*/ 5137107 h 5156290"/>
              <a:gd name="connsiteX4" fmla="*/ 0 w 4351928"/>
              <a:gd name="connsiteY4" fmla="*/ 5156290 h 5156290"/>
              <a:gd name="connsiteX5" fmla="*/ 0 w 4351928"/>
              <a:gd name="connsiteY5" fmla="*/ 12790 h 5156290"/>
              <a:gd name="connsiteX0" fmla="*/ 0 w 4325152"/>
              <a:gd name="connsiteY0" fmla="*/ 12790 h 5156290"/>
              <a:gd name="connsiteX1" fmla="*/ 2480359 w 4325152"/>
              <a:gd name="connsiteY1" fmla="*/ 0 h 5156290"/>
              <a:gd name="connsiteX2" fmla="*/ 3573131 w 4325152"/>
              <a:gd name="connsiteY2" fmla="*/ 1452730 h 5156290"/>
              <a:gd name="connsiteX3" fmla="*/ 4194059 w 4325152"/>
              <a:gd name="connsiteY3" fmla="*/ 5137107 h 5156290"/>
              <a:gd name="connsiteX4" fmla="*/ 0 w 4325152"/>
              <a:gd name="connsiteY4" fmla="*/ 5156290 h 5156290"/>
              <a:gd name="connsiteX5" fmla="*/ 0 w 4325152"/>
              <a:gd name="connsiteY5" fmla="*/ 12790 h 5156290"/>
              <a:gd name="connsiteX0" fmla="*/ 0 w 4316181"/>
              <a:gd name="connsiteY0" fmla="*/ 12790 h 5156290"/>
              <a:gd name="connsiteX1" fmla="*/ 2480359 w 4316181"/>
              <a:gd name="connsiteY1" fmla="*/ 0 h 5156290"/>
              <a:gd name="connsiteX2" fmla="*/ 3573131 w 4316181"/>
              <a:gd name="connsiteY2" fmla="*/ 1452730 h 5156290"/>
              <a:gd name="connsiteX3" fmla="*/ 4194059 w 4316181"/>
              <a:gd name="connsiteY3" fmla="*/ 5137107 h 5156290"/>
              <a:gd name="connsiteX4" fmla="*/ 0 w 4316181"/>
              <a:gd name="connsiteY4" fmla="*/ 5156290 h 5156290"/>
              <a:gd name="connsiteX5" fmla="*/ 0 w 4316181"/>
              <a:gd name="connsiteY5" fmla="*/ 12790 h 5156290"/>
              <a:gd name="connsiteX0" fmla="*/ 0 w 4327925"/>
              <a:gd name="connsiteY0" fmla="*/ 12790 h 5156290"/>
              <a:gd name="connsiteX1" fmla="*/ 2480359 w 4327925"/>
              <a:gd name="connsiteY1" fmla="*/ 0 h 5156290"/>
              <a:gd name="connsiteX2" fmla="*/ 3573131 w 4327925"/>
              <a:gd name="connsiteY2" fmla="*/ 1452730 h 5156290"/>
              <a:gd name="connsiteX3" fmla="*/ 4194059 w 4327925"/>
              <a:gd name="connsiteY3" fmla="*/ 5137107 h 5156290"/>
              <a:gd name="connsiteX4" fmla="*/ 0 w 4327925"/>
              <a:gd name="connsiteY4" fmla="*/ 5156290 h 5156290"/>
              <a:gd name="connsiteX5" fmla="*/ 0 w 4327925"/>
              <a:gd name="connsiteY5" fmla="*/ 12790 h 5156290"/>
              <a:gd name="connsiteX0" fmla="*/ 0 w 4342548"/>
              <a:gd name="connsiteY0" fmla="*/ 12790 h 5156290"/>
              <a:gd name="connsiteX1" fmla="*/ 2480359 w 4342548"/>
              <a:gd name="connsiteY1" fmla="*/ 0 h 5156290"/>
              <a:gd name="connsiteX2" fmla="*/ 3573131 w 4342548"/>
              <a:gd name="connsiteY2" fmla="*/ 1452730 h 5156290"/>
              <a:gd name="connsiteX3" fmla="*/ 4194059 w 4342548"/>
              <a:gd name="connsiteY3" fmla="*/ 5137107 h 5156290"/>
              <a:gd name="connsiteX4" fmla="*/ 0 w 4342548"/>
              <a:gd name="connsiteY4" fmla="*/ 5156290 h 5156290"/>
              <a:gd name="connsiteX5" fmla="*/ 0 w 4342548"/>
              <a:gd name="connsiteY5" fmla="*/ 12790 h 5156290"/>
              <a:gd name="connsiteX0" fmla="*/ 0 w 4940254"/>
              <a:gd name="connsiteY0" fmla="*/ 12790 h 5162685"/>
              <a:gd name="connsiteX1" fmla="*/ 2480359 w 4940254"/>
              <a:gd name="connsiteY1" fmla="*/ 0 h 5162685"/>
              <a:gd name="connsiteX2" fmla="*/ 3573131 w 4940254"/>
              <a:gd name="connsiteY2" fmla="*/ 1452730 h 5162685"/>
              <a:gd name="connsiteX3" fmla="*/ 4852683 w 4940254"/>
              <a:gd name="connsiteY3" fmla="*/ 5162685 h 5162685"/>
              <a:gd name="connsiteX4" fmla="*/ 0 w 4940254"/>
              <a:gd name="connsiteY4" fmla="*/ 5156290 h 5162685"/>
              <a:gd name="connsiteX5" fmla="*/ 0 w 4940254"/>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593407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788739"/>
              <a:gd name="connsiteY0" fmla="*/ 12790 h 5169080"/>
              <a:gd name="connsiteX1" fmla="*/ 2525119 w 4788739"/>
              <a:gd name="connsiteY1" fmla="*/ 0 h 5169080"/>
              <a:gd name="connsiteX2" fmla="*/ 3624287 w 4788739"/>
              <a:gd name="connsiteY2" fmla="*/ 1555040 h 5169080"/>
              <a:gd name="connsiteX3" fmla="*/ 4788739 w 4788739"/>
              <a:gd name="connsiteY3" fmla="*/ 5169080 h 5169080"/>
              <a:gd name="connsiteX4" fmla="*/ 0 w 4788739"/>
              <a:gd name="connsiteY4" fmla="*/ 5156290 h 5169080"/>
              <a:gd name="connsiteX5" fmla="*/ 0 w 4788739"/>
              <a:gd name="connsiteY5" fmla="*/ 12790 h 5169080"/>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699218"/>
              <a:gd name="connsiteY0" fmla="*/ 12790 h 5156290"/>
              <a:gd name="connsiteX1" fmla="*/ 2525119 w 4699218"/>
              <a:gd name="connsiteY1" fmla="*/ 0 h 5156290"/>
              <a:gd name="connsiteX2" fmla="*/ 3598709 w 4699218"/>
              <a:gd name="connsiteY2" fmla="*/ 1459124 h 5156290"/>
              <a:gd name="connsiteX3" fmla="*/ 4699218 w 4699218"/>
              <a:gd name="connsiteY3" fmla="*/ 5149897 h 5156290"/>
              <a:gd name="connsiteX4" fmla="*/ 0 w 4699218"/>
              <a:gd name="connsiteY4" fmla="*/ 5156290 h 5156290"/>
              <a:gd name="connsiteX5" fmla="*/ 0 w 4699218"/>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6289" h="5149896">
                <a:moveTo>
                  <a:pt x="0" y="6396"/>
                </a:moveTo>
                <a:lnTo>
                  <a:pt x="2544302" y="0"/>
                </a:lnTo>
                <a:cubicBezTo>
                  <a:pt x="2527437" y="12789"/>
                  <a:pt x="3144707" y="640241"/>
                  <a:pt x="3598709" y="1452730"/>
                </a:cubicBezTo>
                <a:cubicBezTo>
                  <a:pt x="4052711" y="2265219"/>
                  <a:pt x="4567254" y="3487352"/>
                  <a:pt x="4846289" y="5143503"/>
                </a:cubicBezTo>
                <a:lnTo>
                  <a:pt x="0" y="5149896"/>
                </a:lnTo>
                <a:lnTo>
                  <a:pt x="0" y="6396"/>
                </a:lnTo>
                <a:close/>
              </a:path>
            </a:pathLst>
          </a:custGeom>
          <a:solidFill>
            <a:schemeClr val="bg2">
              <a:lumMod val="40000"/>
              <a:lumOff val="60000"/>
            </a:schemeClr>
          </a:solidFill>
        </p:spPr>
        <p:txBody>
          <a:bodyPr/>
          <a:lstStyle/>
          <a:p>
            <a:r>
              <a:rPr lang="en-US"/>
              <a:t>Click icon to add picture</a:t>
            </a:r>
          </a:p>
        </p:txBody>
      </p:sp>
      <p:sp>
        <p:nvSpPr>
          <p:cNvPr id="4" name="Title 1">
            <a:extLst>
              <a:ext uri="{FF2B5EF4-FFF2-40B4-BE49-F238E27FC236}">
                <a16:creationId xmlns:a16="http://schemas.microsoft.com/office/drawing/2014/main" id="{2235636D-6975-F7F3-72F9-920B30EFC0F0}"/>
              </a:ext>
            </a:extLst>
          </p:cNvPr>
          <p:cNvSpPr>
            <a:spLocks noGrp="1"/>
          </p:cNvSpPr>
          <p:nvPr>
            <p:ph type="title"/>
          </p:nvPr>
        </p:nvSpPr>
        <p:spPr>
          <a:xfrm>
            <a:off x="5229225" y="460514"/>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6" name="Text Placeholder 8">
            <a:extLst>
              <a:ext uri="{FF2B5EF4-FFF2-40B4-BE49-F238E27FC236}">
                <a16:creationId xmlns:a16="http://schemas.microsoft.com/office/drawing/2014/main" id="{6D5D2AD6-68D7-0EC3-BE3A-999AE4BB265E}"/>
              </a:ext>
            </a:extLst>
          </p:cNvPr>
          <p:cNvSpPr>
            <a:spLocks noGrp="1"/>
          </p:cNvSpPr>
          <p:nvPr>
            <p:ph type="body" sz="quarter" idx="13" hasCustomPrompt="1"/>
          </p:nvPr>
        </p:nvSpPr>
        <p:spPr>
          <a:xfrm>
            <a:off x="5229225" y="1921014"/>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1" name="Footer Placeholder 18">
            <a:extLst>
              <a:ext uri="{FF2B5EF4-FFF2-40B4-BE49-F238E27FC236}">
                <a16:creationId xmlns:a16="http://schemas.microsoft.com/office/drawing/2014/main" id="{C37271A1-17CA-E074-5BAC-63C92EB88D8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12" name="Slide Number Placeholder 19">
            <a:extLst>
              <a:ext uri="{FF2B5EF4-FFF2-40B4-BE49-F238E27FC236}">
                <a16:creationId xmlns:a16="http://schemas.microsoft.com/office/drawing/2014/main" id="{B08A7988-95BD-6570-B601-F30BD64862FF}"/>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3713856045"/>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L-Photo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3B16C9C-92A9-3203-4952-0F487DEE083F}"/>
              </a:ext>
            </a:extLst>
          </p:cNvPr>
          <p:cNvSpPr/>
          <p:nvPr userDrawn="1"/>
        </p:nvSpPr>
        <p:spPr>
          <a:xfrm>
            <a:off x="0" y="0"/>
            <a:ext cx="9144000" cy="5137106"/>
          </a:xfrm>
          <a:prstGeom prst="rect">
            <a:avLst/>
          </a:pr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15">
            <a:extLst>
              <a:ext uri="{FF2B5EF4-FFF2-40B4-BE49-F238E27FC236}">
                <a16:creationId xmlns:a16="http://schemas.microsoft.com/office/drawing/2014/main" id="{9A48AFAB-FC01-0DA3-93E8-9A49EB23F351}"/>
              </a:ext>
            </a:extLst>
          </p:cNvPr>
          <p:cNvSpPr>
            <a:spLocks noGrp="1"/>
          </p:cNvSpPr>
          <p:nvPr>
            <p:ph type="pic" sz="quarter" idx="12"/>
          </p:nvPr>
        </p:nvSpPr>
        <p:spPr>
          <a:xfrm>
            <a:off x="0" y="-4579"/>
            <a:ext cx="4844579" cy="5148079"/>
          </a:xfrm>
          <a:custGeom>
            <a:avLst/>
            <a:gdLst>
              <a:gd name="connsiteX0" fmla="*/ 0 w 4871196"/>
              <a:gd name="connsiteY0" fmla="*/ 0 h 5143500"/>
              <a:gd name="connsiteX1" fmla="*/ 2435598 w 4871196"/>
              <a:gd name="connsiteY1" fmla="*/ 0 h 5143500"/>
              <a:gd name="connsiteX2" fmla="*/ 4871196 w 4871196"/>
              <a:gd name="connsiteY2" fmla="*/ 2571750 h 5143500"/>
              <a:gd name="connsiteX3" fmla="*/ 2435598 w 4871196"/>
              <a:gd name="connsiteY3" fmla="*/ 5143500 h 5143500"/>
              <a:gd name="connsiteX4" fmla="*/ 0 w 4871196"/>
              <a:gd name="connsiteY4" fmla="*/ 5143500 h 5143500"/>
              <a:gd name="connsiteX5" fmla="*/ 0 w 4871196"/>
              <a:gd name="connsiteY5" fmla="*/ 0 h 5143500"/>
              <a:gd name="connsiteX0" fmla="*/ 0 w 4896441"/>
              <a:gd name="connsiteY0" fmla="*/ 6395 h 5149895"/>
              <a:gd name="connsiteX1" fmla="*/ 1086379 w 4896441"/>
              <a:gd name="connsiteY1" fmla="*/ 0 h 5149895"/>
              <a:gd name="connsiteX2" fmla="*/ 4871196 w 4896441"/>
              <a:gd name="connsiteY2" fmla="*/ 2578145 h 5149895"/>
              <a:gd name="connsiteX3" fmla="*/ 2435598 w 4896441"/>
              <a:gd name="connsiteY3" fmla="*/ 5149895 h 5149895"/>
              <a:gd name="connsiteX4" fmla="*/ 0 w 4896441"/>
              <a:gd name="connsiteY4" fmla="*/ 5149895 h 5149895"/>
              <a:gd name="connsiteX5" fmla="*/ 0 w 4896441"/>
              <a:gd name="connsiteY5" fmla="*/ 6395 h 5149895"/>
              <a:gd name="connsiteX0" fmla="*/ 0 w 5245692"/>
              <a:gd name="connsiteY0" fmla="*/ 6395 h 5149895"/>
              <a:gd name="connsiteX1" fmla="*/ 1086379 w 5245692"/>
              <a:gd name="connsiteY1" fmla="*/ 0 h 5149895"/>
              <a:gd name="connsiteX2" fmla="*/ 4871196 w 5245692"/>
              <a:gd name="connsiteY2" fmla="*/ 2578145 h 5149895"/>
              <a:gd name="connsiteX3" fmla="*/ 4194059 w 5245692"/>
              <a:gd name="connsiteY3" fmla="*/ 5130712 h 5149895"/>
              <a:gd name="connsiteX4" fmla="*/ 0 w 5245692"/>
              <a:gd name="connsiteY4" fmla="*/ 5149895 h 5149895"/>
              <a:gd name="connsiteX5" fmla="*/ 0 w 5245692"/>
              <a:gd name="connsiteY5" fmla="*/ 6395 h 5149895"/>
              <a:gd name="connsiteX0" fmla="*/ 0 w 4919595"/>
              <a:gd name="connsiteY0" fmla="*/ 6395 h 5149895"/>
              <a:gd name="connsiteX1" fmla="*/ 1086379 w 4919595"/>
              <a:gd name="connsiteY1" fmla="*/ 0 h 5149895"/>
              <a:gd name="connsiteX2" fmla="*/ 4180600 w 4919595"/>
              <a:gd name="connsiteY2" fmla="*/ 1810816 h 5149895"/>
              <a:gd name="connsiteX3" fmla="*/ 4194059 w 4919595"/>
              <a:gd name="connsiteY3" fmla="*/ 5130712 h 5149895"/>
              <a:gd name="connsiteX4" fmla="*/ 0 w 4919595"/>
              <a:gd name="connsiteY4" fmla="*/ 5149895 h 5149895"/>
              <a:gd name="connsiteX5" fmla="*/ 0 w 4919595"/>
              <a:gd name="connsiteY5" fmla="*/ 6395 h 5149895"/>
              <a:gd name="connsiteX0" fmla="*/ 0 w 4852073"/>
              <a:gd name="connsiteY0" fmla="*/ 6395 h 5149895"/>
              <a:gd name="connsiteX1" fmla="*/ 1086379 w 4852073"/>
              <a:gd name="connsiteY1" fmla="*/ 0 h 5149895"/>
              <a:gd name="connsiteX2" fmla="*/ 4180600 w 4852073"/>
              <a:gd name="connsiteY2" fmla="*/ 1810816 h 5149895"/>
              <a:gd name="connsiteX3" fmla="*/ 4194059 w 4852073"/>
              <a:gd name="connsiteY3" fmla="*/ 5130712 h 5149895"/>
              <a:gd name="connsiteX4" fmla="*/ 0 w 4852073"/>
              <a:gd name="connsiteY4" fmla="*/ 5149895 h 5149895"/>
              <a:gd name="connsiteX5" fmla="*/ 0 w 4852073"/>
              <a:gd name="connsiteY5" fmla="*/ 6395 h 5149895"/>
              <a:gd name="connsiteX0" fmla="*/ 0 w 4823666"/>
              <a:gd name="connsiteY0" fmla="*/ 6395 h 5149895"/>
              <a:gd name="connsiteX1" fmla="*/ 1086379 w 4823666"/>
              <a:gd name="connsiteY1" fmla="*/ 0 h 5149895"/>
              <a:gd name="connsiteX2" fmla="*/ 4180600 w 4823666"/>
              <a:gd name="connsiteY2" fmla="*/ 1810816 h 5149895"/>
              <a:gd name="connsiteX3" fmla="*/ 4194059 w 4823666"/>
              <a:gd name="connsiteY3" fmla="*/ 5130712 h 5149895"/>
              <a:gd name="connsiteX4" fmla="*/ 0 w 4823666"/>
              <a:gd name="connsiteY4" fmla="*/ 5149895 h 5149895"/>
              <a:gd name="connsiteX5" fmla="*/ 0 w 4823666"/>
              <a:gd name="connsiteY5" fmla="*/ 6395 h 5149895"/>
              <a:gd name="connsiteX0" fmla="*/ 0 w 4684504"/>
              <a:gd name="connsiteY0" fmla="*/ 6395 h 5149895"/>
              <a:gd name="connsiteX1" fmla="*/ 1086379 w 4684504"/>
              <a:gd name="connsiteY1" fmla="*/ 0 h 5149895"/>
              <a:gd name="connsiteX2" fmla="*/ 3553948 w 4684504"/>
              <a:gd name="connsiteY2" fmla="*/ 1280080 h 5149895"/>
              <a:gd name="connsiteX3" fmla="*/ 4194059 w 4684504"/>
              <a:gd name="connsiteY3" fmla="*/ 5130712 h 5149895"/>
              <a:gd name="connsiteX4" fmla="*/ 0 w 4684504"/>
              <a:gd name="connsiteY4" fmla="*/ 5149895 h 5149895"/>
              <a:gd name="connsiteX5" fmla="*/ 0 w 4684504"/>
              <a:gd name="connsiteY5" fmla="*/ 6395 h 5149895"/>
              <a:gd name="connsiteX0" fmla="*/ 0 w 4752958"/>
              <a:gd name="connsiteY0" fmla="*/ 6395 h 5149895"/>
              <a:gd name="connsiteX1" fmla="*/ 1086379 w 4752958"/>
              <a:gd name="connsiteY1" fmla="*/ 0 h 5149895"/>
              <a:gd name="connsiteX2" fmla="*/ 3553948 w 4752958"/>
              <a:gd name="connsiteY2" fmla="*/ 1280080 h 5149895"/>
              <a:gd name="connsiteX3" fmla="*/ 4194059 w 4752958"/>
              <a:gd name="connsiteY3" fmla="*/ 5130712 h 5149895"/>
              <a:gd name="connsiteX4" fmla="*/ 0 w 4752958"/>
              <a:gd name="connsiteY4" fmla="*/ 5149895 h 5149895"/>
              <a:gd name="connsiteX5" fmla="*/ 0 w 4752958"/>
              <a:gd name="connsiteY5" fmla="*/ 6395 h 5149895"/>
              <a:gd name="connsiteX0" fmla="*/ 0 w 4355987"/>
              <a:gd name="connsiteY0" fmla="*/ 6395 h 5149895"/>
              <a:gd name="connsiteX1" fmla="*/ 1086379 w 4355987"/>
              <a:gd name="connsiteY1" fmla="*/ 0 h 5149895"/>
              <a:gd name="connsiteX2" fmla="*/ 3553948 w 4355987"/>
              <a:gd name="connsiteY2" fmla="*/ 1280080 h 5149895"/>
              <a:gd name="connsiteX3" fmla="*/ 4194059 w 4355987"/>
              <a:gd name="connsiteY3" fmla="*/ 5130712 h 5149895"/>
              <a:gd name="connsiteX4" fmla="*/ 0 w 4355987"/>
              <a:gd name="connsiteY4" fmla="*/ 5149895 h 5149895"/>
              <a:gd name="connsiteX5" fmla="*/ 0 w 4355987"/>
              <a:gd name="connsiteY5" fmla="*/ 6395 h 5149895"/>
              <a:gd name="connsiteX0" fmla="*/ 0 w 4342563"/>
              <a:gd name="connsiteY0" fmla="*/ 6395 h 5149895"/>
              <a:gd name="connsiteX1" fmla="*/ 1086379 w 4342563"/>
              <a:gd name="connsiteY1" fmla="*/ 0 h 5149895"/>
              <a:gd name="connsiteX2" fmla="*/ 3553948 w 4342563"/>
              <a:gd name="connsiteY2" fmla="*/ 1280080 h 5149895"/>
              <a:gd name="connsiteX3" fmla="*/ 4194059 w 4342563"/>
              <a:gd name="connsiteY3" fmla="*/ 5130712 h 5149895"/>
              <a:gd name="connsiteX4" fmla="*/ 0 w 4342563"/>
              <a:gd name="connsiteY4" fmla="*/ 5149895 h 5149895"/>
              <a:gd name="connsiteX5" fmla="*/ 0 w 4342563"/>
              <a:gd name="connsiteY5" fmla="*/ 6395 h 5149895"/>
              <a:gd name="connsiteX0" fmla="*/ 0 w 4324549"/>
              <a:gd name="connsiteY0" fmla="*/ 6395 h 5149895"/>
              <a:gd name="connsiteX1" fmla="*/ 1086379 w 4324549"/>
              <a:gd name="connsiteY1" fmla="*/ 0 h 5149895"/>
              <a:gd name="connsiteX2" fmla="*/ 3413271 w 4324549"/>
              <a:gd name="connsiteY2" fmla="*/ 1491096 h 5149895"/>
              <a:gd name="connsiteX3" fmla="*/ 4194059 w 4324549"/>
              <a:gd name="connsiteY3" fmla="*/ 5130712 h 5149895"/>
              <a:gd name="connsiteX4" fmla="*/ 0 w 4324549"/>
              <a:gd name="connsiteY4" fmla="*/ 5149895 h 5149895"/>
              <a:gd name="connsiteX5" fmla="*/ 0 w 4324549"/>
              <a:gd name="connsiteY5" fmla="*/ 6395 h 5149895"/>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23344"/>
              <a:gd name="connsiteY0" fmla="*/ 12790 h 5156290"/>
              <a:gd name="connsiteX1" fmla="*/ 2416415 w 4323344"/>
              <a:gd name="connsiteY1" fmla="*/ 0 h 5156290"/>
              <a:gd name="connsiteX2" fmla="*/ 3547554 w 4323344"/>
              <a:gd name="connsiteY2" fmla="*/ 1484702 h 5156290"/>
              <a:gd name="connsiteX3" fmla="*/ 4194059 w 4323344"/>
              <a:gd name="connsiteY3" fmla="*/ 5137107 h 5156290"/>
              <a:gd name="connsiteX4" fmla="*/ 0 w 4323344"/>
              <a:gd name="connsiteY4" fmla="*/ 5156290 h 5156290"/>
              <a:gd name="connsiteX5" fmla="*/ 0 w 4323344"/>
              <a:gd name="connsiteY5" fmla="*/ 12790 h 5156290"/>
              <a:gd name="connsiteX0" fmla="*/ 0 w 4347914"/>
              <a:gd name="connsiteY0" fmla="*/ 12790 h 5156290"/>
              <a:gd name="connsiteX1" fmla="*/ 2416415 w 4347914"/>
              <a:gd name="connsiteY1" fmla="*/ 0 h 5156290"/>
              <a:gd name="connsiteX2" fmla="*/ 3547554 w 4347914"/>
              <a:gd name="connsiteY2" fmla="*/ 1484702 h 5156290"/>
              <a:gd name="connsiteX3" fmla="*/ 4194059 w 4347914"/>
              <a:gd name="connsiteY3" fmla="*/ 5137107 h 5156290"/>
              <a:gd name="connsiteX4" fmla="*/ 0 w 4347914"/>
              <a:gd name="connsiteY4" fmla="*/ 5156290 h 5156290"/>
              <a:gd name="connsiteX5" fmla="*/ 0 w 4347914"/>
              <a:gd name="connsiteY5" fmla="*/ 12790 h 5156290"/>
              <a:gd name="connsiteX0" fmla="*/ 0 w 4351928"/>
              <a:gd name="connsiteY0" fmla="*/ 12790 h 5156290"/>
              <a:gd name="connsiteX1" fmla="*/ 2416415 w 4351928"/>
              <a:gd name="connsiteY1" fmla="*/ 0 h 5156290"/>
              <a:gd name="connsiteX2" fmla="*/ 3573131 w 4351928"/>
              <a:gd name="connsiteY2" fmla="*/ 1452730 h 5156290"/>
              <a:gd name="connsiteX3" fmla="*/ 4194059 w 4351928"/>
              <a:gd name="connsiteY3" fmla="*/ 5137107 h 5156290"/>
              <a:gd name="connsiteX4" fmla="*/ 0 w 4351928"/>
              <a:gd name="connsiteY4" fmla="*/ 5156290 h 5156290"/>
              <a:gd name="connsiteX5" fmla="*/ 0 w 4351928"/>
              <a:gd name="connsiteY5" fmla="*/ 12790 h 5156290"/>
              <a:gd name="connsiteX0" fmla="*/ 0 w 4325152"/>
              <a:gd name="connsiteY0" fmla="*/ 12790 h 5156290"/>
              <a:gd name="connsiteX1" fmla="*/ 2480359 w 4325152"/>
              <a:gd name="connsiteY1" fmla="*/ 0 h 5156290"/>
              <a:gd name="connsiteX2" fmla="*/ 3573131 w 4325152"/>
              <a:gd name="connsiteY2" fmla="*/ 1452730 h 5156290"/>
              <a:gd name="connsiteX3" fmla="*/ 4194059 w 4325152"/>
              <a:gd name="connsiteY3" fmla="*/ 5137107 h 5156290"/>
              <a:gd name="connsiteX4" fmla="*/ 0 w 4325152"/>
              <a:gd name="connsiteY4" fmla="*/ 5156290 h 5156290"/>
              <a:gd name="connsiteX5" fmla="*/ 0 w 4325152"/>
              <a:gd name="connsiteY5" fmla="*/ 12790 h 5156290"/>
              <a:gd name="connsiteX0" fmla="*/ 0 w 4316181"/>
              <a:gd name="connsiteY0" fmla="*/ 12790 h 5156290"/>
              <a:gd name="connsiteX1" fmla="*/ 2480359 w 4316181"/>
              <a:gd name="connsiteY1" fmla="*/ 0 h 5156290"/>
              <a:gd name="connsiteX2" fmla="*/ 3573131 w 4316181"/>
              <a:gd name="connsiteY2" fmla="*/ 1452730 h 5156290"/>
              <a:gd name="connsiteX3" fmla="*/ 4194059 w 4316181"/>
              <a:gd name="connsiteY3" fmla="*/ 5137107 h 5156290"/>
              <a:gd name="connsiteX4" fmla="*/ 0 w 4316181"/>
              <a:gd name="connsiteY4" fmla="*/ 5156290 h 5156290"/>
              <a:gd name="connsiteX5" fmla="*/ 0 w 4316181"/>
              <a:gd name="connsiteY5" fmla="*/ 12790 h 5156290"/>
              <a:gd name="connsiteX0" fmla="*/ 0 w 4327925"/>
              <a:gd name="connsiteY0" fmla="*/ 12790 h 5156290"/>
              <a:gd name="connsiteX1" fmla="*/ 2480359 w 4327925"/>
              <a:gd name="connsiteY1" fmla="*/ 0 h 5156290"/>
              <a:gd name="connsiteX2" fmla="*/ 3573131 w 4327925"/>
              <a:gd name="connsiteY2" fmla="*/ 1452730 h 5156290"/>
              <a:gd name="connsiteX3" fmla="*/ 4194059 w 4327925"/>
              <a:gd name="connsiteY3" fmla="*/ 5137107 h 5156290"/>
              <a:gd name="connsiteX4" fmla="*/ 0 w 4327925"/>
              <a:gd name="connsiteY4" fmla="*/ 5156290 h 5156290"/>
              <a:gd name="connsiteX5" fmla="*/ 0 w 4327925"/>
              <a:gd name="connsiteY5" fmla="*/ 12790 h 5156290"/>
              <a:gd name="connsiteX0" fmla="*/ 0 w 4342548"/>
              <a:gd name="connsiteY0" fmla="*/ 12790 h 5156290"/>
              <a:gd name="connsiteX1" fmla="*/ 2480359 w 4342548"/>
              <a:gd name="connsiteY1" fmla="*/ 0 h 5156290"/>
              <a:gd name="connsiteX2" fmla="*/ 3573131 w 4342548"/>
              <a:gd name="connsiteY2" fmla="*/ 1452730 h 5156290"/>
              <a:gd name="connsiteX3" fmla="*/ 4194059 w 4342548"/>
              <a:gd name="connsiteY3" fmla="*/ 5137107 h 5156290"/>
              <a:gd name="connsiteX4" fmla="*/ 0 w 4342548"/>
              <a:gd name="connsiteY4" fmla="*/ 5156290 h 5156290"/>
              <a:gd name="connsiteX5" fmla="*/ 0 w 4342548"/>
              <a:gd name="connsiteY5" fmla="*/ 12790 h 5156290"/>
              <a:gd name="connsiteX0" fmla="*/ 0 w 4940254"/>
              <a:gd name="connsiteY0" fmla="*/ 12790 h 5162685"/>
              <a:gd name="connsiteX1" fmla="*/ 2480359 w 4940254"/>
              <a:gd name="connsiteY1" fmla="*/ 0 h 5162685"/>
              <a:gd name="connsiteX2" fmla="*/ 3573131 w 4940254"/>
              <a:gd name="connsiteY2" fmla="*/ 1452730 h 5162685"/>
              <a:gd name="connsiteX3" fmla="*/ 4852683 w 4940254"/>
              <a:gd name="connsiteY3" fmla="*/ 5162685 h 5162685"/>
              <a:gd name="connsiteX4" fmla="*/ 0 w 4940254"/>
              <a:gd name="connsiteY4" fmla="*/ 5156290 h 5162685"/>
              <a:gd name="connsiteX5" fmla="*/ 0 w 4940254"/>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593407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788739"/>
              <a:gd name="connsiteY0" fmla="*/ 12790 h 5169080"/>
              <a:gd name="connsiteX1" fmla="*/ 2525119 w 4788739"/>
              <a:gd name="connsiteY1" fmla="*/ 0 h 5169080"/>
              <a:gd name="connsiteX2" fmla="*/ 3624287 w 4788739"/>
              <a:gd name="connsiteY2" fmla="*/ 1555040 h 5169080"/>
              <a:gd name="connsiteX3" fmla="*/ 4788739 w 4788739"/>
              <a:gd name="connsiteY3" fmla="*/ 5169080 h 5169080"/>
              <a:gd name="connsiteX4" fmla="*/ 0 w 4788739"/>
              <a:gd name="connsiteY4" fmla="*/ 5156290 h 5169080"/>
              <a:gd name="connsiteX5" fmla="*/ 0 w 4788739"/>
              <a:gd name="connsiteY5" fmla="*/ 12790 h 5169080"/>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699218"/>
              <a:gd name="connsiteY0" fmla="*/ 12790 h 5156290"/>
              <a:gd name="connsiteX1" fmla="*/ 2525119 w 4699218"/>
              <a:gd name="connsiteY1" fmla="*/ 0 h 5156290"/>
              <a:gd name="connsiteX2" fmla="*/ 3598709 w 4699218"/>
              <a:gd name="connsiteY2" fmla="*/ 1459124 h 5156290"/>
              <a:gd name="connsiteX3" fmla="*/ 4699218 w 4699218"/>
              <a:gd name="connsiteY3" fmla="*/ 5149897 h 5156290"/>
              <a:gd name="connsiteX4" fmla="*/ 0 w 4699218"/>
              <a:gd name="connsiteY4" fmla="*/ 5156290 h 5156290"/>
              <a:gd name="connsiteX5" fmla="*/ 0 w 4699218"/>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6289" h="5149896">
                <a:moveTo>
                  <a:pt x="0" y="6396"/>
                </a:moveTo>
                <a:lnTo>
                  <a:pt x="2544302" y="0"/>
                </a:lnTo>
                <a:cubicBezTo>
                  <a:pt x="2527437" y="12789"/>
                  <a:pt x="3144707" y="640241"/>
                  <a:pt x="3598709" y="1452730"/>
                </a:cubicBezTo>
                <a:cubicBezTo>
                  <a:pt x="4052711" y="2265219"/>
                  <a:pt x="4567254" y="3487352"/>
                  <a:pt x="4846289" y="5143503"/>
                </a:cubicBezTo>
                <a:lnTo>
                  <a:pt x="0" y="5149896"/>
                </a:lnTo>
                <a:lnTo>
                  <a:pt x="0" y="6396"/>
                </a:lnTo>
                <a:close/>
              </a:path>
            </a:pathLst>
          </a:custGeom>
          <a:solidFill>
            <a:schemeClr val="bg2">
              <a:lumMod val="40000"/>
              <a:lumOff val="60000"/>
            </a:schemeClr>
          </a:solidFill>
        </p:spPr>
        <p:txBody>
          <a:bodyPr/>
          <a:lstStyle/>
          <a:p>
            <a:endParaRPr lang="en-US"/>
          </a:p>
        </p:txBody>
      </p:sp>
      <p:sp>
        <p:nvSpPr>
          <p:cNvPr id="4" name="Title 1">
            <a:extLst>
              <a:ext uri="{FF2B5EF4-FFF2-40B4-BE49-F238E27FC236}">
                <a16:creationId xmlns:a16="http://schemas.microsoft.com/office/drawing/2014/main" id="{2235636D-6975-F7F3-72F9-920B30EFC0F0}"/>
              </a:ext>
            </a:extLst>
          </p:cNvPr>
          <p:cNvSpPr>
            <a:spLocks noGrp="1"/>
          </p:cNvSpPr>
          <p:nvPr>
            <p:ph type="title"/>
          </p:nvPr>
        </p:nvSpPr>
        <p:spPr>
          <a:xfrm>
            <a:off x="5229225" y="460514"/>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6" name="Text Placeholder 8">
            <a:extLst>
              <a:ext uri="{FF2B5EF4-FFF2-40B4-BE49-F238E27FC236}">
                <a16:creationId xmlns:a16="http://schemas.microsoft.com/office/drawing/2014/main" id="{6D5D2AD6-68D7-0EC3-BE3A-999AE4BB265E}"/>
              </a:ext>
            </a:extLst>
          </p:cNvPr>
          <p:cNvSpPr>
            <a:spLocks noGrp="1"/>
          </p:cNvSpPr>
          <p:nvPr>
            <p:ph type="body" sz="quarter" idx="13" hasCustomPrompt="1"/>
          </p:nvPr>
        </p:nvSpPr>
        <p:spPr>
          <a:xfrm>
            <a:off x="5229225" y="1921014"/>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1" name="Footer Placeholder 18">
            <a:extLst>
              <a:ext uri="{FF2B5EF4-FFF2-40B4-BE49-F238E27FC236}">
                <a16:creationId xmlns:a16="http://schemas.microsoft.com/office/drawing/2014/main" id="{C37271A1-17CA-E074-5BAC-63C92EB88D8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12" name="Slide Number Placeholder 19">
            <a:extLst>
              <a:ext uri="{FF2B5EF4-FFF2-40B4-BE49-F238E27FC236}">
                <a16:creationId xmlns:a16="http://schemas.microsoft.com/office/drawing/2014/main" id="{B08A7988-95BD-6570-B601-F30BD64862FF}"/>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41038905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ransition Slide – Yellow">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088AD7-AADB-C28F-35E8-B9B67D0C5111}"/>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9144000" cy="5143500"/>
          </a:xfrm>
          <a:prstGeom prst="rect">
            <a:avLst/>
          </a:prstGeom>
        </p:spPr>
      </p:pic>
      <p:sp>
        <p:nvSpPr>
          <p:cNvPr id="3" name="Footer Placeholder 18">
            <a:extLst>
              <a:ext uri="{FF2B5EF4-FFF2-40B4-BE49-F238E27FC236}">
                <a16:creationId xmlns:a16="http://schemas.microsoft.com/office/drawing/2014/main" id="{85A0613E-9936-078A-2410-49D6EF8A0E44}"/>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5" name="Slide Number Placeholder 19">
            <a:extLst>
              <a:ext uri="{FF2B5EF4-FFF2-40B4-BE49-F238E27FC236}">
                <a16:creationId xmlns:a16="http://schemas.microsoft.com/office/drawing/2014/main" id="{4F8B42D9-F9C5-5F31-922A-236CAFB84008}"/>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6" name="Title 1">
            <a:extLst>
              <a:ext uri="{FF2B5EF4-FFF2-40B4-BE49-F238E27FC236}">
                <a16:creationId xmlns:a16="http://schemas.microsoft.com/office/drawing/2014/main" id="{68DE857F-C60D-9914-0F2E-D2896F180FF6}"/>
              </a:ext>
            </a:extLst>
          </p:cNvPr>
          <p:cNvSpPr>
            <a:spLocks noGrp="1"/>
          </p:cNvSpPr>
          <p:nvPr>
            <p:ph type="title"/>
          </p:nvPr>
        </p:nvSpPr>
        <p:spPr>
          <a:xfrm>
            <a:off x="414996" y="1896979"/>
            <a:ext cx="4157003" cy="973306"/>
          </a:xfrm>
        </p:spPr>
        <p:txBody>
          <a:bodyPr lIns="0" tIns="0" rIns="0" bIns="0" anchor="b" anchorCtr="0">
            <a:noAutofit/>
          </a:bodyPr>
          <a:lstStyle>
            <a:lvl1pPr>
              <a:defRPr sz="2400" b="1" spc="-100" baseline="0"/>
            </a:lvl1pPr>
          </a:lstStyle>
          <a:p>
            <a:r>
              <a:rPr lang="en-US"/>
              <a:t>Click to edit Master title style</a:t>
            </a:r>
          </a:p>
        </p:txBody>
      </p:sp>
    </p:spTree>
    <p:extLst>
      <p:ext uri="{BB962C8B-B14F-4D97-AF65-F5344CB8AC3E}">
        <p14:creationId xmlns:p14="http://schemas.microsoft.com/office/powerpoint/2010/main" val="1326626984"/>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L-Photo Slide – Yellow">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3B16C9C-92A9-3203-4952-0F487DEE083F}"/>
              </a:ext>
            </a:extLst>
          </p:cNvPr>
          <p:cNvSpPr/>
          <p:nvPr userDrawn="1"/>
        </p:nvSpPr>
        <p:spPr>
          <a:xfrm>
            <a:off x="0" y="0"/>
            <a:ext cx="9144000" cy="5137106"/>
          </a:xfrm>
          <a:prstGeom prst="rect">
            <a:avLst/>
          </a:pr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15">
            <a:extLst>
              <a:ext uri="{FF2B5EF4-FFF2-40B4-BE49-F238E27FC236}">
                <a16:creationId xmlns:a16="http://schemas.microsoft.com/office/drawing/2014/main" id="{9A48AFAB-FC01-0DA3-93E8-9A49EB23F351}"/>
              </a:ext>
            </a:extLst>
          </p:cNvPr>
          <p:cNvSpPr>
            <a:spLocks noGrp="1"/>
          </p:cNvSpPr>
          <p:nvPr>
            <p:ph type="pic" sz="quarter" idx="12"/>
          </p:nvPr>
        </p:nvSpPr>
        <p:spPr>
          <a:xfrm>
            <a:off x="0" y="-4579"/>
            <a:ext cx="4844579" cy="5148079"/>
          </a:xfrm>
          <a:custGeom>
            <a:avLst/>
            <a:gdLst>
              <a:gd name="connsiteX0" fmla="*/ 0 w 4871196"/>
              <a:gd name="connsiteY0" fmla="*/ 0 h 5143500"/>
              <a:gd name="connsiteX1" fmla="*/ 2435598 w 4871196"/>
              <a:gd name="connsiteY1" fmla="*/ 0 h 5143500"/>
              <a:gd name="connsiteX2" fmla="*/ 4871196 w 4871196"/>
              <a:gd name="connsiteY2" fmla="*/ 2571750 h 5143500"/>
              <a:gd name="connsiteX3" fmla="*/ 2435598 w 4871196"/>
              <a:gd name="connsiteY3" fmla="*/ 5143500 h 5143500"/>
              <a:gd name="connsiteX4" fmla="*/ 0 w 4871196"/>
              <a:gd name="connsiteY4" fmla="*/ 5143500 h 5143500"/>
              <a:gd name="connsiteX5" fmla="*/ 0 w 4871196"/>
              <a:gd name="connsiteY5" fmla="*/ 0 h 5143500"/>
              <a:gd name="connsiteX0" fmla="*/ 0 w 4896441"/>
              <a:gd name="connsiteY0" fmla="*/ 6395 h 5149895"/>
              <a:gd name="connsiteX1" fmla="*/ 1086379 w 4896441"/>
              <a:gd name="connsiteY1" fmla="*/ 0 h 5149895"/>
              <a:gd name="connsiteX2" fmla="*/ 4871196 w 4896441"/>
              <a:gd name="connsiteY2" fmla="*/ 2578145 h 5149895"/>
              <a:gd name="connsiteX3" fmla="*/ 2435598 w 4896441"/>
              <a:gd name="connsiteY3" fmla="*/ 5149895 h 5149895"/>
              <a:gd name="connsiteX4" fmla="*/ 0 w 4896441"/>
              <a:gd name="connsiteY4" fmla="*/ 5149895 h 5149895"/>
              <a:gd name="connsiteX5" fmla="*/ 0 w 4896441"/>
              <a:gd name="connsiteY5" fmla="*/ 6395 h 5149895"/>
              <a:gd name="connsiteX0" fmla="*/ 0 w 5245692"/>
              <a:gd name="connsiteY0" fmla="*/ 6395 h 5149895"/>
              <a:gd name="connsiteX1" fmla="*/ 1086379 w 5245692"/>
              <a:gd name="connsiteY1" fmla="*/ 0 h 5149895"/>
              <a:gd name="connsiteX2" fmla="*/ 4871196 w 5245692"/>
              <a:gd name="connsiteY2" fmla="*/ 2578145 h 5149895"/>
              <a:gd name="connsiteX3" fmla="*/ 4194059 w 5245692"/>
              <a:gd name="connsiteY3" fmla="*/ 5130712 h 5149895"/>
              <a:gd name="connsiteX4" fmla="*/ 0 w 5245692"/>
              <a:gd name="connsiteY4" fmla="*/ 5149895 h 5149895"/>
              <a:gd name="connsiteX5" fmla="*/ 0 w 5245692"/>
              <a:gd name="connsiteY5" fmla="*/ 6395 h 5149895"/>
              <a:gd name="connsiteX0" fmla="*/ 0 w 4919595"/>
              <a:gd name="connsiteY0" fmla="*/ 6395 h 5149895"/>
              <a:gd name="connsiteX1" fmla="*/ 1086379 w 4919595"/>
              <a:gd name="connsiteY1" fmla="*/ 0 h 5149895"/>
              <a:gd name="connsiteX2" fmla="*/ 4180600 w 4919595"/>
              <a:gd name="connsiteY2" fmla="*/ 1810816 h 5149895"/>
              <a:gd name="connsiteX3" fmla="*/ 4194059 w 4919595"/>
              <a:gd name="connsiteY3" fmla="*/ 5130712 h 5149895"/>
              <a:gd name="connsiteX4" fmla="*/ 0 w 4919595"/>
              <a:gd name="connsiteY4" fmla="*/ 5149895 h 5149895"/>
              <a:gd name="connsiteX5" fmla="*/ 0 w 4919595"/>
              <a:gd name="connsiteY5" fmla="*/ 6395 h 5149895"/>
              <a:gd name="connsiteX0" fmla="*/ 0 w 4852073"/>
              <a:gd name="connsiteY0" fmla="*/ 6395 h 5149895"/>
              <a:gd name="connsiteX1" fmla="*/ 1086379 w 4852073"/>
              <a:gd name="connsiteY1" fmla="*/ 0 h 5149895"/>
              <a:gd name="connsiteX2" fmla="*/ 4180600 w 4852073"/>
              <a:gd name="connsiteY2" fmla="*/ 1810816 h 5149895"/>
              <a:gd name="connsiteX3" fmla="*/ 4194059 w 4852073"/>
              <a:gd name="connsiteY3" fmla="*/ 5130712 h 5149895"/>
              <a:gd name="connsiteX4" fmla="*/ 0 w 4852073"/>
              <a:gd name="connsiteY4" fmla="*/ 5149895 h 5149895"/>
              <a:gd name="connsiteX5" fmla="*/ 0 w 4852073"/>
              <a:gd name="connsiteY5" fmla="*/ 6395 h 5149895"/>
              <a:gd name="connsiteX0" fmla="*/ 0 w 4823666"/>
              <a:gd name="connsiteY0" fmla="*/ 6395 h 5149895"/>
              <a:gd name="connsiteX1" fmla="*/ 1086379 w 4823666"/>
              <a:gd name="connsiteY1" fmla="*/ 0 h 5149895"/>
              <a:gd name="connsiteX2" fmla="*/ 4180600 w 4823666"/>
              <a:gd name="connsiteY2" fmla="*/ 1810816 h 5149895"/>
              <a:gd name="connsiteX3" fmla="*/ 4194059 w 4823666"/>
              <a:gd name="connsiteY3" fmla="*/ 5130712 h 5149895"/>
              <a:gd name="connsiteX4" fmla="*/ 0 w 4823666"/>
              <a:gd name="connsiteY4" fmla="*/ 5149895 h 5149895"/>
              <a:gd name="connsiteX5" fmla="*/ 0 w 4823666"/>
              <a:gd name="connsiteY5" fmla="*/ 6395 h 5149895"/>
              <a:gd name="connsiteX0" fmla="*/ 0 w 4684504"/>
              <a:gd name="connsiteY0" fmla="*/ 6395 h 5149895"/>
              <a:gd name="connsiteX1" fmla="*/ 1086379 w 4684504"/>
              <a:gd name="connsiteY1" fmla="*/ 0 h 5149895"/>
              <a:gd name="connsiteX2" fmla="*/ 3553948 w 4684504"/>
              <a:gd name="connsiteY2" fmla="*/ 1280080 h 5149895"/>
              <a:gd name="connsiteX3" fmla="*/ 4194059 w 4684504"/>
              <a:gd name="connsiteY3" fmla="*/ 5130712 h 5149895"/>
              <a:gd name="connsiteX4" fmla="*/ 0 w 4684504"/>
              <a:gd name="connsiteY4" fmla="*/ 5149895 h 5149895"/>
              <a:gd name="connsiteX5" fmla="*/ 0 w 4684504"/>
              <a:gd name="connsiteY5" fmla="*/ 6395 h 5149895"/>
              <a:gd name="connsiteX0" fmla="*/ 0 w 4752958"/>
              <a:gd name="connsiteY0" fmla="*/ 6395 h 5149895"/>
              <a:gd name="connsiteX1" fmla="*/ 1086379 w 4752958"/>
              <a:gd name="connsiteY1" fmla="*/ 0 h 5149895"/>
              <a:gd name="connsiteX2" fmla="*/ 3553948 w 4752958"/>
              <a:gd name="connsiteY2" fmla="*/ 1280080 h 5149895"/>
              <a:gd name="connsiteX3" fmla="*/ 4194059 w 4752958"/>
              <a:gd name="connsiteY3" fmla="*/ 5130712 h 5149895"/>
              <a:gd name="connsiteX4" fmla="*/ 0 w 4752958"/>
              <a:gd name="connsiteY4" fmla="*/ 5149895 h 5149895"/>
              <a:gd name="connsiteX5" fmla="*/ 0 w 4752958"/>
              <a:gd name="connsiteY5" fmla="*/ 6395 h 5149895"/>
              <a:gd name="connsiteX0" fmla="*/ 0 w 4355987"/>
              <a:gd name="connsiteY0" fmla="*/ 6395 h 5149895"/>
              <a:gd name="connsiteX1" fmla="*/ 1086379 w 4355987"/>
              <a:gd name="connsiteY1" fmla="*/ 0 h 5149895"/>
              <a:gd name="connsiteX2" fmla="*/ 3553948 w 4355987"/>
              <a:gd name="connsiteY2" fmla="*/ 1280080 h 5149895"/>
              <a:gd name="connsiteX3" fmla="*/ 4194059 w 4355987"/>
              <a:gd name="connsiteY3" fmla="*/ 5130712 h 5149895"/>
              <a:gd name="connsiteX4" fmla="*/ 0 w 4355987"/>
              <a:gd name="connsiteY4" fmla="*/ 5149895 h 5149895"/>
              <a:gd name="connsiteX5" fmla="*/ 0 w 4355987"/>
              <a:gd name="connsiteY5" fmla="*/ 6395 h 5149895"/>
              <a:gd name="connsiteX0" fmla="*/ 0 w 4342563"/>
              <a:gd name="connsiteY0" fmla="*/ 6395 h 5149895"/>
              <a:gd name="connsiteX1" fmla="*/ 1086379 w 4342563"/>
              <a:gd name="connsiteY1" fmla="*/ 0 h 5149895"/>
              <a:gd name="connsiteX2" fmla="*/ 3553948 w 4342563"/>
              <a:gd name="connsiteY2" fmla="*/ 1280080 h 5149895"/>
              <a:gd name="connsiteX3" fmla="*/ 4194059 w 4342563"/>
              <a:gd name="connsiteY3" fmla="*/ 5130712 h 5149895"/>
              <a:gd name="connsiteX4" fmla="*/ 0 w 4342563"/>
              <a:gd name="connsiteY4" fmla="*/ 5149895 h 5149895"/>
              <a:gd name="connsiteX5" fmla="*/ 0 w 4342563"/>
              <a:gd name="connsiteY5" fmla="*/ 6395 h 5149895"/>
              <a:gd name="connsiteX0" fmla="*/ 0 w 4324549"/>
              <a:gd name="connsiteY0" fmla="*/ 6395 h 5149895"/>
              <a:gd name="connsiteX1" fmla="*/ 1086379 w 4324549"/>
              <a:gd name="connsiteY1" fmla="*/ 0 h 5149895"/>
              <a:gd name="connsiteX2" fmla="*/ 3413271 w 4324549"/>
              <a:gd name="connsiteY2" fmla="*/ 1491096 h 5149895"/>
              <a:gd name="connsiteX3" fmla="*/ 4194059 w 4324549"/>
              <a:gd name="connsiteY3" fmla="*/ 5130712 h 5149895"/>
              <a:gd name="connsiteX4" fmla="*/ 0 w 4324549"/>
              <a:gd name="connsiteY4" fmla="*/ 5149895 h 5149895"/>
              <a:gd name="connsiteX5" fmla="*/ 0 w 4324549"/>
              <a:gd name="connsiteY5" fmla="*/ 6395 h 5149895"/>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23344"/>
              <a:gd name="connsiteY0" fmla="*/ 12790 h 5156290"/>
              <a:gd name="connsiteX1" fmla="*/ 2416415 w 4323344"/>
              <a:gd name="connsiteY1" fmla="*/ 0 h 5156290"/>
              <a:gd name="connsiteX2" fmla="*/ 3547554 w 4323344"/>
              <a:gd name="connsiteY2" fmla="*/ 1484702 h 5156290"/>
              <a:gd name="connsiteX3" fmla="*/ 4194059 w 4323344"/>
              <a:gd name="connsiteY3" fmla="*/ 5137107 h 5156290"/>
              <a:gd name="connsiteX4" fmla="*/ 0 w 4323344"/>
              <a:gd name="connsiteY4" fmla="*/ 5156290 h 5156290"/>
              <a:gd name="connsiteX5" fmla="*/ 0 w 4323344"/>
              <a:gd name="connsiteY5" fmla="*/ 12790 h 5156290"/>
              <a:gd name="connsiteX0" fmla="*/ 0 w 4347914"/>
              <a:gd name="connsiteY0" fmla="*/ 12790 h 5156290"/>
              <a:gd name="connsiteX1" fmla="*/ 2416415 w 4347914"/>
              <a:gd name="connsiteY1" fmla="*/ 0 h 5156290"/>
              <a:gd name="connsiteX2" fmla="*/ 3547554 w 4347914"/>
              <a:gd name="connsiteY2" fmla="*/ 1484702 h 5156290"/>
              <a:gd name="connsiteX3" fmla="*/ 4194059 w 4347914"/>
              <a:gd name="connsiteY3" fmla="*/ 5137107 h 5156290"/>
              <a:gd name="connsiteX4" fmla="*/ 0 w 4347914"/>
              <a:gd name="connsiteY4" fmla="*/ 5156290 h 5156290"/>
              <a:gd name="connsiteX5" fmla="*/ 0 w 4347914"/>
              <a:gd name="connsiteY5" fmla="*/ 12790 h 5156290"/>
              <a:gd name="connsiteX0" fmla="*/ 0 w 4351928"/>
              <a:gd name="connsiteY0" fmla="*/ 12790 h 5156290"/>
              <a:gd name="connsiteX1" fmla="*/ 2416415 w 4351928"/>
              <a:gd name="connsiteY1" fmla="*/ 0 h 5156290"/>
              <a:gd name="connsiteX2" fmla="*/ 3573131 w 4351928"/>
              <a:gd name="connsiteY2" fmla="*/ 1452730 h 5156290"/>
              <a:gd name="connsiteX3" fmla="*/ 4194059 w 4351928"/>
              <a:gd name="connsiteY3" fmla="*/ 5137107 h 5156290"/>
              <a:gd name="connsiteX4" fmla="*/ 0 w 4351928"/>
              <a:gd name="connsiteY4" fmla="*/ 5156290 h 5156290"/>
              <a:gd name="connsiteX5" fmla="*/ 0 w 4351928"/>
              <a:gd name="connsiteY5" fmla="*/ 12790 h 5156290"/>
              <a:gd name="connsiteX0" fmla="*/ 0 w 4325152"/>
              <a:gd name="connsiteY0" fmla="*/ 12790 h 5156290"/>
              <a:gd name="connsiteX1" fmla="*/ 2480359 w 4325152"/>
              <a:gd name="connsiteY1" fmla="*/ 0 h 5156290"/>
              <a:gd name="connsiteX2" fmla="*/ 3573131 w 4325152"/>
              <a:gd name="connsiteY2" fmla="*/ 1452730 h 5156290"/>
              <a:gd name="connsiteX3" fmla="*/ 4194059 w 4325152"/>
              <a:gd name="connsiteY3" fmla="*/ 5137107 h 5156290"/>
              <a:gd name="connsiteX4" fmla="*/ 0 w 4325152"/>
              <a:gd name="connsiteY4" fmla="*/ 5156290 h 5156290"/>
              <a:gd name="connsiteX5" fmla="*/ 0 w 4325152"/>
              <a:gd name="connsiteY5" fmla="*/ 12790 h 5156290"/>
              <a:gd name="connsiteX0" fmla="*/ 0 w 4316181"/>
              <a:gd name="connsiteY0" fmla="*/ 12790 h 5156290"/>
              <a:gd name="connsiteX1" fmla="*/ 2480359 w 4316181"/>
              <a:gd name="connsiteY1" fmla="*/ 0 h 5156290"/>
              <a:gd name="connsiteX2" fmla="*/ 3573131 w 4316181"/>
              <a:gd name="connsiteY2" fmla="*/ 1452730 h 5156290"/>
              <a:gd name="connsiteX3" fmla="*/ 4194059 w 4316181"/>
              <a:gd name="connsiteY3" fmla="*/ 5137107 h 5156290"/>
              <a:gd name="connsiteX4" fmla="*/ 0 w 4316181"/>
              <a:gd name="connsiteY4" fmla="*/ 5156290 h 5156290"/>
              <a:gd name="connsiteX5" fmla="*/ 0 w 4316181"/>
              <a:gd name="connsiteY5" fmla="*/ 12790 h 5156290"/>
              <a:gd name="connsiteX0" fmla="*/ 0 w 4327925"/>
              <a:gd name="connsiteY0" fmla="*/ 12790 h 5156290"/>
              <a:gd name="connsiteX1" fmla="*/ 2480359 w 4327925"/>
              <a:gd name="connsiteY1" fmla="*/ 0 h 5156290"/>
              <a:gd name="connsiteX2" fmla="*/ 3573131 w 4327925"/>
              <a:gd name="connsiteY2" fmla="*/ 1452730 h 5156290"/>
              <a:gd name="connsiteX3" fmla="*/ 4194059 w 4327925"/>
              <a:gd name="connsiteY3" fmla="*/ 5137107 h 5156290"/>
              <a:gd name="connsiteX4" fmla="*/ 0 w 4327925"/>
              <a:gd name="connsiteY4" fmla="*/ 5156290 h 5156290"/>
              <a:gd name="connsiteX5" fmla="*/ 0 w 4327925"/>
              <a:gd name="connsiteY5" fmla="*/ 12790 h 5156290"/>
              <a:gd name="connsiteX0" fmla="*/ 0 w 4342548"/>
              <a:gd name="connsiteY0" fmla="*/ 12790 h 5156290"/>
              <a:gd name="connsiteX1" fmla="*/ 2480359 w 4342548"/>
              <a:gd name="connsiteY1" fmla="*/ 0 h 5156290"/>
              <a:gd name="connsiteX2" fmla="*/ 3573131 w 4342548"/>
              <a:gd name="connsiteY2" fmla="*/ 1452730 h 5156290"/>
              <a:gd name="connsiteX3" fmla="*/ 4194059 w 4342548"/>
              <a:gd name="connsiteY3" fmla="*/ 5137107 h 5156290"/>
              <a:gd name="connsiteX4" fmla="*/ 0 w 4342548"/>
              <a:gd name="connsiteY4" fmla="*/ 5156290 h 5156290"/>
              <a:gd name="connsiteX5" fmla="*/ 0 w 4342548"/>
              <a:gd name="connsiteY5" fmla="*/ 12790 h 5156290"/>
              <a:gd name="connsiteX0" fmla="*/ 0 w 4940254"/>
              <a:gd name="connsiteY0" fmla="*/ 12790 h 5162685"/>
              <a:gd name="connsiteX1" fmla="*/ 2480359 w 4940254"/>
              <a:gd name="connsiteY1" fmla="*/ 0 h 5162685"/>
              <a:gd name="connsiteX2" fmla="*/ 3573131 w 4940254"/>
              <a:gd name="connsiteY2" fmla="*/ 1452730 h 5162685"/>
              <a:gd name="connsiteX3" fmla="*/ 4852683 w 4940254"/>
              <a:gd name="connsiteY3" fmla="*/ 5162685 h 5162685"/>
              <a:gd name="connsiteX4" fmla="*/ 0 w 4940254"/>
              <a:gd name="connsiteY4" fmla="*/ 5156290 h 5162685"/>
              <a:gd name="connsiteX5" fmla="*/ 0 w 4940254"/>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593407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788739"/>
              <a:gd name="connsiteY0" fmla="*/ 12790 h 5169080"/>
              <a:gd name="connsiteX1" fmla="*/ 2525119 w 4788739"/>
              <a:gd name="connsiteY1" fmla="*/ 0 h 5169080"/>
              <a:gd name="connsiteX2" fmla="*/ 3624287 w 4788739"/>
              <a:gd name="connsiteY2" fmla="*/ 1555040 h 5169080"/>
              <a:gd name="connsiteX3" fmla="*/ 4788739 w 4788739"/>
              <a:gd name="connsiteY3" fmla="*/ 5169080 h 5169080"/>
              <a:gd name="connsiteX4" fmla="*/ 0 w 4788739"/>
              <a:gd name="connsiteY4" fmla="*/ 5156290 h 5169080"/>
              <a:gd name="connsiteX5" fmla="*/ 0 w 4788739"/>
              <a:gd name="connsiteY5" fmla="*/ 12790 h 5169080"/>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699218"/>
              <a:gd name="connsiteY0" fmla="*/ 12790 h 5156290"/>
              <a:gd name="connsiteX1" fmla="*/ 2525119 w 4699218"/>
              <a:gd name="connsiteY1" fmla="*/ 0 h 5156290"/>
              <a:gd name="connsiteX2" fmla="*/ 3598709 w 4699218"/>
              <a:gd name="connsiteY2" fmla="*/ 1459124 h 5156290"/>
              <a:gd name="connsiteX3" fmla="*/ 4699218 w 4699218"/>
              <a:gd name="connsiteY3" fmla="*/ 5149897 h 5156290"/>
              <a:gd name="connsiteX4" fmla="*/ 0 w 4699218"/>
              <a:gd name="connsiteY4" fmla="*/ 5156290 h 5156290"/>
              <a:gd name="connsiteX5" fmla="*/ 0 w 4699218"/>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6289" h="5149896">
                <a:moveTo>
                  <a:pt x="0" y="6396"/>
                </a:moveTo>
                <a:lnTo>
                  <a:pt x="2544302" y="0"/>
                </a:lnTo>
                <a:cubicBezTo>
                  <a:pt x="2527437" y="12789"/>
                  <a:pt x="3144707" y="640241"/>
                  <a:pt x="3598709" y="1452730"/>
                </a:cubicBezTo>
                <a:cubicBezTo>
                  <a:pt x="4052711" y="2265219"/>
                  <a:pt x="4567254" y="3487352"/>
                  <a:pt x="4846289" y="5143503"/>
                </a:cubicBezTo>
                <a:lnTo>
                  <a:pt x="0" y="5149896"/>
                </a:lnTo>
                <a:lnTo>
                  <a:pt x="0" y="6396"/>
                </a:lnTo>
                <a:close/>
              </a:path>
            </a:pathLst>
          </a:custGeom>
          <a:solidFill>
            <a:schemeClr val="bg2">
              <a:lumMod val="40000"/>
              <a:lumOff val="60000"/>
            </a:schemeClr>
          </a:solidFill>
        </p:spPr>
        <p:txBody>
          <a:bodyPr/>
          <a:lstStyle/>
          <a:p>
            <a:r>
              <a:rPr lang="en-US"/>
              <a:t>Click icon to add picture</a:t>
            </a:r>
          </a:p>
        </p:txBody>
      </p:sp>
      <p:sp>
        <p:nvSpPr>
          <p:cNvPr id="4" name="Title 1">
            <a:extLst>
              <a:ext uri="{FF2B5EF4-FFF2-40B4-BE49-F238E27FC236}">
                <a16:creationId xmlns:a16="http://schemas.microsoft.com/office/drawing/2014/main" id="{2235636D-6975-F7F3-72F9-920B30EFC0F0}"/>
              </a:ext>
            </a:extLst>
          </p:cNvPr>
          <p:cNvSpPr>
            <a:spLocks noGrp="1"/>
          </p:cNvSpPr>
          <p:nvPr>
            <p:ph type="title"/>
          </p:nvPr>
        </p:nvSpPr>
        <p:spPr>
          <a:xfrm>
            <a:off x="5229225" y="460514"/>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6" name="Text Placeholder 8">
            <a:extLst>
              <a:ext uri="{FF2B5EF4-FFF2-40B4-BE49-F238E27FC236}">
                <a16:creationId xmlns:a16="http://schemas.microsoft.com/office/drawing/2014/main" id="{6D5D2AD6-68D7-0EC3-BE3A-999AE4BB265E}"/>
              </a:ext>
            </a:extLst>
          </p:cNvPr>
          <p:cNvSpPr>
            <a:spLocks noGrp="1"/>
          </p:cNvSpPr>
          <p:nvPr>
            <p:ph type="body" sz="quarter" idx="13" hasCustomPrompt="1"/>
          </p:nvPr>
        </p:nvSpPr>
        <p:spPr>
          <a:xfrm>
            <a:off x="5229225" y="1921014"/>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1" name="Footer Placeholder 18">
            <a:extLst>
              <a:ext uri="{FF2B5EF4-FFF2-40B4-BE49-F238E27FC236}">
                <a16:creationId xmlns:a16="http://schemas.microsoft.com/office/drawing/2014/main" id="{C37271A1-17CA-E074-5BAC-63C92EB88D8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12" name="Slide Number Placeholder 19">
            <a:extLst>
              <a:ext uri="{FF2B5EF4-FFF2-40B4-BE49-F238E27FC236}">
                <a16:creationId xmlns:a16="http://schemas.microsoft.com/office/drawing/2014/main" id="{B08A7988-95BD-6570-B601-F30BD64862FF}"/>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879618897"/>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L-Photo Slide – Whit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15">
            <a:extLst>
              <a:ext uri="{FF2B5EF4-FFF2-40B4-BE49-F238E27FC236}">
                <a16:creationId xmlns:a16="http://schemas.microsoft.com/office/drawing/2014/main" id="{9A48AFAB-FC01-0DA3-93E8-9A49EB23F351}"/>
              </a:ext>
            </a:extLst>
          </p:cNvPr>
          <p:cNvSpPr>
            <a:spLocks noGrp="1"/>
          </p:cNvSpPr>
          <p:nvPr>
            <p:ph type="pic" sz="quarter" idx="12"/>
          </p:nvPr>
        </p:nvSpPr>
        <p:spPr>
          <a:xfrm>
            <a:off x="0" y="-4579"/>
            <a:ext cx="4844579" cy="5148079"/>
          </a:xfrm>
          <a:custGeom>
            <a:avLst/>
            <a:gdLst>
              <a:gd name="connsiteX0" fmla="*/ 0 w 4871196"/>
              <a:gd name="connsiteY0" fmla="*/ 0 h 5143500"/>
              <a:gd name="connsiteX1" fmla="*/ 2435598 w 4871196"/>
              <a:gd name="connsiteY1" fmla="*/ 0 h 5143500"/>
              <a:gd name="connsiteX2" fmla="*/ 4871196 w 4871196"/>
              <a:gd name="connsiteY2" fmla="*/ 2571750 h 5143500"/>
              <a:gd name="connsiteX3" fmla="*/ 2435598 w 4871196"/>
              <a:gd name="connsiteY3" fmla="*/ 5143500 h 5143500"/>
              <a:gd name="connsiteX4" fmla="*/ 0 w 4871196"/>
              <a:gd name="connsiteY4" fmla="*/ 5143500 h 5143500"/>
              <a:gd name="connsiteX5" fmla="*/ 0 w 4871196"/>
              <a:gd name="connsiteY5" fmla="*/ 0 h 5143500"/>
              <a:gd name="connsiteX0" fmla="*/ 0 w 4896441"/>
              <a:gd name="connsiteY0" fmla="*/ 6395 h 5149895"/>
              <a:gd name="connsiteX1" fmla="*/ 1086379 w 4896441"/>
              <a:gd name="connsiteY1" fmla="*/ 0 h 5149895"/>
              <a:gd name="connsiteX2" fmla="*/ 4871196 w 4896441"/>
              <a:gd name="connsiteY2" fmla="*/ 2578145 h 5149895"/>
              <a:gd name="connsiteX3" fmla="*/ 2435598 w 4896441"/>
              <a:gd name="connsiteY3" fmla="*/ 5149895 h 5149895"/>
              <a:gd name="connsiteX4" fmla="*/ 0 w 4896441"/>
              <a:gd name="connsiteY4" fmla="*/ 5149895 h 5149895"/>
              <a:gd name="connsiteX5" fmla="*/ 0 w 4896441"/>
              <a:gd name="connsiteY5" fmla="*/ 6395 h 5149895"/>
              <a:gd name="connsiteX0" fmla="*/ 0 w 5245692"/>
              <a:gd name="connsiteY0" fmla="*/ 6395 h 5149895"/>
              <a:gd name="connsiteX1" fmla="*/ 1086379 w 5245692"/>
              <a:gd name="connsiteY1" fmla="*/ 0 h 5149895"/>
              <a:gd name="connsiteX2" fmla="*/ 4871196 w 5245692"/>
              <a:gd name="connsiteY2" fmla="*/ 2578145 h 5149895"/>
              <a:gd name="connsiteX3" fmla="*/ 4194059 w 5245692"/>
              <a:gd name="connsiteY3" fmla="*/ 5130712 h 5149895"/>
              <a:gd name="connsiteX4" fmla="*/ 0 w 5245692"/>
              <a:gd name="connsiteY4" fmla="*/ 5149895 h 5149895"/>
              <a:gd name="connsiteX5" fmla="*/ 0 w 5245692"/>
              <a:gd name="connsiteY5" fmla="*/ 6395 h 5149895"/>
              <a:gd name="connsiteX0" fmla="*/ 0 w 4919595"/>
              <a:gd name="connsiteY0" fmla="*/ 6395 h 5149895"/>
              <a:gd name="connsiteX1" fmla="*/ 1086379 w 4919595"/>
              <a:gd name="connsiteY1" fmla="*/ 0 h 5149895"/>
              <a:gd name="connsiteX2" fmla="*/ 4180600 w 4919595"/>
              <a:gd name="connsiteY2" fmla="*/ 1810816 h 5149895"/>
              <a:gd name="connsiteX3" fmla="*/ 4194059 w 4919595"/>
              <a:gd name="connsiteY3" fmla="*/ 5130712 h 5149895"/>
              <a:gd name="connsiteX4" fmla="*/ 0 w 4919595"/>
              <a:gd name="connsiteY4" fmla="*/ 5149895 h 5149895"/>
              <a:gd name="connsiteX5" fmla="*/ 0 w 4919595"/>
              <a:gd name="connsiteY5" fmla="*/ 6395 h 5149895"/>
              <a:gd name="connsiteX0" fmla="*/ 0 w 4852073"/>
              <a:gd name="connsiteY0" fmla="*/ 6395 h 5149895"/>
              <a:gd name="connsiteX1" fmla="*/ 1086379 w 4852073"/>
              <a:gd name="connsiteY1" fmla="*/ 0 h 5149895"/>
              <a:gd name="connsiteX2" fmla="*/ 4180600 w 4852073"/>
              <a:gd name="connsiteY2" fmla="*/ 1810816 h 5149895"/>
              <a:gd name="connsiteX3" fmla="*/ 4194059 w 4852073"/>
              <a:gd name="connsiteY3" fmla="*/ 5130712 h 5149895"/>
              <a:gd name="connsiteX4" fmla="*/ 0 w 4852073"/>
              <a:gd name="connsiteY4" fmla="*/ 5149895 h 5149895"/>
              <a:gd name="connsiteX5" fmla="*/ 0 w 4852073"/>
              <a:gd name="connsiteY5" fmla="*/ 6395 h 5149895"/>
              <a:gd name="connsiteX0" fmla="*/ 0 w 4823666"/>
              <a:gd name="connsiteY0" fmla="*/ 6395 h 5149895"/>
              <a:gd name="connsiteX1" fmla="*/ 1086379 w 4823666"/>
              <a:gd name="connsiteY1" fmla="*/ 0 h 5149895"/>
              <a:gd name="connsiteX2" fmla="*/ 4180600 w 4823666"/>
              <a:gd name="connsiteY2" fmla="*/ 1810816 h 5149895"/>
              <a:gd name="connsiteX3" fmla="*/ 4194059 w 4823666"/>
              <a:gd name="connsiteY3" fmla="*/ 5130712 h 5149895"/>
              <a:gd name="connsiteX4" fmla="*/ 0 w 4823666"/>
              <a:gd name="connsiteY4" fmla="*/ 5149895 h 5149895"/>
              <a:gd name="connsiteX5" fmla="*/ 0 w 4823666"/>
              <a:gd name="connsiteY5" fmla="*/ 6395 h 5149895"/>
              <a:gd name="connsiteX0" fmla="*/ 0 w 4684504"/>
              <a:gd name="connsiteY0" fmla="*/ 6395 h 5149895"/>
              <a:gd name="connsiteX1" fmla="*/ 1086379 w 4684504"/>
              <a:gd name="connsiteY1" fmla="*/ 0 h 5149895"/>
              <a:gd name="connsiteX2" fmla="*/ 3553948 w 4684504"/>
              <a:gd name="connsiteY2" fmla="*/ 1280080 h 5149895"/>
              <a:gd name="connsiteX3" fmla="*/ 4194059 w 4684504"/>
              <a:gd name="connsiteY3" fmla="*/ 5130712 h 5149895"/>
              <a:gd name="connsiteX4" fmla="*/ 0 w 4684504"/>
              <a:gd name="connsiteY4" fmla="*/ 5149895 h 5149895"/>
              <a:gd name="connsiteX5" fmla="*/ 0 w 4684504"/>
              <a:gd name="connsiteY5" fmla="*/ 6395 h 5149895"/>
              <a:gd name="connsiteX0" fmla="*/ 0 w 4752958"/>
              <a:gd name="connsiteY0" fmla="*/ 6395 h 5149895"/>
              <a:gd name="connsiteX1" fmla="*/ 1086379 w 4752958"/>
              <a:gd name="connsiteY1" fmla="*/ 0 h 5149895"/>
              <a:gd name="connsiteX2" fmla="*/ 3553948 w 4752958"/>
              <a:gd name="connsiteY2" fmla="*/ 1280080 h 5149895"/>
              <a:gd name="connsiteX3" fmla="*/ 4194059 w 4752958"/>
              <a:gd name="connsiteY3" fmla="*/ 5130712 h 5149895"/>
              <a:gd name="connsiteX4" fmla="*/ 0 w 4752958"/>
              <a:gd name="connsiteY4" fmla="*/ 5149895 h 5149895"/>
              <a:gd name="connsiteX5" fmla="*/ 0 w 4752958"/>
              <a:gd name="connsiteY5" fmla="*/ 6395 h 5149895"/>
              <a:gd name="connsiteX0" fmla="*/ 0 w 4355987"/>
              <a:gd name="connsiteY0" fmla="*/ 6395 h 5149895"/>
              <a:gd name="connsiteX1" fmla="*/ 1086379 w 4355987"/>
              <a:gd name="connsiteY1" fmla="*/ 0 h 5149895"/>
              <a:gd name="connsiteX2" fmla="*/ 3553948 w 4355987"/>
              <a:gd name="connsiteY2" fmla="*/ 1280080 h 5149895"/>
              <a:gd name="connsiteX3" fmla="*/ 4194059 w 4355987"/>
              <a:gd name="connsiteY3" fmla="*/ 5130712 h 5149895"/>
              <a:gd name="connsiteX4" fmla="*/ 0 w 4355987"/>
              <a:gd name="connsiteY4" fmla="*/ 5149895 h 5149895"/>
              <a:gd name="connsiteX5" fmla="*/ 0 w 4355987"/>
              <a:gd name="connsiteY5" fmla="*/ 6395 h 5149895"/>
              <a:gd name="connsiteX0" fmla="*/ 0 w 4342563"/>
              <a:gd name="connsiteY0" fmla="*/ 6395 h 5149895"/>
              <a:gd name="connsiteX1" fmla="*/ 1086379 w 4342563"/>
              <a:gd name="connsiteY1" fmla="*/ 0 h 5149895"/>
              <a:gd name="connsiteX2" fmla="*/ 3553948 w 4342563"/>
              <a:gd name="connsiteY2" fmla="*/ 1280080 h 5149895"/>
              <a:gd name="connsiteX3" fmla="*/ 4194059 w 4342563"/>
              <a:gd name="connsiteY3" fmla="*/ 5130712 h 5149895"/>
              <a:gd name="connsiteX4" fmla="*/ 0 w 4342563"/>
              <a:gd name="connsiteY4" fmla="*/ 5149895 h 5149895"/>
              <a:gd name="connsiteX5" fmla="*/ 0 w 4342563"/>
              <a:gd name="connsiteY5" fmla="*/ 6395 h 5149895"/>
              <a:gd name="connsiteX0" fmla="*/ 0 w 4324549"/>
              <a:gd name="connsiteY0" fmla="*/ 6395 h 5149895"/>
              <a:gd name="connsiteX1" fmla="*/ 1086379 w 4324549"/>
              <a:gd name="connsiteY1" fmla="*/ 0 h 5149895"/>
              <a:gd name="connsiteX2" fmla="*/ 3413271 w 4324549"/>
              <a:gd name="connsiteY2" fmla="*/ 1491096 h 5149895"/>
              <a:gd name="connsiteX3" fmla="*/ 4194059 w 4324549"/>
              <a:gd name="connsiteY3" fmla="*/ 5130712 h 5149895"/>
              <a:gd name="connsiteX4" fmla="*/ 0 w 4324549"/>
              <a:gd name="connsiteY4" fmla="*/ 5149895 h 5149895"/>
              <a:gd name="connsiteX5" fmla="*/ 0 w 4324549"/>
              <a:gd name="connsiteY5" fmla="*/ 6395 h 5149895"/>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23344"/>
              <a:gd name="connsiteY0" fmla="*/ 12790 h 5156290"/>
              <a:gd name="connsiteX1" fmla="*/ 2416415 w 4323344"/>
              <a:gd name="connsiteY1" fmla="*/ 0 h 5156290"/>
              <a:gd name="connsiteX2" fmla="*/ 3547554 w 4323344"/>
              <a:gd name="connsiteY2" fmla="*/ 1484702 h 5156290"/>
              <a:gd name="connsiteX3" fmla="*/ 4194059 w 4323344"/>
              <a:gd name="connsiteY3" fmla="*/ 5137107 h 5156290"/>
              <a:gd name="connsiteX4" fmla="*/ 0 w 4323344"/>
              <a:gd name="connsiteY4" fmla="*/ 5156290 h 5156290"/>
              <a:gd name="connsiteX5" fmla="*/ 0 w 4323344"/>
              <a:gd name="connsiteY5" fmla="*/ 12790 h 5156290"/>
              <a:gd name="connsiteX0" fmla="*/ 0 w 4347914"/>
              <a:gd name="connsiteY0" fmla="*/ 12790 h 5156290"/>
              <a:gd name="connsiteX1" fmla="*/ 2416415 w 4347914"/>
              <a:gd name="connsiteY1" fmla="*/ 0 h 5156290"/>
              <a:gd name="connsiteX2" fmla="*/ 3547554 w 4347914"/>
              <a:gd name="connsiteY2" fmla="*/ 1484702 h 5156290"/>
              <a:gd name="connsiteX3" fmla="*/ 4194059 w 4347914"/>
              <a:gd name="connsiteY3" fmla="*/ 5137107 h 5156290"/>
              <a:gd name="connsiteX4" fmla="*/ 0 w 4347914"/>
              <a:gd name="connsiteY4" fmla="*/ 5156290 h 5156290"/>
              <a:gd name="connsiteX5" fmla="*/ 0 w 4347914"/>
              <a:gd name="connsiteY5" fmla="*/ 12790 h 5156290"/>
              <a:gd name="connsiteX0" fmla="*/ 0 w 4351928"/>
              <a:gd name="connsiteY0" fmla="*/ 12790 h 5156290"/>
              <a:gd name="connsiteX1" fmla="*/ 2416415 w 4351928"/>
              <a:gd name="connsiteY1" fmla="*/ 0 h 5156290"/>
              <a:gd name="connsiteX2" fmla="*/ 3573131 w 4351928"/>
              <a:gd name="connsiteY2" fmla="*/ 1452730 h 5156290"/>
              <a:gd name="connsiteX3" fmla="*/ 4194059 w 4351928"/>
              <a:gd name="connsiteY3" fmla="*/ 5137107 h 5156290"/>
              <a:gd name="connsiteX4" fmla="*/ 0 w 4351928"/>
              <a:gd name="connsiteY4" fmla="*/ 5156290 h 5156290"/>
              <a:gd name="connsiteX5" fmla="*/ 0 w 4351928"/>
              <a:gd name="connsiteY5" fmla="*/ 12790 h 5156290"/>
              <a:gd name="connsiteX0" fmla="*/ 0 w 4325152"/>
              <a:gd name="connsiteY0" fmla="*/ 12790 h 5156290"/>
              <a:gd name="connsiteX1" fmla="*/ 2480359 w 4325152"/>
              <a:gd name="connsiteY1" fmla="*/ 0 h 5156290"/>
              <a:gd name="connsiteX2" fmla="*/ 3573131 w 4325152"/>
              <a:gd name="connsiteY2" fmla="*/ 1452730 h 5156290"/>
              <a:gd name="connsiteX3" fmla="*/ 4194059 w 4325152"/>
              <a:gd name="connsiteY3" fmla="*/ 5137107 h 5156290"/>
              <a:gd name="connsiteX4" fmla="*/ 0 w 4325152"/>
              <a:gd name="connsiteY4" fmla="*/ 5156290 h 5156290"/>
              <a:gd name="connsiteX5" fmla="*/ 0 w 4325152"/>
              <a:gd name="connsiteY5" fmla="*/ 12790 h 5156290"/>
              <a:gd name="connsiteX0" fmla="*/ 0 w 4316181"/>
              <a:gd name="connsiteY0" fmla="*/ 12790 h 5156290"/>
              <a:gd name="connsiteX1" fmla="*/ 2480359 w 4316181"/>
              <a:gd name="connsiteY1" fmla="*/ 0 h 5156290"/>
              <a:gd name="connsiteX2" fmla="*/ 3573131 w 4316181"/>
              <a:gd name="connsiteY2" fmla="*/ 1452730 h 5156290"/>
              <a:gd name="connsiteX3" fmla="*/ 4194059 w 4316181"/>
              <a:gd name="connsiteY3" fmla="*/ 5137107 h 5156290"/>
              <a:gd name="connsiteX4" fmla="*/ 0 w 4316181"/>
              <a:gd name="connsiteY4" fmla="*/ 5156290 h 5156290"/>
              <a:gd name="connsiteX5" fmla="*/ 0 w 4316181"/>
              <a:gd name="connsiteY5" fmla="*/ 12790 h 5156290"/>
              <a:gd name="connsiteX0" fmla="*/ 0 w 4327925"/>
              <a:gd name="connsiteY0" fmla="*/ 12790 h 5156290"/>
              <a:gd name="connsiteX1" fmla="*/ 2480359 w 4327925"/>
              <a:gd name="connsiteY1" fmla="*/ 0 h 5156290"/>
              <a:gd name="connsiteX2" fmla="*/ 3573131 w 4327925"/>
              <a:gd name="connsiteY2" fmla="*/ 1452730 h 5156290"/>
              <a:gd name="connsiteX3" fmla="*/ 4194059 w 4327925"/>
              <a:gd name="connsiteY3" fmla="*/ 5137107 h 5156290"/>
              <a:gd name="connsiteX4" fmla="*/ 0 w 4327925"/>
              <a:gd name="connsiteY4" fmla="*/ 5156290 h 5156290"/>
              <a:gd name="connsiteX5" fmla="*/ 0 w 4327925"/>
              <a:gd name="connsiteY5" fmla="*/ 12790 h 5156290"/>
              <a:gd name="connsiteX0" fmla="*/ 0 w 4342548"/>
              <a:gd name="connsiteY0" fmla="*/ 12790 h 5156290"/>
              <a:gd name="connsiteX1" fmla="*/ 2480359 w 4342548"/>
              <a:gd name="connsiteY1" fmla="*/ 0 h 5156290"/>
              <a:gd name="connsiteX2" fmla="*/ 3573131 w 4342548"/>
              <a:gd name="connsiteY2" fmla="*/ 1452730 h 5156290"/>
              <a:gd name="connsiteX3" fmla="*/ 4194059 w 4342548"/>
              <a:gd name="connsiteY3" fmla="*/ 5137107 h 5156290"/>
              <a:gd name="connsiteX4" fmla="*/ 0 w 4342548"/>
              <a:gd name="connsiteY4" fmla="*/ 5156290 h 5156290"/>
              <a:gd name="connsiteX5" fmla="*/ 0 w 4342548"/>
              <a:gd name="connsiteY5" fmla="*/ 12790 h 5156290"/>
              <a:gd name="connsiteX0" fmla="*/ 0 w 4940254"/>
              <a:gd name="connsiteY0" fmla="*/ 12790 h 5162685"/>
              <a:gd name="connsiteX1" fmla="*/ 2480359 w 4940254"/>
              <a:gd name="connsiteY1" fmla="*/ 0 h 5162685"/>
              <a:gd name="connsiteX2" fmla="*/ 3573131 w 4940254"/>
              <a:gd name="connsiteY2" fmla="*/ 1452730 h 5162685"/>
              <a:gd name="connsiteX3" fmla="*/ 4852683 w 4940254"/>
              <a:gd name="connsiteY3" fmla="*/ 5162685 h 5162685"/>
              <a:gd name="connsiteX4" fmla="*/ 0 w 4940254"/>
              <a:gd name="connsiteY4" fmla="*/ 5156290 h 5162685"/>
              <a:gd name="connsiteX5" fmla="*/ 0 w 4940254"/>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593407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788739"/>
              <a:gd name="connsiteY0" fmla="*/ 12790 h 5169080"/>
              <a:gd name="connsiteX1" fmla="*/ 2525119 w 4788739"/>
              <a:gd name="connsiteY1" fmla="*/ 0 h 5169080"/>
              <a:gd name="connsiteX2" fmla="*/ 3624287 w 4788739"/>
              <a:gd name="connsiteY2" fmla="*/ 1555040 h 5169080"/>
              <a:gd name="connsiteX3" fmla="*/ 4788739 w 4788739"/>
              <a:gd name="connsiteY3" fmla="*/ 5169080 h 5169080"/>
              <a:gd name="connsiteX4" fmla="*/ 0 w 4788739"/>
              <a:gd name="connsiteY4" fmla="*/ 5156290 h 5169080"/>
              <a:gd name="connsiteX5" fmla="*/ 0 w 4788739"/>
              <a:gd name="connsiteY5" fmla="*/ 12790 h 5169080"/>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699218"/>
              <a:gd name="connsiteY0" fmla="*/ 12790 h 5156290"/>
              <a:gd name="connsiteX1" fmla="*/ 2525119 w 4699218"/>
              <a:gd name="connsiteY1" fmla="*/ 0 h 5156290"/>
              <a:gd name="connsiteX2" fmla="*/ 3598709 w 4699218"/>
              <a:gd name="connsiteY2" fmla="*/ 1459124 h 5156290"/>
              <a:gd name="connsiteX3" fmla="*/ 4699218 w 4699218"/>
              <a:gd name="connsiteY3" fmla="*/ 5149897 h 5156290"/>
              <a:gd name="connsiteX4" fmla="*/ 0 w 4699218"/>
              <a:gd name="connsiteY4" fmla="*/ 5156290 h 5156290"/>
              <a:gd name="connsiteX5" fmla="*/ 0 w 4699218"/>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6289" h="5149896">
                <a:moveTo>
                  <a:pt x="0" y="6396"/>
                </a:moveTo>
                <a:lnTo>
                  <a:pt x="2544302" y="0"/>
                </a:lnTo>
                <a:cubicBezTo>
                  <a:pt x="2527437" y="12789"/>
                  <a:pt x="3144707" y="640241"/>
                  <a:pt x="3598709" y="1452730"/>
                </a:cubicBezTo>
                <a:cubicBezTo>
                  <a:pt x="4052711" y="2265219"/>
                  <a:pt x="4567254" y="3487352"/>
                  <a:pt x="4846289" y="5143503"/>
                </a:cubicBezTo>
                <a:lnTo>
                  <a:pt x="0" y="5149896"/>
                </a:lnTo>
                <a:lnTo>
                  <a:pt x="0" y="6396"/>
                </a:lnTo>
                <a:close/>
              </a:path>
            </a:pathLst>
          </a:custGeom>
          <a:solidFill>
            <a:schemeClr val="bg2">
              <a:lumMod val="40000"/>
              <a:lumOff val="60000"/>
            </a:schemeClr>
          </a:solidFill>
        </p:spPr>
        <p:txBody>
          <a:bodyPr/>
          <a:lstStyle/>
          <a:p>
            <a:r>
              <a:rPr lang="en-US"/>
              <a:t>Click icon to add picture</a:t>
            </a:r>
          </a:p>
        </p:txBody>
      </p:sp>
      <p:sp>
        <p:nvSpPr>
          <p:cNvPr id="4" name="Title 1">
            <a:extLst>
              <a:ext uri="{FF2B5EF4-FFF2-40B4-BE49-F238E27FC236}">
                <a16:creationId xmlns:a16="http://schemas.microsoft.com/office/drawing/2014/main" id="{2235636D-6975-F7F3-72F9-920B30EFC0F0}"/>
              </a:ext>
            </a:extLst>
          </p:cNvPr>
          <p:cNvSpPr>
            <a:spLocks noGrp="1"/>
          </p:cNvSpPr>
          <p:nvPr>
            <p:ph type="title"/>
          </p:nvPr>
        </p:nvSpPr>
        <p:spPr>
          <a:xfrm>
            <a:off x="5229225" y="460514"/>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6" name="Text Placeholder 8">
            <a:extLst>
              <a:ext uri="{FF2B5EF4-FFF2-40B4-BE49-F238E27FC236}">
                <a16:creationId xmlns:a16="http://schemas.microsoft.com/office/drawing/2014/main" id="{6D5D2AD6-68D7-0EC3-BE3A-999AE4BB265E}"/>
              </a:ext>
            </a:extLst>
          </p:cNvPr>
          <p:cNvSpPr>
            <a:spLocks noGrp="1"/>
          </p:cNvSpPr>
          <p:nvPr>
            <p:ph type="body" sz="quarter" idx="13" hasCustomPrompt="1"/>
          </p:nvPr>
        </p:nvSpPr>
        <p:spPr>
          <a:xfrm>
            <a:off x="5229225" y="1921014"/>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1" name="Footer Placeholder 18">
            <a:extLst>
              <a:ext uri="{FF2B5EF4-FFF2-40B4-BE49-F238E27FC236}">
                <a16:creationId xmlns:a16="http://schemas.microsoft.com/office/drawing/2014/main" id="{C37271A1-17CA-E074-5BAC-63C92EB88D8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12" name="Slide Number Placeholder 19">
            <a:extLst>
              <a:ext uri="{FF2B5EF4-FFF2-40B4-BE49-F238E27FC236}">
                <a16:creationId xmlns:a16="http://schemas.microsoft.com/office/drawing/2014/main" id="{B08A7988-95BD-6570-B601-F30BD64862FF}"/>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2033268366"/>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R-Photo Slide – Gree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3B16C9C-92A9-3203-4952-0F487DEE083F}"/>
              </a:ext>
            </a:extLst>
          </p:cNvPr>
          <p:cNvSpPr/>
          <p:nvPr userDrawn="1"/>
        </p:nvSpPr>
        <p:spPr>
          <a:xfrm>
            <a:off x="0" y="0"/>
            <a:ext cx="9144000" cy="5143500"/>
          </a:xfrm>
          <a:prstGeom prst="rect">
            <a:avLst/>
          </a:pr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
            <a:extLst>
              <a:ext uri="{FF2B5EF4-FFF2-40B4-BE49-F238E27FC236}">
                <a16:creationId xmlns:a16="http://schemas.microsoft.com/office/drawing/2014/main" id="{7F06FD26-CE5C-15FD-8C25-AAA1060D946F}"/>
              </a:ext>
            </a:extLst>
          </p:cNvPr>
          <p:cNvSpPr>
            <a:spLocks noGrp="1"/>
          </p:cNvSpPr>
          <p:nvPr>
            <p:ph type="pic" sz="quarter" idx="12"/>
          </p:nvPr>
        </p:nvSpPr>
        <p:spPr>
          <a:xfrm>
            <a:off x="4265080" y="-34599"/>
            <a:ext cx="4878920" cy="5178099"/>
          </a:xfrm>
          <a:custGeom>
            <a:avLst/>
            <a:gdLst>
              <a:gd name="connsiteX0" fmla="*/ 2260226 w 4846320"/>
              <a:gd name="connsiteY0" fmla="*/ 0 h 5143500"/>
              <a:gd name="connsiteX1" fmla="*/ 4846320 w 4846320"/>
              <a:gd name="connsiteY1" fmla="*/ 0 h 5143500"/>
              <a:gd name="connsiteX2" fmla="*/ 4846320 w 4846320"/>
              <a:gd name="connsiteY2" fmla="*/ 5143500 h 5143500"/>
              <a:gd name="connsiteX3" fmla="*/ 0 w 4846320"/>
              <a:gd name="connsiteY3" fmla="*/ 5143500 h 5143500"/>
              <a:gd name="connsiteX4" fmla="*/ 2003487 w 4846320"/>
              <a:gd name="connsiteY4" fmla="*/ 303609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6320" h="5143500">
                <a:moveTo>
                  <a:pt x="2260226" y="0"/>
                </a:moveTo>
                <a:lnTo>
                  <a:pt x="4846320" y="0"/>
                </a:lnTo>
                <a:lnTo>
                  <a:pt x="4846320" y="5143500"/>
                </a:lnTo>
                <a:lnTo>
                  <a:pt x="0" y="5143500"/>
                </a:lnTo>
                <a:cubicBezTo>
                  <a:pt x="264319" y="3905250"/>
                  <a:pt x="655886" y="1990576"/>
                  <a:pt x="2003487" y="303609"/>
                </a:cubicBezTo>
                <a:close/>
              </a:path>
            </a:pathLst>
          </a:custGeom>
          <a:solidFill>
            <a:schemeClr val="bg2">
              <a:lumMod val="40000"/>
              <a:lumOff val="60000"/>
            </a:schemeClr>
          </a:solidFill>
        </p:spPr>
        <p:txBody>
          <a:bodyPr wrap="square">
            <a:noAutofit/>
          </a:bodyPr>
          <a:lstStyle/>
          <a:p>
            <a:endParaRPr lang="en-US"/>
          </a:p>
        </p:txBody>
      </p:sp>
      <p:sp>
        <p:nvSpPr>
          <p:cNvPr id="9" name="Title 1">
            <a:extLst>
              <a:ext uri="{FF2B5EF4-FFF2-40B4-BE49-F238E27FC236}">
                <a16:creationId xmlns:a16="http://schemas.microsoft.com/office/drawing/2014/main" id="{60F3484A-B746-F3F7-A584-548CEE042BA6}"/>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10" name="Text Placeholder 8">
            <a:extLst>
              <a:ext uri="{FF2B5EF4-FFF2-40B4-BE49-F238E27FC236}">
                <a16:creationId xmlns:a16="http://schemas.microsoft.com/office/drawing/2014/main" id="{C973777D-D6F8-99EB-9073-B251E9A3B414}"/>
              </a:ext>
            </a:extLst>
          </p:cNvPr>
          <p:cNvSpPr>
            <a:spLocks noGrp="1"/>
          </p:cNvSpPr>
          <p:nvPr>
            <p:ph type="body" sz="quarter" idx="15"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1" name="Footer Placeholder 18">
            <a:extLst>
              <a:ext uri="{FF2B5EF4-FFF2-40B4-BE49-F238E27FC236}">
                <a16:creationId xmlns:a16="http://schemas.microsoft.com/office/drawing/2014/main" id="{5F8F012C-F393-8DEB-2D8C-3053ABD7AA7F}"/>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12" name="Slide Number Placeholder 19">
            <a:extLst>
              <a:ext uri="{FF2B5EF4-FFF2-40B4-BE49-F238E27FC236}">
                <a16:creationId xmlns:a16="http://schemas.microsoft.com/office/drawing/2014/main" id="{F88C467D-F7E3-BF87-F83A-F2FBA500C3B9}"/>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1915833717"/>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R-Photo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3B16C9C-92A9-3203-4952-0F487DEE083F}"/>
              </a:ext>
            </a:extLst>
          </p:cNvPr>
          <p:cNvSpPr/>
          <p:nvPr userDrawn="1"/>
        </p:nvSpPr>
        <p:spPr>
          <a:xfrm>
            <a:off x="0" y="0"/>
            <a:ext cx="9144000" cy="5143500"/>
          </a:xfrm>
          <a:prstGeom prst="rect">
            <a:avLst/>
          </a:pr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
            <a:extLst>
              <a:ext uri="{FF2B5EF4-FFF2-40B4-BE49-F238E27FC236}">
                <a16:creationId xmlns:a16="http://schemas.microsoft.com/office/drawing/2014/main" id="{7F06FD26-CE5C-15FD-8C25-AAA1060D946F}"/>
              </a:ext>
            </a:extLst>
          </p:cNvPr>
          <p:cNvSpPr>
            <a:spLocks noGrp="1"/>
          </p:cNvSpPr>
          <p:nvPr>
            <p:ph type="pic" sz="quarter" idx="12"/>
          </p:nvPr>
        </p:nvSpPr>
        <p:spPr>
          <a:xfrm>
            <a:off x="4265080" y="-34599"/>
            <a:ext cx="4878920" cy="5178099"/>
          </a:xfrm>
          <a:custGeom>
            <a:avLst/>
            <a:gdLst>
              <a:gd name="connsiteX0" fmla="*/ 2260226 w 4846320"/>
              <a:gd name="connsiteY0" fmla="*/ 0 h 5143500"/>
              <a:gd name="connsiteX1" fmla="*/ 4846320 w 4846320"/>
              <a:gd name="connsiteY1" fmla="*/ 0 h 5143500"/>
              <a:gd name="connsiteX2" fmla="*/ 4846320 w 4846320"/>
              <a:gd name="connsiteY2" fmla="*/ 5143500 h 5143500"/>
              <a:gd name="connsiteX3" fmla="*/ 0 w 4846320"/>
              <a:gd name="connsiteY3" fmla="*/ 5143500 h 5143500"/>
              <a:gd name="connsiteX4" fmla="*/ 2003487 w 4846320"/>
              <a:gd name="connsiteY4" fmla="*/ 303609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6320" h="5143500">
                <a:moveTo>
                  <a:pt x="2260226" y="0"/>
                </a:moveTo>
                <a:lnTo>
                  <a:pt x="4846320" y="0"/>
                </a:lnTo>
                <a:lnTo>
                  <a:pt x="4846320" y="5143500"/>
                </a:lnTo>
                <a:lnTo>
                  <a:pt x="0" y="5143500"/>
                </a:lnTo>
                <a:cubicBezTo>
                  <a:pt x="264319" y="3905250"/>
                  <a:pt x="655886" y="1990576"/>
                  <a:pt x="2003487" y="303609"/>
                </a:cubicBezTo>
                <a:close/>
              </a:path>
            </a:pathLst>
          </a:custGeom>
          <a:solidFill>
            <a:schemeClr val="bg2">
              <a:lumMod val="40000"/>
              <a:lumOff val="60000"/>
            </a:schemeClr>
          </a:solidFill>
        </p:spPr>
        <p:txBody>
          <a:bodyPr wrap="square">
            <a:noAutofit/>
          </a:bodyPr>
          <a:lstStyle/>
          <a:p>
            <a:endParaRPr lang="en-US"/>
          </a:p>
        </p:txBody>
      </p:sp>
      <p:sp>
        <p:nvSpPr>
          <p:cNvPr id="4" name="Title 1">
            <a:extLst>
              <a:ext uri="{FF2B5EF4-FFF2-40B4-BE49-F238E27FC236}">
                <a16:creationId xmlns:a16="http://schemas.microsoft.com/office/drawing/2014/main" id="{A5F87CE0-39A0-32A0-1D3E-04B892DAE6EE}"/>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5" name="Text Placeholder 8">
            <a:extLst>
              <a:ext uri="{FF2B5EF4-FFF2-40B4-BE49-F238E27FC236}">
                <a16:creationId xmlns:a16="http://schemas.microsoft.com/office/drawing/2014/main" id="{9032D0E6-5C1E-DD87-F61D-F251F36639DF}"/>
              </a:ext>
            </a:extLst>
          </p:cNvPr>
          <p:cNvSpPr>
            <a:spLocks noGrp="1"/>
          </p:cNvSpPr>
          <p:nvPr>
            <p:ph type="body" sz="quarter" idx="15"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6" name="Footer Placeholder 18">
            <a:extLst>
              <a:ext uri="{FF2B5EF4-FFF2-40B4-BE49-F238E27FC236}">
                <a16:creationId xmlns:a16="http://schemas.microsoft.com/office/drawing/2014/main" id="{0237E295-465B-445D-775F-904CF6BC9D54}"/>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9" name="Slide Number Placeholder 19">
            <a:extLst>
              <a:ext uri="{FF2B5EF4-FFF2-40B4-BE49-F238E27FC236}">
                <a16:creationId xmlns:a16="http://schemas.microsoft.com/office/drawing/2014/main" id="{35B6744D-8ED6-236F-42C2-2E639FAFE0B6}"/>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781985594"/>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R-Photo Slide – Yellow">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3B16C9C-92A9-3203-4952-0F487DEE083F}"/>
              </a:ext>
            </a:extLst>
          </p:cNvPr>
          <p:cNvSpPr/>
          <p:nvPr userDrawn="1"/>
        </p:nvSpPr>
        <p:spPr>
          <a:xfrm>
            <a:off x="0" y="0"/>
            <a:ext cx="9144000" cy="5143500"/>
          </a:xfrm>
          <a:prstGeom prst="rect">
            <a:avLst/>
          </a:pr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
            <a:extLst>
              <a:ext uri="{FF2B5EF4-FFF2-40B4-BE49-F238E27FC236}">
                <a16:creationId xmlns:a16="http://schemas.microsoft.com/office/drawing/2014/main" id="{7F06FD26-CE5C-15FD-8C25-AAA1060D946F}"/>
              </a:ext>
            </a:extLst>
          </p:cNvPr>
          <p:cNvSpPr>
            <a:spLocks noGrp="1"/>
          </p:cNvSpPr>
          <p:nvPr>
            <p:ph type="pic" sz="quarter" idx="12"/>
          </p:nvPr>
        </p:nvSpPr>
        <p:spPr>
          <a:xfrm>
            <a:off x="4265080" y="-34599"/>
            <a:ext cx="4878920" cy="5178099"/>
          </a:xfrm>
          <a:custGeom>
            <a:avLst/>
            <a:gdLst>
              <a:gd name="connsiteX0" fmla="*/ 2260226 w 4846320"/>
              <a:gd name="connsiteY0" fmla="*/ 0 h 5143500"/>
              <a:gd name="connsiteX1" fmla="*/ 4846320 w 4846320"/>
              <a:gd name="connsiteY1" fmla="*/ 0 h 5143500"/>
              <a:gd name="connsiteX2" fmla="*/ 4846320 w 4846320"/>
              <a:gd name="connsiteY2" fmla="*/ 5143500 h 5143500"/>
              <a:gd name="connsiteX3" fmla="*/ 0 w 4846320"/>
              <a:gd name="connsiteY3" fmla="*/ 5143500 h 5143500"/>
              <a:gd name="connsiteX4" fmla="*/ 2003487 w 4846320"/>
              <a:gd name="connsiteY4" fmla="*/ 303609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6320" h="5143500">
                <a:moveTo>
                  <a:pt x="2260226" y="0"/>
                </a:moveTo>
                <a:lnTo>
                  <a:pt x="4846320" y="0"/>
                </a:lnTo>
                <a:lnTo>
                  <a:pt x="4846320" y="5143500"/>
                </a:lnTo>
                <a:lnTo>
                  <a:pt x="0" y="5143500"/>
                </a:lnTo>
                <a:cubicBezTo>
                  <a:pt x="264319" y="3905250"/>
                  <a:pt x="655886" y="1990576"/>
                  <a:pt x="2003487" y="303609"/>
                </a:cubicBezTo>
                <a:close/>
              </a:path>
            </a:pathLst>
          </a:custGeom>
          <a:solidFill>
            <a:schemeClr val="bg2">
              <a:lumMod val="40000"/>
              <a:lumOff val="60000"/>
            </a:schemeClr>
          </a:solidFill>
        </p:spPr>
        <p:txBody>
          <a:bodyPr wrap="square">
            <a:noAutofit/>
          </a:bodyPr>
          <a:lstStyle/>
          <a:p>
            <a:endParaRPr lang="en-US"/>
          </a:p>
        </p:txBody>
      </p:sp>
      <p:sp>
        <p:nvSpPr>
          <p:cNvPr id="4" name="Title 1">
            <a:extLst>
              <a:ext uri="{FF2B5EF4-FFF2-40B4-BE49-F238E27FC236}">
                <a16:creationId xmlns:a16="http://schemas.microsoft.com/office/drawing/2014/main" id="{E4710781-C284-FAC2-D934-7977C3A74AF5}"/>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5" name="Text Placeholder 8">
            <a:extLst>
              <a:ext uri="{FF2B5EF4-FFF2-40B4-BE49-F238E27FC236}">
                <a16:creationId xmlns:a16="http://schemas.microsoft.com/office/drawing/2014/main" id="{0E0785C1-376F-CC80-663D-B6CDDAD64EF4}"/>
              </a:ext>
            </a:extLst>
          </p:cNvPr>
          <p:cNvSpPr>
            <a:spLocks noGrp="1"/>
          </p:cNvSpPr>
          <p:nvPr>
            <p:ph type="body" sz="quarter" idx="15"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6" name="Footer Placeholder 18">
            <a:extLst>
              <a:ext uri="{FF2B5EF4-FFF2-40B4-BE49-F238E27FC236}">
                <a16:creationId xmlns:a16="http://schemas.microsoft.com/office/drawing/2014/main" id="{2583692E-7AAC-9CF7-4461-B31A8170EA23}"/>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9" name="Slide Number Placeholder 19">
            <a:extLst>
              <a:ext uri="{FF2B5EF4-FFF2-40B4-BE49-F238E27FC236}">
                <a16:creationId xmlns:a16="http://schemas.microsoft.com/office/drawing/2014/main" id="{E6206198-C4B9-A338-6342-0DEC28DD3A54}"/>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2226690584"/>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R-Photo Slide – Whit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
            <a:extLst>
              <a:ext uri="{FF2B5EF4-FFF2-40B4-BE49-F238E27FC236}">
                <a16:creationId xmlns:a16="http://schemas.microsoft.com/office/drawing/2014/main" id="{7F06FD26-CE5C-15FD-8C25-AAA1060D946F}"/>
              </a:ext>
            </a:extLst>
          </p:cNvPr>
          <p:cNvSpPr>
            <a:spLocks noGrp="1"/>
          </p:cNvSpPr>
          <p:nvPr>
            <p:ph type="pic" sz="quarter" idx="12"/>
          </p:nvPr>
        </p:nvSpPr>
        <p:spPr>
          <a:xfrm>
            <a:off x="4265080" y="-34599"/>
            <a:ext cx="4878920" cy="5178099"/>
          </a:xfrm>
          <a:custGeom>
            <a:avLst/>
            <a:gdLst>
              <a:gd name="connsiteX0" fmla="*/ 2260226 w 4846320"/>
              <a:gd name="connsiteY0" fmla="*/ 0 h 5143500"/>
              <a:gd name="connsiteX1" fmla="*/ 4846320 w 4846320"/>
              <a:gd name="connsiteY1" fmla="*/ 0 h 5143500"/>
              <a:gd name="connsiteX2" fmla="*/ 4846320 w 4846320"/>
              <a:gd name="connsiteY2" fmla="*/ 5143500 h 5143500"/>
              <a:gd name="connsiteX3" fmla="*/ 0 w 4846320"/>
              <a:gd name="connsiteY3" fmla="*/ 5143500 h 5143500"/>
              <a:gd name="connsiteX4" fmla="*/ 2003487 w 4846320"/>
              <a:gd name="connsiteY4" fmla="*/ 303609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6320" h="5143500">
                <a:moveTo>
                  <a:pt x="2260226" y="0"/>
                </a:moveTo>
                <a:lnTo>
                  <a:pt x="4846320" y="0"/>
                </a:lnTo>
                <a:lnTo>
                  <a:pt x="4846320" y="5143500"/>
                </a:lnTo>
                <a:lnTo>
                  <a:pt x="0" y="5143500"/>
                </a:lnTo>
                <a:cubicBezTo>
                  <a:pt x="264319" y="3905250"/>
                  <a:pt x="655886" y="1990576"/>
                  <a:pt x="2003487" y="303609"/>
                </a:cubicBezTo>
                <a:close/>
              </a:path>
            </a:pathLst>
          </a:custGeom>
          <a:solidFill>
            <a:schemeClr val="bg2">
              <a:lumMod val="40000"/>
              <a:lumOff val="60000"/>
            </a:schemeClr>
          </a:solidFill>
        </p:spPr>
        <p:txBody>
          <a:bodyPr wrap="square">
            <a:noAutofit/>
          </a:bodyPr>
          <a:lstStyle/>
          <a:p>
            <a:endParaRPr lang="en-US"/>
          </a:p>
        </p:txBody>
      </p:sp>
      <p:sp>
        <p:nvSpPr>
          <p:cNvPr id="6" name="Title 1">
            <a:extLst>
              <a:ext uri="{FF2B5EF4-FFF2-40B4-BE49-F238E27FC236}">
                <a16:creationId xmlns:a16="http://schemas.microsoft.com/office/drawing/2014/main" id="{7BFFF871-16EA-49D7-C85B-C58CEA3783D9}"/>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F3A114A7-7AF3-E6A8-2628-264EEAE6C061}"/>
              </a:ext>
            </a:extLst>
          </p:cNvPr>
          <p:cNvSpPr>
            <a:spLocks noGrp="1"/>
          </p:cNvSpPr>
          <p:nvPr>
            <p:ph type="body" sz="quarter" idx="15"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0" name="Footer Placeholder 18">
            <a:extLst>
              <a:ext uri="{FF2B5EF4-FFF2-40B4-BE49-F238E27FC236}">
                <a16:creationId xmlns:a16="http://schemas.microsoft.com/office/drawing/2014/main" id="{C62276DB-6596-3AA1-A8D1-7A42AF4A7CD2}"/>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11" name="Slide Number Placeholder 19">
            <a:extLst>
              <a:ext uri="{FF2B5EF4-FFF2-40B4-BE49-F238E27FC236}">
                <a16:creationId xmlns:a16="http://schemas.microsoft.com/office/drawing/2014/main" id="{1BD8E432-DC99-794E-4A1D-82C4489A715F}"/>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2373800170"/>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Text Slide – Gre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5" y="529177"/>
            <a:ext cx="5411445" cy="994172"/>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704941"/>
            <a:ext cx="7765366" cy="2810788"/>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18">
            <a:extLst>
              <a:ext uri="{FF2B5EF4-FFF2-40B4-BE49-F238E27FC236}">
                <a16:creationId xmlns:a16="http://schemas.microsoft.com/office/drawing/2014/main" id="{FF333F95-A056-490B-467D-302CE6ABC068}"/>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12" name="Slide Number Placeholder 19">
            <a:extLst>
              <a:ext uri="{FF2B5EF4-FFF2-40B4-BE49-F238E27FC236}">
                <a16:creationId xmlns:a16="http://schemas.microsoft.com/office/drawing/2014/main" id="{75B6E487-654B-9F90-6EDA-3E2D9F1B42C6}"/>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3" name="Right Triangle 7">
            <a:extLst>
              <a:ext uri="{FF2B5EF4-FFF2-40B4-BE49-F238E27FC236}">
                <a16:creationId xmlns:a16="http://schemas.microsoft.com/office/drawing/2014/main" id="{E5EC86C1-092F-33E7-7B6A-C647B28F2E06}"/>
              </a:ext>
            </a:extLst>
          </p:cNvPr>
          <p:cNvSpPr/>
          <p:nvPr userDrawn="1"/>
        </p:nvSpPr>
        <p:spPr>
          <a:xfrm rot="10800000">
            <a:off x="4755096" y="3364"/>
            <a:ext cx="4388903" cy="1914645"/>
          </a:xfrm>
          <a:custGeom>
            <a:avLst/>
            <a:gdLst>
              <a:gd name="connsiteX0" fmla="*/ 0 w 4277390"/>
              <a:gd name="connsiteY0" fmla="*/ 1998487 h 1998487"/>
              <a:gd name="connsiteX1" fmla="*/ 0 w 4277390"/>
              <a:gd name="connsiteY1" fmla="*/ 0 h 1998487"/>
              <a:gd name="connsiteX2" fmla="*/ 4277390 w 4277390"/>
              <a:gd name="connsiteY2" fmla="*/ 1998487 h 1998487"/>
              <a:gd name="connsiteX3" fmla="*/ 0 w 4277390"/>
              <a:gd name="connsiteY3" fmla="*/ 1998487 h 1998487"/>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Lst>
            <a:ahLst/>
            <a:cxnLst>
              <a:cxn ang="0">
                <a:pos x="connsiteX0" y="connsiteY0"/>
              </a:cxn>
              <a:cxn ang="0">
                <a:pos x="connsiteX1" y="connsiteY1"/>
              </a:cxn>
              <a:cxn ang="0">
                <a:pos x="connsiteX2" y="connsiteY2"/>
              </a:cxn>
              <a:cxn ang="0">
                <a:pos x="connsiteX3" y="connsiteY3"/>
              </a:cxn>
            </a:cxnLst>
            <a:rect l="l" t="t" r="r" b="b"/>
            <a:pathLst>
              <a:path w="4388903" h="2005921">
                <a:moveTo>
                  <a:pt x="0" y="1998487"/>
                </a:moveTo>
                <a:lnTo>
                  <a:pt x="0" y="0"/>
                </a:lnTo>
                <a:cubicBezTo>
                  <a:pt x="1039221" y="177987"/>
                  <a:pt x="3163826" y="712814"/>
                  <a:pt x="4388903" y="2005921"/>
                </a:cubicBezTo>
                <a:lnTo>
                  <a:pt x="0" y="1998487"/>
                </a:lnTo>
                <a:close/>
              </a:path>
            </a:pathLst>
          </a:cu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11373761"/>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Text Slide –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5" y="529177"/>
            <a:ext cx="5411445" cy="994172"/>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704941"/>
            <a:ext cx="7765366" cy="2810788"/>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8">
            <a:extLst>
              <a:ext uri="{FF2B5EF4-FFF2-40B4-BE49-F238E27FC236}">
                <a16:creationId xmlns:a16="http://schemas.microsoft.com/office/drawing/2014/main" id="{C54A462B-68A8-6AA8-9F20-AE132F9160C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8" name="Slide Number Placeholder 19">
            <a:extLst>
              <a:ext uri="{FF2B5EF4-FFF2-40B4-BE49-F238E27FC236}">
                <a16:creationId xmlns:a16="http://schemas.microsoft.com/office/drawing/2014/main" id="{E2690D2E-F072-B3C9-D030-D818B9950A12}"/>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3" name="Right Triangle 7">
            <a:extLst>
              <a:ext uri="{FF2B5EF4-FFF2-40B4-BE49-F238E27FC236}">
                <a16:creationId xmlns:a16="http://schemas.microsoft.com/office/drawing/2014/main" id="{14461F7D-A1BC-02DD-2D5B-AD11F4C9F909}"/>
              </a:ext>
            </a:extLst>
          </p:cNvPr>
          <p:cNvSpPr/>
          <p:nvPr userDrawn="1"/>
        </p:nvSpPr>
        <p:spPr>
          <a:xfrm rot="10800000">
            <a:off x="4755096" y="3364"/>
            <a:ext cx="4388903" cy="1914645"/>
          </a:xfrm>
          <a:custGeom>
            <a:avLst/>
            <a:gdLst>
              <a:gd name="connsiteX0" fmla="*/ 0 w 4277390"/>
              <a:gd name="connsiteY0" fmla="*/ 1998487 h 1998487"/>
              <a:gd name="connsiteX1" fmla="*/ 0 w 4277390"/>
              <a:gd name="connsiteY1" fmla="*/ 0 h 1998487"/>
              <a:gd name="connsiteX2" fmla="*/ 4277390 w 4277390"/>
              <a:gd name="connsiteY2" fmla="*/ 1998487 h 1998487"/>
              <a:gd name="connsiteX3" fmla="*/ 0 w 4277390"/>
              <a:gd name="connsiteY3" fmla="*/ 1998487 h 1998487"/>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Lst>
            <a:ahLst/>
            <a:cxnLst>
              <a:cxn ang="0">
                <a:pos x="connsiteX0" y="connsiteY0"/>
              </a:cxn>
              <a:cxn ang="0">
                <a:pos x="connsiteX1" y="connsiteY1"/>
              </a:cxn>
              <a:cxn ang="0">
                <a:pos x="connsiteX2" y="connsiteY2"/>
              </a:cxn>
              <a:cxn ang="0">
                <a:pos x="connsiteX3" y="connsiteY3"/>
              </a:cxn>
            </a:cxnLst>
            <a:rect l="l" t="t" r="r" b="b"/>
            <a:pathLst>
              <a:path w="4388903" h="2005921">
                <a:moveTo>
                  <a:pt x="0" y="1998487"/>
                </a:moveTo>
                <a:lnTo>
                  <a:pt x="0" y="0"/>
                </a:lnTo>
                <a:cubicBezTo>
                  <a:pt x="1039221" y="177987"/>
                  <a:pt x="3163826" y="712814"/>
                  <a:pt x="4388903" y="2005921"/>
                </a:cubicBezTo>
                <a:lnTo>
                  <a:pt x="0" y="1998487"/>
                </a:lnTo>
                <a:close/>
              </a:path>
            </a:pathLst>
          </a:cu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86627431"/>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Text Slide –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5" y="529177"/>
            <a:ext cx="5411445" cy="994172"/>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704941"/>
            <a:ext cx="7765366" cy="2810788"/>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8">
            <a:extLst>
              <a:ext uri="{FF2B5EF4-FFF2-40B4-BE49-F238E27FC236}">
                <a16:creationId xmlns:a16="http://schemas.microsoft.com/office/drawing/2014/main" id="{A6D704F5-6D36-59C6-C41A-8028AFDA1FE0}"/>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8" name="Slide Number Placeholder 19">
            <a:extLst>
              <a:ext uri="{FF2B5EF4-FFF2-40B4-BE49-F238E27FC236}">
                <a16:creationId xmlns:a16="http://schemas.microsoft.com/office/drawing/2014/main" id="{0D80C82F-2734-2827-870D-6CAA6CA1ECCC}"/>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3" name="Right Triangle 7">
            <a:extLst>
              <a:ext uri="{FF2B5EF4-FFF2-40B4-BE49-F238E27FC236}">
                <a16:creationId xmlns:a16="http://schemas.microsoft.com/office/drawing/2014/main" id="{F4F74B83-7C74-A770-60D9-4656855E2EE3}"/>
              </a:ext>
            </a:extLst>
          </p:cNvPr>
          <p:cNvSpPr/>
          <p:nvPr userDrawn="1"/>
        </p:nvSpPr>
        <p:spPr>
          <a:xfrm rot="10800000">
            <a:off x="4755096" y="3364"/>
            <a:ext cx="4388903" cy="1914645"/>
          </a:xfrm>
          <a:custGeom>
            <a:avLst/>
            <a:gdLst>
              <a:gd name="connsiteX0" fmla="*/ 0 w 4277390"/>
              <a:gd name="connsiteY0" fmla="*/ 1998487 h 1998487"/>
              <a:gd name="connsiteX1" fmla="*/ 0 w 4277390"/>
              <a:gd name="connsiteY1" fmla="*/ 0 h 1998487"/>
              <a:gd name="connsiteX2" fmla="*/ 4277390 w 4277390"/>
              <a:gd name="connsiteY2" fmla="*/ 1998487 h 1998487"/>
              <a:gd name="connsiteX3" fmla="*/ 0 w 4277390"/>
              <a:gd name="connsiteY3" fmla="*/ 1998487 h 1998487"/>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Lst>
            <a:ahLst/>
            <a:cxnLst>
              <a:cxn ang="0">
                <a:pos x="connsiteX0" y="connsiteY0"/>
              </a:cxn>
              <a:cxn ang="0">
                <a:pos x="connsiteX1" y="connsiteY1"/>
              </a:cxn>
              <a:cxn ang="0">
                <a:pos x="connsiteX2" y="connsiteY2"/>
              </a:cxn>
              <a:cxn ang="0">
                <a:pos x="connsiteX3" y="connsiteY3"/>
              </a:cxn>
            </a:cxnLst>
            <a:rect l="l" t="t" r="r" b="b"/>
            <a:pathLst>
              <a:path w="4388903" h="2005921">
                <a:moveTo>
                  <a:pt x="0" y="1998487"/>
                </a:moveTo>
                <a:lnTo>
                  <a:pt x="0" y="0"/>
                </a:lnTo>
                <a:cubicBezTo>
                  <a:pt x="1039221" y="177987"/>
                  <a:pt x="3163826" y="712814"/>
                  <a:pt x="4388903" y="2005921"/>
                </a:cubicBezTo>
                <a:lnTo>
                  <a:pt x="0" y="1998487"/>
                </a:lnTo>
                <a:close/>
              </a:path>
            </a:pathLst>
          </a:cu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85615766"/>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4-Photos Slide – Green">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68837A6-E1B4-4B66-52F0-032787498255}"/>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a:extLst>
              <a:ext uri="{FF2B5EF4-FFF2-40B4-BE49-F238E27FC236}">
                <a16:creationId xmlns:a16="http://schemas.microsoft.com/office/drawing/2014/main" id="{2019C90C-DC4E-2E51-054B-083B16CC0AC5}"/>
              </a:ext>
            </a:extLst>
          </p:cNvPr>
          <p:cNvSpPr/>
          <p:nvPr userDrawn="1"/>
        </p:nvSpPr>
        <p:spPr>
          <a:xfrm>
            <a:off x="4428532" y="3694671"/>
            <a:ext cx="4730297" cy="776004"/>
          </a:xfrm>
          <a:custGeom>
            <a:avLst/>
            <a:gdLst>
              <a:gd name="connsiteX0" fmla="*/ 388002 w 4730297"/>
              <a:gd name="connsiteY0" fmla="*/ 0 h 776004"/>
              <a:gd name="connsiteX1" fmla="*/ 4730297 w 4730297"/>
              <a:gd name="connsiteY1" fmla="*/ 0 h 776004"/>
              <a:gd name="connsiteX2" fmla="*/ 4730297 w 4730297"/>
              <a:gd name="connsiteY2" fmla="*/ 776004 h 776004"/>
              <a:gd name="connsiteX3" fmla="*/ 388002 w 4730297"/>
              <a:gd name="connsiteY3" fmla="*/ 776004 h 776004"/>
              <a:gd name="connsiteX4" fmla="*/ 0 w 4730297"/>
              <a:gd name="connsiteY4" fmla="*/ 388002 h 776004"/>
              <a:gd name="connsiteX5" fmla="*/ 388002 w 4730297"/>
              <a:gd name="connsiteY5" fmla="*/ 0 h 77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0297" h="776004">
                <a:moveTo>
                  <a:pt x="388002" y="0"/>
                </a:moveTo>
                <a:lnTo>
                  <a:pt x="4730297" y="0"/>
                </a:lnTo>
                <a:lnTo>
                  <a:pt x="4730297" y="776004"/>
                </a:lnTo>
                <a:lnTo>
                  <a:pt x="388002" y="776004"/>
                </a:lnTo>
                <a:cubicBezTo>
                  <a:pt x="173714" y="776004"/>
                  <a:pt x="0" y="602290"/>
                  <a:pt x="0" y="388002"/>
                </a:cubicBezTo>
                <a:cubicBezTo>
                  <a:pt x="0" y="173714"/>
                  <a:pt x="173714" y="0"/>
                  <a:pt x="388002" y="0"/>
                </a:cubicBezTo>
                <a:close/>
              </a:path>
            </a:pathLst>
          </a:cu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Picture Placeholder 17">
            <a:extLst>
              <a:ext uri="{FF2B5EF4-FFF2-40B4-BE49-F238E27FC236}">
                <a16:creationId xmlns:a16="http://schemas.microsoft.com/office/drawing/2014/main" id="{EC22C66E-75B8-C340-9CF2-F2F69C26B0E4}"/>
              </a:ext>
            </a:extLst>
          </p:cNvPr>
          <p:cNvSpPr>
            <a:spLocks noGrp="1"/>
          </p:cNvSpPr>
          <p:nvPr>
            <p:ph type="pic" sz="quarter" idx="30" hasCustomPrompt="1"/>
          </p:nvPr>
        </p:nvSpPr>
        <p:spPr>
          <a:xfrm>
            <a:off x="4572000" y="3827918"/>
            <a:ext cx="531546" cy="531546"/>
          </a:xfrm>
        </p:spPr>
        <p:txBody>
          <a:bodyPr>
            <a:normAutofit/>
          </a:bodyPr>
          <a:lstStyle>
            <a:lvl1pPr marL="0" indent="0">
              <a:buNone/>
              <a:defRPr sz="1000"/>
            </a:lvl1pPr>
          </a:lstStyle>
          <a:p>
            <a:r>
              <a:rPr lang="en-US"/>
              <a:t>icon</a:t>
            </a:r>
          </a:p>
        </p:txBody>
      </p:sp>
      <p:sp>
        <p:nvSpPr>
          <p:cNvPr id="19" name="Picture Placeholder 18">
            <a:extLst>
              <a:ext uri="{FF2B5EF4-FFF2-40B4-BE49-F238E27FC236}">
                <a16:creationId xmlns:a16="http://schemas.microsoft.com/office/drawing/2014/main" id="{9913ACC7-E0DC-E13D-7C4F-A30B47833650}"/>
              </a:ext>
            </a:extLst>
          </p:cNvPr>
          <p:cNvSpPr>
            <a:spLocks noGrp="1"/>
          </p:cNvSpPr>
          <p:nvPr>
            <p:ph type="pic" sz="quarter" idx="31"/>
          </p:nvPr>
        </p:nvSpPr>
        <p:spPr>
          <a:xfrm>
            <a:off x="414338" y="673100"/>
            <a:ext cx="1666875" cy="1665288"/>
          </a:xfrm>
          <a:solidFill>
            <a:schemeClr val="bg2">
              <a:lumMod val="40000"/>
              <a:lumOff val="60000"/>
            </a:schemeClr>
          </a:solidFill>
        </p:spPr>
        <p:txBody>
          <a:bodyPr/>
          <a:lstStyle/>
          <a:p>
            <a:endParaRPr lang="en-US"/>
          </a:p>
        </p:txBody>
      </p:sp>
      <p:sp>
        <p:nvSpPr>
          <p:cNvPr id="20" name="Picture Placeholder 18">
            <a:extLst>
              <a:ext uri="{FF2B5EF4-FFF2-40B4-BE49-F238E27FC236}">
                <a16:creationId xmlns:a16="http://schemas.microsoft.com/office/drawing/2014/main" id="{E3351273-376D-65CE-DB0E-684FD841E61B}"/>
              </a:ext>
            </a:extLst>
          </p:cNvPr>
          <p:cNvSpPr>
            <a:spLocks noGrp="1"/>
          </p:cNvSpPr>
          <p:nvPr>
            <p:ph type="pic" sz="quarter" idx="32"/>
          </p:nvPr>
        </p:nvSpPr>
        <p:spPr>
          <a:xfrm>
            <a:off x="2282680" y="673100"/>
            <a:ext cx="1666875" cy="1665288"/>
          </a:xfrm>
          <a:solidFill>
            <a:schemeClr val="bg2">
              <a:lumMod val="40000"/>
              <a:lumOff val="60000"/>
            </a:schemeClr>
          </a:solidFill>
        </p:spPr>
        <p:txBody>
          <a:bodyPr/>
          <a:lstStyle/>
          <a:p>
            <a:endParaRPr lang="en-US"/>
          </a:p>
        </p:txBody>
      </p:sp>
      <p:sp>
        <p:nvSpPr>
          <p:cNvPr id="21" name="Picture Placeholder 18">
            <a:extLst>
              <a:ext uri="{FF2B5EF4-FFF2-40B4-BE49-F238E27FC236}">
                <a16:creationId xmlns:a16="http://schemas.microsoft.com/office/drawing/2014/main" id="{CCDBFF7A-C5EC-7301-2243-128DF6DA5986}"/>
              </a:ext>
            </a:extLst>
          </p:cNvPr>
          <p:cNvSpPr>
            <a:spLocks noGrp="1"/>
          </p:cNvSpPr>
          <p:nvPr>
            <p:ph type="pic" sz="quarter" idx="33"/>
          </p:nvPr>
        </p:nvSpPr>
        <p:spPr>
          <a:xfrm>
            <a:off x="414338" y="2571750"/>
            <a:ext cx="1666875" cy="1665288"/>
          </a:xfrm>
          <a:solidFill>
            <a:schemeClr val="bg2">
              <a:lumMod val="40000"/>
              <a:lumOff val="60000"/>
            </a:schemeClr>
          </a:solidFill>
        </p:spPr>
        <p:txBody>
          <a:bodyPr/>
          <a:lstStyle/>
          <a:p>
            <a:endParaRPr lang="en-US"/>
          </a:p>
        </p:txBody>
      </p:sp>
      <p:sp>
        <p:nvSpPr>
          <p:cNvPr id="22" name="Picture Placeholder 18">
            <a:extLst>
              <a:ext uri="{FF2B5EF4-FFF2-40B4-BE49-F238E27FC236}">
                <a16:creationId xmlns:a16="http://schemas.microsoft.com/office/drawing/2014/main" id="{4BE15119-4040-F51E-D9F7-1F98C691FC24}"/>
              </a:ext>
            </a:extLst>
          </p:cNvPr>
          <p:cNvSpPr>
            <a:spLocks noGrp="1"/>
          </p:cNvSpPr>
          <p:nvPr>
            <p:ph type="pic" sz="quarter" idx="34"/>
          </p:nvPr>
        </p:nvSpPr>
        <p:spPr>
          <a:xfrm>
            <a:off x="2282680" y="2571750"/>
            <a:ext cx="1666875" cy="1665288"/>
          </a:xfrm>
          <a:solidFill>
            <a:schemeClr val="bg2">
              <a:lumMod val="40000"/>
              <a:lumOff val="60000"/>
            </a:schemeClr>
          </a:solidFill>
        </p:spPr>
        <p:txBody>
          <a:bodyPr/>
          <a:lstStyle/>
          <a:p>
            <a:endParaRPr lang="en-US"/>
          </a:p>
        </p:txBody>
      </p:sp>
      <p:sp>
        <p:nvSpPr>
          <p:cNvPr id="25" name="Title 1">
            <a:extLst>
              <a:ext uri="{FF2B5EF4-FFF2-40B4-BE49-F238E27FC236}">
                <a16:creationId xmlns:a16="http://schemas.microsoft.com/office/drawing/2014/main" id="{2298CEAE-8656-2BC6-472E-1B4D9E760432}"/>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28" name="Text Placeholder 8">
            <a:extLst>
              <a:ext uri="{FF2B5EF4-FFF2-40B4-BE49-F238E27FC236}">
                <a16:creationId xmlns:a16="http://schemas.microsoft.com/office/drawing/2014/main" id="{FC2685C2-2654-E5FE-4716-53DAFC05466C}"/>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33" name="Footer Placeholder 18">
            <a:extLst>
              <a:ext uri="{FF2B5EF4-FFF2-40B4-BE49-F238E27FC236}">
                <a16:creationId xmlns:a16="http://schemas.microsoft.com/office/drawing/2014/main" id="{6C566AA6-5049-F3B8-8023-809581AD97C0}"/>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34" name="Slide Number Placeholder 19">
            <a:extLst>
              <a:ext uri="{FF2B5EF4-FFF2-40B4-BE49-F238E27FC236}">
                <a16:creationId xmlns:a16="http://schemas.microsoft.com/office/drawing/2014/main" id="{B7C5A49B-1C93-3DF3-7EE6-7AEE3FCAE5AD}"/>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35" name="Text Placeholder 8">
            <a:extLst>
              <a:ext uri="{FF2B5EF4-FFF2-40B4-BE49-F238E27FC236}">
                <a16:creationId xmlns:a16="http://schemas.microsoft.com/office/drawing/2014/main" id="{0FE96C30-576D-E0B7-0A76-EF624A598721}"/>
              </a:ext>
            </a:extLst>
          </p:cNvPr>
          <p:cNvSpPr>
            <a:spLocks noGrp="1"/>
          </p:cNvSpPr>
          <p:nvPr>
            <p:ph type="body" sz="quarter" idx="29" hasCustomPrompt="1"/>
          </p:nvPr>
        </p:nvSpPr>
        <p:spPr>
          <a:xfrm>
            <a:off x="5247991" y="3870892"/>
            <a:ext cx="3226658" cy="423562"/>
          </a:xfrm>
        </p:spPr>
        <p:txBody>
          <a:bodyPr lIns="0" tIns="0" rIns="0" bIns="0">
            <a:noAutofit/>
          </a:bodyPr>
          <a:lstStyle>
            <a:lvl1pPr marL="0" indent="0">
              <a:lnSpc>
                <a:spcPct val="100000"/>
              </a:lnSpc>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Tree>
    <p:extLst>
      <p:ext uri="{BB962C8B-B14F-4D97-AF65-F5344CB8AC3E}">
        <p14:creationId xmlns:p14="http://schemas.microsoft.com/office/powerpoint/2010/main" val="15188783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Photo Slide – Gree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3B16C9C-92A9-3203-4952-0F487DEE083F}"/>
              </a:ext>
            </a:extLst>
          </p:cNvPr>
          <p:cNvSpPr/>
          <p:nvPr userDrawn="1"/>
        </p:nvSpPr>
        <p:spPr>
          <a:xfrm>
            <a:off x="0" y="0"/>
            <a:ext cx="9144000" cy="5137106"/>
          </a:xfrm>
          <a:prstGeom prst="rect">
            <a:avLst/>
          </a:pr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15">
            <a:extLst>
              <a:ext uri="{FF2B5EF4-FFF2-40B4-BE49-F238E27FC236}">
                <a16:creationId xmlns:a16="http://schemas.microsoft.com/office/drawing/2014/main" id="{9A48AFAB-FC01-0DA3-93E8-9A49EB23F351}"/>
              </a:ext>
            </a:extLst>
          </p:cNvPr>
          <p:cNvSpPr>
            <a:spLocks noGrp="1"/>
          </p:cNvSpPr>
          <p:nvPr>
            <p:ph type="pic" sz="quarter" idx="12"/>
          </p:nvPr>
        </p:nvSpPr>
        <p:spPr>
          <a:xfrm>
            <a:off x="0" y="-4579"/>
            <a:ext cx="4844579" cy="5148079"/>
          </a:xfrm>
          <a:custGeom>
            <a:avLst/>
            <a:gdLst>
              <a:gd name="connsiteX0" fmla="*/ 0 w 4871196"/>
              <a:gd name="connsiteY0" fmla="*/ 0 h 5143500"/>
              <a:gd name="connsiteX1" fmla="*/ 2435598 w 4871196"/>
              <a:gd name="connsiteY1" fmla="*/ 0 h 5143500"/>
              <a:gd name="connsiteX2" fmla="*/ 4871196 w 4871196"/>
              <a:gd name="connsiteY2" fmla="*/ 2571750 h 5143500"/>
              <a:gd name="connsiteX3" fmla="*/ 2435598 w 4871196"/>
              <a:gd name="connsiteY3" fmla="*/ 5143500 h 5143500"/>
              <a:gd name="connsiteX4" fmla="*/ 0 w 4871196"/>
              <a:gd name="connsiteY4" fmla="*/ 5143500 h 5143500"/>
              <a:gd name="connsiteX5" fmla="*/ 0 w 4871196"/>
              <a:gd name="connsiteY5" fmla="*/ 0 h 5143500"/>
              <a:gd name="connsiteX0" fmla="*/ 0 w 4896441"/>
              <a:gd name="connsiteY0" fmla="*/ 6395 h 5149895"/>
              <a:gd name="connsiteX1" fmla="*/ 1086379 w 4896441"/>
              <a:gd name="connsiteY1" fmla="*/ 0 h 5149895"/>
              <a:gd name="connsiteX2" fmla="*/ 4871196 w 4896441"/>
              <a:gd name="connsiteY2" fmla="*/ 2578145 h 5149895"/>
              <a:gd name="connsiteX3" fmla="*/ 2435598 w 4896441"/>
              <a:gd name="connsiteY3" fmla="*/ 5149895 h 5149895"/>
              <a:gd name="connsiteX4" fmla="*/ 0 w 4896441"/>
              <a:gd name="connsiteY4" fmla="*/ 5149895 h 5149895"/>
              <a:gd name="connsiteX5" fmla="*/ 0 w 4896441"/>
              <a:gd name="connsiteY5" fmla="*/ 6395 h 5149895"/>
              <a:gd name="connsiteX0" fmla="*/ 0 w 5245692"/>
              <a:gd name="connsiteY0" fmla="*/ 6395 h 5149895"/>
              <a:gd name="connsiteX1" fmla="*/ 1086379 w 5245692"/>
              <a:gd name="connsiteY1" fmla="*/ 0 h 5149895"/>
              <a:gd name="connsiteX2" fmla="*/ 4871196 w 5245692"/>
              <a:gd name="connsiteY2" fmla="*/ 2578145 h 5149895"/>
              <a:gd name="connsiteX3" fmla="*/ 4194059 w 5245692"/>
              <a:gd name="connsiteY3" fmla="*/ 5130712 h 5149895"/>
              <a:gd name="connsiteX4" fmla="*/ 0 w 5245692"/>
              <a:gd name="connsiteY4" fmla="*/ 5149895 h 5149895"/>
              <a:gd name="connsiteX5" fmla="*/ 0 w 5245692"/>
              <a:gd name="connsiteY5" fmla="*/ 6395 h 5149895"/>
              <a:gd name="connsiteX0" fmla="*/ 0 w 4919595"/>
              <a:gd name="connsiteY0" fmla="*/ 6395 h 5149895"/>
              <a:gd name="connsiteX1" fmla="*/ 1086379 w 4919595"/>
              <a:gd name="connsiteY1" fmla="*/ 0 h 5149895"/>
              <a:gd name="connsiteX2" fmla="*/ 4180600 w 4919595"/>
              <a:gd name="connsiteY2" fmla="*/ 1810816 h 5149895"/>
              <a:gd name="connsiteX3" fmla="*/ 4194059 w 4919595"/>
              <a:gd name="connsiteY3" fmla="*/ 5130712 h 5149895"/>
              <a:gd name="connsiteX4" fmla="*/ 0 w 4919595"/>
              <a:gd name="connsiteY4" fmla="*/ 5149895 h 5149895"/>
              <a:gd name="connsiteX5" fmla="*/ 0 w 4919595"/>
              <a:gd name="connsiteY5" fmla="*/ 6395 h 5149895"/>
              <a:gd name="connsiteX0" fmla="*/ 0 w 4852073"/>
              <a:gd name="connsiteY0" fmla="*/ 6395 h 5149895"/>
              <a:gd name="connsiteX1" fmla="*/ 1086379 w 4852073"/>
              <a:gd name="connsiteY1" fmla="*/ 0 h 5149895"/>
              <a:gd name="connsiteX2" fmla="*/ 4180600 w 4852073"/>
              <a:gd name="connsiteY2" fmla="*/ 1810816 h 5149895"/>
              <a:gd name="connsiteX3" fmla="*/ 4194059 w 4852073"/>
              <a:gd name="connsiteY3" fmla="*/ 5130712 h 5149895"/>
              <a:gd name="connsiteX4" fmla="*/ 0 w 4852073"/>
              <a:gd name="connsiteY4" fmla="*/ 5149895 h 5149895"/>
              <a:gd name="connsiteX5" fmla="*/ 0 w 4852073"/>
              <a:gd name="connsiteY5" fmla="*/ 6395 h 5149895"/>
              <a:gd name="connsiteX0" fmla="*/ 0 w 4823666"/>
              <a:gd name="connsiteY0" fmla="*/ 6395 h 5149895"/>
              <a:gd name="connsiteX1" fmla="*/ 1086379 w 4823666"/>
              <a:gd name="connsiteY1" fmla="*/ 0 h 5149895"/>
              <a:gd name="connsiteX2" fmla="*/ 4180600 w 4823666"/>
              <a:gd name="connsiteY2" fmla="*/ 1810816 h 5149895"/>
              <a:gd name="connsiteX3" fmla="*/ 4194059 w 4823666"/>
              <a:gd name="connsiteY3" fmla="*/ 5130712 h 5149895"/>
              <a:gd name="connsiteX4" fmla="*/ 0 w 4823666"/>
              <a:gd name="connsiteY4" fmla="*/ 5149895 h 5149895"/>
              <a:gd name="connsiteX5" fmla="*/ 0 w 4823666"/>
              <a:gd name="connsiteY5" fmla="*/ 6395 h 5149895"/>
              <a:gd name="connsiteX0" fmla="*/ 0 w 4684504"/>
              <a:gd name="connsiteY0" fmla="*/ 6395 h 5149895"/>
              <a:gd name="connsiteX1" fmla="*/ 1086379 w 4684504"/>
              <a:gd name="connsiteY1" fmla="*/ 0 h 5149895"/>
              <a:gd name="connsiteX2" fmla="*/ 3553948 w 4684504"/>
              <a:gd name="connsiteY2" fmla="*/ 1280080 h 5149895"/>
              <a:gd name="connsiteX3" fmla="*/ 4194059 w 4684504"/>
              <a:gd name="connsiteY3" fmla="*/ 5130712 h 5149895"/>
              <a:gd name="connsiteX4" fmla="*/ 0 w 4684504"/>
              <a:gd name="connsiteY4" fmla="*/ 5149895 h 5149895"/>
              <a:gd name="connsiteX5" fmla="*/ 0 w 4684504"/>
              <a:gd name="connsiteY5" fmla="*/ 6395 h 5149895"/>
              <a:gd name="connsiteX0" fmla="*/ 0 w 4752958"/>
              <a:gd name="connsiteY0" fmla="*/ 6395 h 5149895"/>
              <a:gd name="connsiteX1" fmla="*/ 1086379 w 4752958"/>
              <a:gd name="connsiteY1" fmla="*/ 0 h 5149895"/>
              <a:gd name="connsiteX2" fmla="*/ 3553948 w 4752958"/>
              <a:gd name="connsiteY2" fmla="*/ 1280080 h 5149895"/>
              <a:gd name="connsiteX3" fmla="*/ 4194059 w 4752958"/>
              <a:gd name="connsiteY3" fmla="*/ 5130712 h 5149895"/>
              <a:gd name="connsiteX4" fmla="*/ 0 w 4752958"/>
              <a:gd name="connsiteY4" fmla="*/ 5149895 h 5149895"/>
              <a:gd name="connsiteX5" fmla="*/ 0 w 4752958"/>
              <a:gd name="connsiteY5" fmla="*/ 6395 h 5149895"/>
              <a:gd name="connsiteX0" fmla="*/ 0 w 4355987"/>
              <a:gd name="connsiteY0" fmla="*/ 6395 h 5149895"/>
              <a:gd name="connsiteX1" fmla="*/ 1086379 w 4355987"/>
              <a:gd name="connsiteY1" fmla="*/ 0 h 5149895"/>
              <a:gd name="connsiteX2" fmla="*/ 3553948 w 4355987"/>
              <a:gd name="connsiteY2" fmla="*/ 1280080 h 5149895"/>
              <a:gd name="connsiteX3" fmla="*/ 4194059 w 4355987"/>
              <a:gd name="connsiteY3" fmla="*/ 5130712 h 5149895"/>
              <a:gd name="connsiteX4" fmla="*/ 0 w 4355987"/>
              <a:gd name="connsiteY4" fmla="*/ 5149895 h 5149895"/>
              <a:gd name="connsiteX5" fmla="*/ 0 w 4355987"/>
              <a:gd name="connsiteY5" fmla="*/ 6395 h 5149895"/>
              <a:gd name="connsiteX0" fmla="*/ 0 w 4342563"/>
              <a:gd name="connsiteY0" fmla="*/ 6395 h 5149895"/>
              <a:gd name="connsiteX1" fmla="*/ 1086379 w 4342563"/>
              <a:gd name="connsiteY1" fmla="*/ 0 h 5149895"/>
              <a:gd name="connsiteX2" fmla="*/ 3553948 w 4342563"/>
              <a:gd name="connsiteY2" fmla="*/ 1280080 h 5149895"/>
              <a:gd name="connsiteX3" fmla="*/ 4194059 w 4342563"/>
              <a:gd name="connsiteY3" fmla="*/ 5130712 h 5149895"/>
              <a:gd name="connsiteX4" fmla="*/ 0 w 4342563"/>
              <a:gd name="connsiteY4" fmla="*/ 5149895 h 5149895"/>
              <a:gd name="connsiteX5" fmla="*/ 0 w 4342563"/>
              <a:gd name="connsiteY5" fmla="*/ 6395 h 5149895"/>
              <a:gd name="connsiteX0" fmla="*/ 0 w 4324549"/>
              <a:gd name="connsiteY0" fmla="*/ 6395 h 5149895"/>
              <a:gd name="connsiteX1" fmla="*/ 1086379 w 4324549"/>
              <a:gd name="connsiteY1" fmla="*/ 0 h 5149895"/>
              <a:gd name="connsiteX2" fmla="*/ 3413271 w 4324549"/>
              <a:gd name="connsiteY2" fmla="*/ 1491096 h 5149895"/>
              <a:gd name="connsiteX3" fmla="*/ 4194059 w 4324549"/>
              <a:gd name="connsiteY3" fmla="*/ 5130712 h 5149895"/>
              <a:gd name="connsiteX4" fmla="*/ 0 w 4324549"/>
              <a:gd name="connsiteY4" fmla="*/ 5149895 h 5149895"/>
              <a:gd name="connsiteX5" fmla="*/ 0 w 4324549"/>
              <a:gd name="connsiteY5" fmla="*/ 6395 h 5149895"/>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23344"/>
              <a:gd name="connsiteY0" fmla="*/ 12790 h 5156290"/>
              <a:gd name="connsiteX1" fmla="*/ 2416415 w 4323344"/>
              <a:gd name="connsiteY1" fmla="*/ 0 h 5156290"/>
              <a:gd name="connsiteX2" fmla="*/ 3547554 w 4323344"/>
              <a:gd name="connsiteY2" fmla="*/ 1484702 h 5156290"/>
              <a:gd name="connsiteX3" fmla="*/ 4194059 w 4323344"/>
              <a:gd name="connsiteY3" fmla="*/ 5137107 h 5156290"/>
              <a:gd name="connsiteX4" fmla="*/ 0 w 4323344"/>
              <a:gd name="connsiteY4" fmla="*/ 5156290 h 5156290"/>
              <a:gd name="connsiteX5" fmla="*/ 0 w 4323344"/>
              <a:gd name="connsiteY5" fmla="*/ 12790 h 5156290"/>
              <a:gd name="connsiteX0" fmla="*/ 0 w 4347914"/>
              <a:gd name="connsiteY0" fmla="*/ 12790 h 5156290"/>
              <a:gd name="connsiteX1" fmla="*/ 2416415 w 4347914"/>
              <a:gd name="connsiteY1" fmla="*/ 0 h 5156290"/>
              <a:gd name="connsiteX2" fmla="*/ 3547554 w 4347914"/>
              <a:gd name="connsiteY2" fmla="*/ 1484702 h 5156290"/>
              <a:gd name="connsiteX3" fmla="*/ 4194059 w 4347914"/>
              <a:gd name="connsiteY3" fmla="*/ 5137107 h 5156290"/>
              <a:gd name="connsiteX4" fmla="*/ 0 w 4347914"/>
              <a:gd name="connsiteY4" fmla="*/ 5156290 h 5156290"/>
              <a:gd name="connsiteX5" fmla="*/ 0 w 4347914"/>
              <a:gd name="connsiteY5" fmla="*/ 12790 h 5156290"/>
              <a:gd name="connsiteX0" fmla="*/ 0 w 4351928"/>
              <a:gd name="connsiteY0" fmla="*/ 12790 h 5156290"/>
              <a:gd name="connsiteX1" fmla="*/ 2416415 w 4351928"/>
              <a:gd name="connsiteY1" fmla="*/ 0 h 5156290"/>
              <a:gd name="connsiteX2" fmla="*/ 3573131 w 4351928"/>
              <a:gd name="connsiteY2" fmla="*/ 1452730 h 5156290"/>
              <a:gd name="connsiteX3" fmla="*/ 4194059 w 4351928"/>
              <a:gd name="connsiteY3" fmla="*/ 5137107 h 5156290"/>
              <a:gd name="connsiteX4" fmla="*/ 0 w 4351928"/>
              <a:gd name="connsiteY4" fmla="*/ 5156290 h 5156290"/>
              <a:gd name="connsiteX5" fmla="*/ 0 w 4351928"/>
              <a:gd name="connsiteY5" fmla="*/ 12790 h 5156290"/>
              <a:gd name="connsiteX0" fmla="*/ 0 w 4325152"/>
              <a:gd name="connsiteY0" fmla="*/ 12790 h 5156290"/>
              <a:gd name="connsiteX1" fmla="*/ 2480359 w 4325152"/>
              <a:gd name="connsiteY1" fmla="*/ 0 h 5156290"/>
              <a:gd name="connsiteX2" fmla="*/ 3573131 w 4325152"/>
              <a:gd name="connsiteY2" fmla="*/ 1452730 h 5156290"/>
              <a:gd name="connsiteX3" fmla="*/ 4194059 w 4325152"/>
              <a:gd name="connsiteY3" fmla="*/ 5137107 h 5156290"/>
              <a:gd name="connsiteX4" fmla="*/ 0 w 4325152"/>
              <a:gd name="connsiteY4" fmla="*/ 5156290 h 5156290"/>
              <a:gd name="connsiteX5" fmla="*/ 0 w 4325152"/>
              <a:gd name="connsiteY5" fmla="*/ 12790 h 5156290"/>
              <a:gd name="connsiteX0" fmla="*/ 0 w 4316181"/>
              <a:gd name="connsiteY0" fmla="*/ 12790 h 5156290"/>
              <a:gd name="connsiteX1" fmla="*/ 2480359 w 4316181"/>
              <a:gd name="connsiteY1" fmla="*/ 0 h 5156290"/>
              <a:gd name="connsiteX2" fmla="*/ 3573131 w 4316181"/>
              <a:gd name="connsiteY2" fmla="*/ 1452730 h 5156290"/>
              <a:gd name="connsiteX3" fmla="*/ 4194059 w 4316181"/>
              <a:gd name="connsiteY3" fmla="*/ 5137107 h 5156290"/>
              <a:gd name="connsiteX4" fmla="*/ 0 w 4316181"/>
              <a:gd name="connsiteY4" fmla="*/ 5156290 h 5156290"/>
              <a:gd name="connsiteX5" fmla="*/ 0 w 4316181"/>
              <a:gd name="connsiteY5" fmla="*/ 12790 h 5156290"/>
              <a:gd name="connsiteX0" fmla="*/ 0 w 4327925"/>
              <a:gd name="connsiteY0" fmla="*/ 12790 h 5156290"/>
              <a:gd name="connsiteX1" fmla="*/ 2480359 w 4327925"/>
              <a:gd name="connsiteY1" fmla="*/ 0 h 5156290"/>
              <a:gd name="connsiteX2" fmla="*/ 3573131 w 4327925"/>
              <a:gd name="connsiteY2" fmla="*/ 1452730 h 5156290"/>
              <a:gd name="connsiteX3" fmla="*/ 4194059 w 4327925"/>
              <a:gd name="connsiteY3" fmla="*/ 5137107 h 5156290"/>
              <a:gd name="connsiteX4" fmla="*/ 0 w 4327925"/>
              <a:gd name="connsiteY4" fmla="*/ 5156290 h 5156290"/>
              <a:gd name="connsiteX5" fmla="*/ 0 w 4327925"/>
              <a:gd name="connsiteY5" fmla="*/ 12790 h 5156290"/>
              <a:gd name="connsiteX0" fmla="*/ 0 w 4342548"/>
              <a:gd name="connsiteY0" fmla="*/ 12790 h 5156290"/>
              <a:gd name="connsiteX1" fmla="*/ 2480359 w 4342548"/>
              <a:gd name="connsiteY1" fmla="*/ 0 h 5156290"/>
              <a:gd name="connsiteX2" fmla="*/ 3573131 w 4342548"/>
              <a:gd name="connsiteY2" fmla="*/ 1452730 h 5156290"/>
              <a:gd name="connsiteX3" fmla="*/ 4194059 w 4342548"/>
              <a:gd name="connsiteY3" fmla="*/ 5137107 h 5156290"/>
              <a:gd name="connsiteX4" fmla="*/ 0 w 4342548"/>
              <a:gd name="connsiteY4" fmla="*/ 5156290 h 5156290"/>
              <a:gd name="connsiteX5" fmla="*/ 0 w 4342548"/>
              <a:gd name="connsiteY5" fmla="*/ 12790 h 5156290"/>
              <a:gd name="connsiteX0" fmla="*/ 0 w 4940254"/>
              <a:gd name="connsiteY0" fmla="*/ 12790 h 5162685"/>
              <a:gd name="connsiteX1" fmla="*/ 2480359 w 4940254"/>
              <a:gd name="connsiteY1" fmla="*/ 0 h 5162685"/>
              <a:gd name="connsiteX2" fmla="*/ 3573131 w 4940254"/>
              <a:gd name="connsiteY2" fmla="*/ 1452730 h 5162685"/>
              <a:gd name="connsiteX3" fmla="*/ 4852683 w 4940254"/>
              <a:gd name="connsiteY3" fmla="*/ 5162685 h 5162685"/>
              <a:gd name="connsiteX4" fmla="*/ 0 w 4940254"/>
              <a:gd name="connsiteY4" fmla="*/ 5156290 h 5162685"/>
              <a:gd name="connsiteX5" fmla="*/ 0 w 4940254"/>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593407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788739"/>
              <a:gd name="connsiteY0" fmla="*/ 12790 h 5169080"/>
              <a:gd name="connsiteX1" fmla="*/ 2525119 w 4788739"/>
              <a:gd name="connsiteY1" fmla="*/ 0 h 5169080"/>
              <a:gd name="connsiteX2" fmla="*/ 3624287 w 4788739"/>
              <a:gd name="connsiteY2" fmla="*/ 1555040 h 5169080"/>
              <a:gd name="connsiteX3" fmla="*/ 4788739 w 4788739"/>
              <a:gd name="connsiteY3" fmla="*/ 5169080 h 5169080"/>
              <a:gd name="connsiteX4" fmla="*/ 0 w 4788739"/>
              <a:gd name="connsiteY4" fmla="*/ 5156290 h 5169080"/>
              <a:gd name="connsiteX5" fmla="*/ 0 w 4788739"/>
              <a:gd name="connsiteY5" fmla="*/ 12790 h 5169080"/>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699218"/>
              <a:gd name="connsiteY0" fmla="*/ 12790 h 5156290"/>
              <a:gd name="connsiteX1" fmla="*/ 2525119 w 4699218"/>
              <a:gd name="connsiteY1" fmla="*/ 0 h 5156290"/>
              <a:gd name="connsiteX2" fmla="*/ 3598709 w 4699218"/>
              <a:gd name="connsiteY2" fmla="*/ 1459124 h 5156290"/>
              <a:gd name="connsiteX3" fmla="*/ 4699218 w 4699218"/>
              <a:gd name="connsiteY3" fmla="*/ 5149897 h 5156290"/>
              <a:gd name="connsiteX4" fmla="*/ 0 w 4699218"/>
              <a:gd name="connsiteY4" fmla="*/ 5156290 h 5156290"/>
              <a:gd name="connsiteX5" fmla="*/ 0 w 4699218"/>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6289" h="5149896">
                <a:moveTo>
                  <a:pt x="0" y="6396"/>
                </a:moveTo>
                <a:lnTo>
                  <a:pt x="2544302" y="0"/>
                </a:lnTo>
                <a:cubicBezTo>
                  <a:pt x="2527437" y="12789"/>
                  <a:pt x="3144707" y="640241"/>
                  <a:pt x="3598709" y="1452730"/>
                </a:cubicBezTo>
                <a:cubicBezTo>
                  <a:pt x="4052711" y="2265219"/>
                  <a:pt x="4567254" y="3487352"/>
                  <a:pt x="4846289" y="5143503"/>
                </a:cubicBezTo>
                <a:lnTo>
                  <a:pt x="0" y="5149896"/>
                </a:lnTo>
                <a:lnTo>
                  <a:pt x="0" y="6396"/>
                </a:lnTo>
                <a:close/>
              </a:path>
            </a:pathLst>
          </a:custGeom>
          <a:solidFill>
            <a:schemeClr val="bg2">
              <a:lumMod val="40000"/>
              <a:lumOff val="60000"/>
            </a:schemeClr>
          </a:solidFill>
        </p:spPr>
        <p:txBody>
          <a:bodyPr/>
          <a:lstStyle/>
          <a:p>
            <a:r>
              <a:rPr lang="en-US"/>
              <a:t>Click icon to add picture</a:t>
            </a:r>
          </a:p>
        </p:txBody>
      </p:sp>
      <p:sp>
        <p:nvSpPr>
          <p:cNvPr id="4" name="Title 1">
            <a:extLst>
              <a:ext uri="{FF2B5EF4-FFF2-40B4-BE49-F238E27FC236}">
                <a16:creationId xmlns:a16="http://schemas.microsoft.com/office/drawing/2014/main" id="{2235636D-6975-F7F3-72F9-920B30EFC0F0}"/>
              </a:ext>
            </a:extLst>
          </p:cNvPr>
          <p:cNvSpPr>
            <a:spLocks noGrp="1"/>
          </p:cNvSpPr>
          <p:nvPr>
            <p:ph type="title"/>
          </p:nvPr>
        </p:nvSpPr>
        <p:spPr>
          <a:xfrm>
            <a:off x="5229225" y="460514"/>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6" name="Text Placeholder 8">
            <a:extLst>
              <a:ext uri="{FF2B5EF4-FFF2-40B4-BE49-F238E27FC236}">
                <a16:creationId xmlns:a16="http://schemas.microsoft.com/office/drawing/2014/main" id="{6D5D2AD6-68D7-0EC3-BE3A-999AE4BB265E}"/>
              </a:ext>
            </a:extLst>
          </p:cNvPr>
          <p:cNvSpPr>
            <a:spLocks noGrp="1"/>
          </p:cNvSpPr>
          <p:nvPr>
            <p:ph type="body" sz="quarter" idx="13" hasCustomPrompt="1"/>
          </p:nvPr>
        </p:nvSpPr>
        <p:spPr>
          <a:xfrm>
            <a:off x="5229225" y="1921014"/>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1" name="Footer Placeholder 18">
            <a:extLst>
              <a:ext uri="{FF2B5EF4-FFF2-40B4-BE49-F238E27FC236}">
                <a16:creationId xmlns:a16="http://schemas.microsoft.com/office/drawing/2014/main" id="{C37271A1-17CA-E074-5BAC-63C92EB88D8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12" name="Slide Number Placeholder 19">
            <a:extLst>
              <a:ext uri="{FF2B5EF4-FFF2-40B4-BE49-F238E27FC236}">
                <a16:creationId xmlns:a16="http://schemas.microsoft.com/office/drawing/2014/main" id="{B08A7988-95BD-6570-B601-F30BD64862FF}"/>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2400676993"/>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4-Photos Slide –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68837A6-E1B4-4B66-52F0-032787498255}"/>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a:extLst>
              <a:ext uri="{FF2B5EF4-FFF2-40B4-BE49-F238E27FC236}">
                <a16:creationId xmlns:a16="http://schemas.microsoft.com/office/drawing/2014/main" id="{2019C90C-DC4E-2E51-054B-083B16CC0AC5}"/>
              </a:ext>
            </a:extLst>
          </p:cNvPr>
          <p:cNvSpPr/>
          <p:nvPr userDrawn="1"/>
        </p:nvSpPr>
        <p:spPr>
          <a:xfrm>
            <a:off x="4428532" y="3694671"/>
            <a:ext cx="4730297" cy="776004"/>
          </a:xfrm>
          <a:custGeom>
            <a:avLst/>
            <a:gdLst>
              <a:gd name="connsiteX0" fmla="*/ 388002 w 4730297"/>
              <a:gd name="connsiteY0" fmla="*/ 0 h 776004"/>
              <a:gd name="connsiteX1" fmla="*/ 4730297 w 4730297"/>
              <a:gd name="connsiteY1" fmla="*/ 0 h 776004"/>
              <a:gd name="connsiteX2" fmla="*/ 4730297 w 4730297"/>
              <a:gd name="connsiteY2" fmla="*/ 776004 h 776004"/>
              <a:gd name="connsiteX3" fmla="*/ 388002 w 4730297"/>
              <a:gd name="connsiteY3" fmla="*/ 776004 h 776004"/>
              <a:gd name="connsiteX4" fmla="*/ 0 w 4730297"/>
              <a:gd name="connsiteY4" fmla="*/ 388002 h 776004"/>
              <a:gd name="connsiteX5" fmla="*/ 388002 w 4730297"/>
              <a:gd name="connsiteY5" fmla="*/ 0 h 77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0297" h="776004">
                <a:moveTo>
                  <a:pt x="388002" y="0"/>
                </a:moveTo>
                <a:lnTo>
                  <a:pt x="4730297" y="0"/>
                </a:lnTo>
                <a:lnTo>
                  <a:pt x="4730297" y="776004"/>
                </a:lnTo>
                <a:lnTo>
                  <a:pt x="388002" y="776004"/>
                </a:lnTo>
                <a:cubicBezTo>
                  <a:pt x="173714" y="776004"/>
                  <a:pt x="0" y="602290"/>
                  <a:pt x="0" y="388002"/>
                </a:cubicBezTo>
                <a:cubicBezTo>
                  <a:pt x="0" y="173714"/>
                  <a:pt x="173714" y="0"/>
                  <a:pt x="388002" y="0"/>
                </a:cubicBezTo>
                <a:close/>
              </a:path>
            </a:pathLst>
          </a:cu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Text Placeholder 8">
            <a:extLst>
              <a:ext uri="{FF2B5EF4-FFF2-40B4-BE49-F238E27FC236}">
                <a16:creationId xmlns:a16="http://schemas.microsoft.com/office/drawing/2014/main" id="{C5C6E23C-9AD7-B906-4AEE-967A48241C08}"/>
              </a:ext>
            </a:extLst>
          </p:cNvPr>
          <p:cNvSpPr>
            <a:spLocks noGrp="1"/>
          </p:cNvSpPr>
          <p:nvPr>
            <p:ph type="body" sz="quarter" idx="29" hasCustomPrompt="1"/>
          </p:nvPr>
        </p:nvSpPr>
        <p:spPr>
          <a:xfrm>
            <a:off x="5247991" y="3870892"/>
            <a:ext cx="3226658" cy="423562"/>
          </a:xfrm>
        </p:spPr>
        <p:txBody>
          <a:bodyPr lIns="0" tIns="0" rIns="0" bIns="0">
            <a:noAutofit/>
          </a:bodyPr>
          <a:lstStyle>
            <a:lvl1pPr marL="0" indent="0">
              <a:lnSpc>
                <a:spcPct val="100000"/>
              </a:lnSpc>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6" name="Picture Placeholder 17">
            <a:extLst>
              <a:ext uri="{FF2B5EF4-FFF2-40B4-BE49-F238E27FC236}">
                <a16:creationId xmlns:a16="http://schemas.microsoft.com/office/drawing/2014/main" id="{EC22C66E-75B8-C340-9CF2-F2F69C26B0E4}"/>
              </a:ext>
            </a:extLst>
          </p:cNvPr>
          <p:cNvSpPr>
            <a:spLocks noGrp="1"/>
          </p:cNvSpPr>
          <p:nvPr>
            <p:ph type="pic" sz="quarter" idx="30" hasCustomPrompt="1"/>
          </p:nvPr>
        </p:nvSpPr>
        <p:spPr>
          <a:xfrm>
            <a:off x="4572000" y="3827918"/>
            <a:ext cx="531546" cy="531546"/>
          </a:xfrm>
        </p:spPr>
        <p:txBody>
          <a:bodyPr>
            <a:normAutofit/>
          </a:bodyPr>
          <a:lstStyle>
            <a:lvl1pPr marL="0" indent="0">
              <a:buNone/>
              <a:defRPr sz="1000"/>
            </a:lvl1pPr>
          </a:lstStyle>
          <a:p>
            <a:r>
              <a:rPr lang="en-US"/>
              <a:t>icon</a:t>
            </a:r>
          </a:p>
        </p:txBody>
      </p:sp>
      <p:sp>
        <p:nvSpPr>
          <p:cNvPr id="19" name="Picture Placeholder 18">
            <a:extLst>
              <a:ext uri="{FF2B5EF4-FFF2-40B4-BE49-F238E27FC236}">
                <a16:creationId xmlns:a16="http://schemas.microsoft.com/office/drawing/2014/main" id="{9913ACC7-E0DC-E13D-7C4F-A30B47833650}"/>
              </a:ext>
            </a:extLst>
          </p:cNvPr>
          <p:cNvSpPr>
            <a:spLocks noGrp="1"/>
          </p:cNvSpPr>
          <p:nvPr>
            <p:ph type="pic" sz="quarter" idx="31"/>
          </p:nvPr>
        </p:nvSpPr>
        <p:spPr>
          <a:xfrm>
            <a:off x="414338" y="673100"/>
            <a:ext cx="1666875" cy="1665288"/>
          </a:xfrm>
          <a:solidFill>
            <a:schemeClr val="bg2">
              <a:lumMod val="40000"/>
              <a:lumOff val="60000"/>
            </a:schemeClr>
          </a:solidFill>
        </p:spPr>
        <p:txBody>
          <a:bodyPr/>
          <a:lstStyle/>
          <a:p>
            <a:endParaRPr lang="en-US"/>
          </a:p>
        </p:txBody>
      </p:sp>
      <p:sp>
        <p:nvSpPr>
          <p:cNvPr id="20" name="Picture Placeholder 18">
            <a:extLst>
              <a:ext uri="{FF2B5EF4-FFF2-40B4-BE49-F238E27FC236}">
                <a16:creationId xmlns:a16="http://schemas.microsoft.com/office/drawing/2014/main" id="{E3351273-376D-65CE-DB0E-684FD841E61B}"/>
              </a:ext>
            </a:extLst>
          </p:cNvPr>
          <p:cNvSpPr>
            <a:spLocks noGrp="1"/>
          </p:cNvSpPr>
          <p:nvPr>
            <p:ph type="pic" sz="quarter" idx="32"/>
          </p:nvPr>
        </p:nvSpPr>
        <p:spPr>
          <a:xfrm>
            <a:off x="2282680" y="673100"/>
            <a:ext cx="1666875" cy="1665288"/>
          </a:xfrm>
          <a:solidFill>
            <a:schemeClr val="bg2">
              <a:lumMod val="40000"/>
              <a:lumOff val="60000"/>
            </a:schemeClr>
          </a:solidFill>
        </p:spPr>
        <p:txBody>
          <a:bodyPr/>
          <a:lstStyle/>
          <a:p>
            <a:endParaRPr lang="en-US"/>
          </a:p>
        </p:txBody>
      </p:sp>
      <p:sp>
        <p:nvSpPr>
          <p:cNvPr id="21" name="Picture Placeholder 18">
            <a:extLst>
              <a:ext uri="{FF2B5EF4-FFF2-40B4-BE49-F238E27FC236}">
                <a16:creationId xmlns:a16="http://schemas.microsoft.com/office/drawing/2014/main" id="{CCDBFF7A-C5EC-7301-2243-128DF6DA5986}"/>
              </a:ext>
            </a:extLst>
          </p:cNvPr>
          <p:cNvSpPr>
            <a:spLocks noGrp="1"/>
          </p:cNvSpPr>
          <p:nvPr>
            <p:ph type="pic" sz="quarter" idx="33"/>
          </p:nvPr>
        </p:nvSpPr>
        <p:spPr>
          <a:xfrm>
            <a:off x="414338" y="2571750"/>
            <a:ext cx="1666875" cy="1665288"/>
          </a:xfrm>
          <a:solidFill>
            <a:schemeClr val="bg2">
              <a:lumMod val="40000"/>
              <a:lumOff val="60000"/>
            </a:schemeClr>
          </a:solidFill>
        </p:spPr>
        <p:txBody>
          <a:bodyPr/>
          <a:lstStyle/>
          <a:p>
            <a:endParaRPr lang="en-US"/>
          </a:p>
        </p:txBody>
      </p:sp>
      <p:sp>
        <p:nvSpPr>
          <p:cNvPr id="22" name="Picture Placeholder 18">
            <a:extLst>
              <a:ext uri="{FF2B5EF4-FFF2-40B4-BE49-F238E27FC236}">
                <a16:creationId xmlns:a16="http://schemas.microsoft.com/office/drawing/2014/main" id="{4BE15119-4040-F51E-D9F7-1F98C691FC24}"/>
              </a:ext>
            </a:extLst>
          </p:cNvPr>
          <p:cNvSpPr>
            <a:spLocks noGrp="1"/>
          </p:cNvSpPr>
          <p:nvPr>
            <p:ph type="pic" sz="quarter" idx="34"/>
          </p:nvPr>
        </p:nvSpPr>
        <p:spPr>
          <a:xfrm>
            <a:off x="2282680" y="2571750"/>
            <a:ext cx="1666875" cy="1665288"/>
          </a:xfrm>
          <a:solidFill>
            <a:schemeClr val="bg2">
              <a:lumMod val="40000"/>
              <a:lumOff val="60000"/>
            </a:schemeClr>
          </a:solidFill>
        </p:spPr>
        <p:txBody>
          <a:bodyPr/>
          <a:lstStyle/>
          <a:p>
            <a:endParaRPr lang="en-US"/>
          </a:p>
        </p:txBody>
      </p:sp>
      <p:sp>
        <p:nvSpPr>
          <p:cNvPr id="4" name="Title 1">
            <a:extLst>
              <a:ext uri="{FF2B5EF4-FFF2-40B4-BE49-F238E27FC236}">
                <a16:creationId xmlns:a16="http://schemas.microsoft.com/office/drawing/2014/main" id="{B7D0C4FE-78E5-6C25-B7A5-51FF70EFCA2A}"/>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5" name="Text Placeholder 8">
            <a:extLst>
              <a:ext uri="{FF2B5EF4-FFF2-40B4-BE49-F238E27FC236}">
                <a16:creationId xmlns:a16="http://schemas.microsoft.com/office/drawing/2014/main" id="{AE79D31C-EA49-6EF7-3E14-A1DF6D3F1D1C}"/>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6" name="Footer Placeholder 18">
            <a:extLst>
              <a:ext uri="{FF2B5EF4-FFF2-40B4-BE49-F238E27FC236}">
                <a16:creationId xmlns:a16="http://schemas.microsoft.com/office/drawing/2014/main" id="{267223B2-8221-13AB-0382-6699B6D50868}"/>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7" name="Slide Number Placeholder 19">
            <a:extLst>
              <a:ext uri="{FF2B5EF4-FFF2-40B4-BE49-F238E27FC236}">
                <a16:creationId xmlns:a16="http://schemas.microsoft.com/office/drawing/2014/main" id="{3922382D-6724-6F60-99B3-8B0659D8FC1B}"/>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2928800294"/>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4-Photos Slide – Yellow">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68837A6-E1B4-4B66-52F0-032787498255}"/>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a:extLst>
              <a:ext uri="{FF2B5EF4-FFF2-40B4-BE49-F238E27FC236}">
                <a16:creationId xmlns:a16="http://schemas.microsoft.com/office/drawing/2014/main" id="{2019C90C-DC4E-2E51-054B-083B16CC0AC5}"/>
              </a:ext>
            </a:extLst>
          </p:cNvPr>
          <p:cNvSpPr/>
          <p:nvPr userDrawn="1"/>
        </p:nvSpPr>
        <p:spPr>
          <a:xfrm>
            <a:off x="4428532" y="3694671"/>
            <a:ext cx="4730297" cy="776004"/>
          </a:xfrm>
          <a:custGeom>
            <a:avLst/>
            <a:gdLst>
              <a:gd name="connsiteX0" fmla="*/ 388002 w 4730297"/>
              <a:gd name="connsiteY0" fmla="*/ 0 h 776004"/>
              <a:gd name="connsiteX1" fmla="*/ 4730297 w 4730297"/>
              <a:gd name="connsiteY1" fmla="*/ 0 h 776004"/>
              <a:gd name="connsiteX2" fmla="*/ 4730297 w 4730297"/>
              <a:gd name="connsiteY2" fmla="*/ 776004 h 776004"/>
              <a:gd name="connsiteX3" fmla="*/ 388002 w 4730297"/>
              <a:gd name="connsiteY3" fmla="*/ 776004 h 776004"/>
              <a:gd name="connsiteX4" fmla="*/ 0 w 4730297"/>
              <a:gd name="connsiteY4" fmla="*/ 388002 h 776004"/>
              <a:gd name="connsiteX5" fmla="*/ 388002 w 4730297"/>
              <a:gd name="connsiteY5" fmla="*/ 0 h 77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0297" h="776004">
                <a:moveTo>
                  <a:pt x="388002" y="0"/>
                </a:moveTo>
                <a:lnTo>
                  <a:pt x="4730297" y="0"/>
                </a:lnTo>
                <a:lnTo>
                  <a:pt x="4730297" y="776004"/>
                </a:lnTo>
                <a:lnTo>
                  <a:pt x="388002" y="776004"/>
                </a:lnTo>
                <a:cubicBezTo>
                  <a:pt x="173714" y="776004"/>
                  <a:pt x="0" y="602290"/>
                  <a:pt x="0" y="388002"/>
                </a:cubicBezTo>
                <a:cubicBezTo>
                  <a:pt x="0" y="173714"/>
                  <a:pt x="173714" y="0"/>
                  <a:pt x="388002" y="0"/>
                </a:cubicBezTo>
                <a:close/>
              </a:path>
            </a:pathLst>
          </a:cu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Picture Placeholder 17">
            <a:extLst>
              <a:ext uri="{FF2B5EF4-FFF2-40B4-BE49-F238E27FC236}">
                <a16:creationId xmlns:a16="http://schemas.microsoft.com/office/drawing/2014/main" id="{EC22C66E-75B8-C340-9CF2-F2F69C26B0E4}"/>
              </a:ext>
            </a:extLst>
          </p:cNvPr>
          <p:cNvSpPr>
            <a:spLocks noGrp="1"/>
          </p:cNvSpPr>
          <p:nvPr>
            <p:ph type="pic" sz="quarter" idx="30" hasCustomPrompt="1"/>
          </p:nvPr>
        </p:nvSpPr>
        <p:spPr>
          <a:xfrm>
            <a:off x="4572000" y="3827918"/>
            <a:ext cx="531546" cy="531546"/>
          </a:xfrm>
        </p:spPr>
        <p:txBody>
          <a:bodyPr>
            <a:normAutofit/>
          </a:bodyPr>
          <a:lstStyle>
            <a:lvl1pPr marL="0" indent="0">
              <a:buNone/>
              <a:defRPr sz="1000"/>
            </a:lvl1pPr>
          </a:lstStyle>
          <a:p>
            <a:r>
              <a:rPr lang="en-US"/>
              <a:t>icon</a:t>
            </a:r>
          </a:p>
        </p:txBody>
      </p:sp>
      <p:sp>
        <p:nvSpPr>
          <p:cNvPr id="19" name="Picture Placeholder 18">
            <a:extLst>
              <a:ext uri="{FF2B5EF4-FFF2-40B4-BE49-F238E27FC236}">
                <a16:creationId xmlns:a16="http://schemas.microsoft.com/office/drawing/2014/main" id="{9913ACC7-E0DC-E13D-7C4F-A30B47833650}"/>
              </a:ext>
            </a:extLst>
          </p:cNvPr>
          <p:cNvSpPr>
            <a:spLocks noGrp="1"/>
          </p:cNvSpPr>
          <p:nvPr>
            <p:ph type="pic" sz="quarter" idx="31"/>
          </p:nvPr>
        </p:nvSpPr>
        <p:spPr>
          <a:xfrm>
            <a:off x="414338" y="673100"/>
            <a:ext cx="1666875" cy="1665288"/>
          </a:xfrm>
          <a:solidFill>
            <a:schemeClr val="bg2">
              <a:lumMod val="40000"/>
              <a:lumOff val="60000"/>
            </a:schemeClr>
          </a:solidFill>
        </p:spPr>
        <p:txBody>
          <a:bodyPr/>
          <a:lstStyle/>
          <a:p>
            <a:endParaRPr lang="en-US"/>
          </a:p>
        </p:txBody>
      </p:sp>
      <p:sp>
        <p:nvSpPr>
          <p:cNvPr id="20" name="Picture Placeholder 18">
            <a:extLst>
              <a:ext uri="{FF2B5EF4-FFF2-40B4-BE49-F238E27FC236}">
                <a16:creationId xmlns:a16="http://schemas.microsoft.com/office/drawing/2014/main" id="{E3351273-376D-65CE-DB0E-684FD841E61B}"/>
              </a:ext>
            </a:extLst>
          </p:cNvPr>
          <p:cNvSpPr>
            <a:spLocks noGrp="1"/>
          </p:cNvSpPr>
          <p:nvPr>
            <p:ph type="pic" sz="quarter" idx="32"/>
          </p:nvPr>
        </p:nvSpPr>
        <p:spPr>
          <a:xfrm>
            <a:off x="2282680" y="673100"/>
            <a:ext cx="1666875" cy="1665288"/>
          </a:xfrm>
          <a:solidFill>
            <a:schemeClr val="bg2">
              <a:lumMod val="40000"/>
              <a:lumOff val="60000"/>
            </a:schemeClr>
          </a:solidFill>
        </p:spPr>
        <p:txBody>
          <a:bodyPr/>
          <a:lstStyle/>
          <a:p>
            <a:endParaRPr lang="en-US"/>
          </a:p>
        </p:txBody>
      </p:sp>
      <p:sp>
        <p:nvSpPr>
          <p:cNvPr id="21" name="Picture Placeholder 18">
            <a:extLst>
              <a:ext uri="{FF2B5EF4-FFF2-40B4-BE49-F238E27FC236}">
                <a16:creationId xmlns:a16="http://schemas.microsoft.com/office/drawing/2014/main" id="{CCDBFF7A-C5EC-7301-2243-128DF6DA5986}"/>
              </a:ext>
            </a:extLst>
          </p:cNvPr>
          <p:cNvSpPr>
            <a:spLocks noGrp="1"/>
          </p:cNvSpPr>
          <p:nvPr>
            <p:ph type="pic" sz="quarter" idx="33"/>
          </p:nvPr>
        </p:nvSpPr>
        <p:spPr>
          <a:xfrm>
            <a:off x="414338" y="2571750"/>
            <a:ext cx="1666875" cy="1665288"/>
          </a:xfrm>
          <a:solidFill>
            <a:schemeClr val="bg2">
              <a:lumMod val="40000"/>
              <a:lumOff val="60000"/>
            </a:schemeClr>
          </a:solidFill>
        </p:spPr>
        <p:txBody>
          <a:bodyPr/>
          <a:lstStyle/>
          <a:p>
            <a:endParaRPr lang="en-US"/>
          </a:p>
        </p:txBody>
      </p:sp>
      <p:sp>
        <p:nvSpPr>
          <p:cNvPr id="22" name="Picture Placeholder 18">
            <a:extLst>
              <a:ext uri="{FF2B5EF4-FFF2-40B4-BE49-F238E27FC236}">
                <a16:creationId xmlns:a16="http://schemas.microsoft.com/office/drawing/2014/main" id="{4BE15119-4040-F51E-D9F7-1F98C691FC24}"/>
              </a:ext>
            </a:extLst>
          </p:cNvPr>
          <p:cNvSpPr>
            <a:spLocks noGrp="1"/>
          </p:cNvSpPr>
          <p:nvPr>
            <p:ph type="pic" sz="quarter" idx="34"/>
          </p:nvPr>
        </p:nvSpPr>
        <p:spPr>
          <a:xfrm>
            <a:off x="2282680" y="2571750"/>
            <a:ext cx="1666875" cy="1665288"/>
          </a:xfrm>
          <a:solidFill>
            <a:schemeClr val="bg2">
              <a:lumMod val="40000"/>
              <a:lumOff val="60000"/>
            </a:schemeClr>
          </a:solidFill>
        </p:spPr>
        <p:txBody>
          <a:bodyPr/>
          <a:lstStyle/>
          <a:p>
            <a:endParaRPr lang="en-US"/>
          </a:p>
        </p:txBody>
      </p:sp>
      <p:sp>
        <p:nvSpPr>
          <p:cNvPr id="4" name="Title 1">
            <a:extLst>
              <a:ext uri="{FF2B5EF4-FFF2-40B4-BE49-F238E27FC236}">
                <a16:creationId xmlns:a16="http://schemas.microsoft.com/office/drawing/2014/main" id="{C5D35287-8E27-3110-1A0C-2B29630A672D}"/>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5" name="Text Placeholder 8">
            <a:extLst>
              <a:ext uri="{FF2B5EF4-FFF2-40B4-BE49-F238E27FC236}">
                <a16:creationId xmlns:a16="http://schemas.microsoft.com/office/drawing/2014/main" id="{0A2F88E1-07D0-4408-8AD7-AF5D34EBCCEE}"/>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6" name="Footer Placeholder 18">
            <a:extLst>
              <a:ext uri="{FF2B5EF4-FFF2-40B4-BE49-F238E27FC236}">
                <a16:creationId xmlns:a16="http://schemas.microsoft.com/office/drawing/2014/main" id="{18C1BC06-52A1-6ECB-324C-10563530FBE8}"/>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7" name="Slide Number Placeholder 19">
            <a:extLst>
              <a:ext uri="{FF2B5EF4-FFF2-40B4-BE49-F238E27FC236}">
                <a16:creationId xmlns:a16="http://schemas.microsoft.com/office/drawing/2014/main" id="{51C690BB-8A61-57E4-A4DC-C2BF1CD3746B}"/>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8" name="Text Placeholder 8">
            <a:extLst>
              <a:ext uri="{FF2B5EF4-FFF2-40B4-BE49-F238E27FC236}">
                <a16:creationId xmlns:a16="http://schemas.microsoft.com/office/drawing/2014/main" id="{C56704C5-D995-C988-5CB9-A2EE9DF621A7}"/>
              </a:ext>
            </a:extLst>
          </p:cNvPr>
          <p:cNvSpPr>
            <a:spLocks noGrp="1"/>
          </p:cNvSpPr>
          <p:nvPr>
            <p:ph type="body" sz="quarter" idx="29" hasCustomPrompt="1"/>
          </p:nvPr>
        </p:nvSpPr>
        <p:spPr>
          <a:xfrm>
            <a:off x="5247991" y="3870892"/>
            <a:ext cx="3226658" cy="423562"/>
          </a:xfrm>
        </p:spPr>
        <p:txBody>
          <a:bodyPr lIns="0" tIns="0" rIns="0" bIns="0">
            <a:noAutofit/>
          </a:bodyPr>
          <a:lstStyle>
            <a:lvl1pPr marL="0" indent="0">
              <a:lnSpc>
                <a:spcPct val="100000"/>
              </a:lnSpc>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Tree>
    <p:extLst>
      <p:ext uri="{BB962C8B-B14F-4D97-AF65-F5344CB8AC3E}">
        <p14:creationId xmlns:p14="http://schemas.microsoft.com/office/powerpoint/2010/main" val="1001827742"/>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4-Icons Highlight Slide – Green">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F61F7DAB-B547-0BED-22C6-62568727617A}"/>
              </a:ext>
            </a:extLst>
          </p:cNvPr>
          <p:cNvSpPr/>
          <p:nvPr userDrawn="1"/>
        </p:nvSpPr>
        <p:spPr>
          <a:xfrm>
            <a:off x="414338" y="673100"/>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A8C94A4F-B1A9-B08C-3E91-74D74AEE8B16}"/>
              </a:ext>
            </a:extLst>
          </p:cNvPr>
          <p:cNvSpPr/>
          <p:nvPr userDrawn="1"/>
        </p:nvSpPr>
        <p:spPr>
          <a:xfrm>
            <a:off x="2282680" y="673100"/>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21102B40-99F9-9B16-6A3B-F4E80C0B99D1}"/>
              </a:ext>
            </a:extLst>
          </p:cNvPr>
          <p:cNvSpPr/>
          <p:nvPr userDrawn="1"/>
        </p:nvSpPr>
        <p:spPr>
          <a:xfrm>
            <a:off x="414338" y="2576041"/>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F09C3A6B-37F8-489C-24A3-70DD418F1470}"/>
              </a:ext>
            </a:extLst>
          </p:cNvPr>
          <p:cNvSpPr/>
          <p:nvPr userDrawn="1"/>
        </p:nvSpPr>
        <p:spPr>
          <a:xfrm>
            <a:off x="2282680" y="2576041"/>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B68837A6-E1B4-4B66-52F0-032787498255}"/>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a:extLst>
              <a:ext uri="{FF2B5EF4-FFF2-40B4-BE49-F238E27FC236}">
                <a16:creationId xmlns:a16="http://schemas.microsoft.com/office/drawing/2014/main" id="{2019C90C-DC4E-2E51-054B-083B16CC0AC5}"/>
              </a:ext>
            </a:extLst>
          </p:cNvPr>
          <p:cNvSpPr/>
          <p:nvPr userDrawn="1"/>
        </p:nvSpPr>
        <p:spPr>
          <a:xfrm>
            <a:off x="4428532" y="3694671"/>
            <a:ext cx="4730297" cy="776004"/>
          </a:xfrm>
          <a:custGeom>
            <a:avLst/>
            <a:gdLst>
              <a:gd name="connsiteX0" fmla="*/ 388002 w 4730297"/>
              <a:gd name="connsiteY0" fmla="*/ 0 h 776004"/>
              <a:gd name="connsiteX1" fmla="*/ 4730297 w 4730297"/>
              <a:gd name="connsiteY1" fmla="*/ 0 h 776004"/>
              <a:gd name="connsiteX2" fmla="*/ 4730297 w 4730297"/>
              <a:gd name="connsiteY2" fmla="*/ 776004 h 776004"/>
              <a:gd name="connsiteX3" fmla="*/ 388002 w 4730297"/>
              <a:gd name="connsiteY3" fmla="*/ 776004 h 776004"/>
              <a:gd name="connsiteX4" fmla="*/ 0 w 4730297"/>
              <a:gd name="connsiteY4" fmla="*/ 388002 h 776004"/>
              <a:gd name="connsiteX5" fmla="*/ 388002 w 4730297"/>
              <a:gd name="connsiteY5" fmla="*/ 0 h 77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0297" h="776004">
                <a:moveTo>
                  <a:pt x="388002" y="0"/>
                </a:moveTo>
                <a:lnTo>
                  <a:pt x="4730297" y="0"/>
                </a:lnTo>
                <a:lnTo>
                  <a:pt x="4730297" y="776004"/>
                </a:lnTo>
                <a:lnTo>
                  <a:pt x="388002" y="776004"/>
                </a:lnTo>
                <a:cubicBezTo>
                  <a:pt x="173714" y="776004"/>
                  <a:pt x="0" y="602290"/>
                  <a:pt x="0" y="388002"/>
                </a:cubicBezTo>
                <a:cubicBezTo>
                  <a:pt x="0" y="173714"/>
                  <a:pt x="173714" y="0"/>
                  <a:pt x="388002" y="0"/>
                </a:cubicBezTo>
                <a:close/>
              </a:path>
            </a:pathLst>
          </a:cu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Picture Placeholder 17">
            <a:extLst>
              <a:ext uri="{FF2B5EF4-FFF2-40B4-BE49-F238E27FC236}">
                <a16:creationId xmlns:a16="http://schemas.microsoft.com/office/drawing/2014/main" id="{EC22C66E-75B8-C340-9CF2-F2F69C26B0E4}"/>
              </a:ext>
            </a:extLst>
          </p:cNvPr>
          <p:cNvSpPr>
            <a:spLocks noGrp="1"/>
          </p:cNvSpPr>
          <p:nvPr>
            <p:ph type="pic" sz="quarter" idx="30" hasCustomPrompt="1"/>
          </p:nvPr>
        </p:nvSpPr>
        <p:spPr>
          <a:xfrm>
            <a:off x="4572000" y="3827918"/>
            <a:ext cx="531546" cy="531546"/>
          </a:xfrm>
        </p:spPr>
        <p:txBody>
          <a:bodyPr>
            <a:normAutofit/>
          </a:bodyPr>
          <a:lstStyle>
            <a:lvl1pPr marL="0" indent="0">
              <a:buNone/>
              <a:defRPr sz="1000"/>
            </a:lvl1pPr>
          </a:lstStyle>
          <a:p>
            <a:r>
              <a:rPr lang="en-US"/>
              <a:t>icon</a:t>
            </a:r>
          </a:p>
        </p:txBody>
      </p:sp>
      <p:sp>
        <p:nvSpPr>
          <p:cNvPr id="25" name="Title 1">
            <a:extLst>
              <a:ext uri="{FF2B5EF4-FFF2-40B4-BE49-F238E27FC236}">
                <a16:creationId xmlns:a16="http://schemas.microsoft.com/office/drawing/2014/main" id="{2298CEAE-8656-2BC6-472E-1B4D9E760432}"/>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28" name="Text Placeholder 8">
            <a:extLst>
              <a:ext uri="{FF2B5EF4-FFF2-40B4-BE49-F238E27FC236}">
                <a16:creationId xmlns:a16="http://schemas.microsoft.com/office/drawing/2014/main" id="{FC2685C2-2654-E5FE-4716-53DAFC05466C}"/>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2" name="Oval 1">
            <a:extLst>
              <a:ext uri="{FF2B5EF4-FFF2-40B4-BE49-F238E27FC236}">
                <a16:creationId xmlns:a16="http://schemas.microsoft.com/office/drawing/2014/main" id="{199A1357-71B9-C2DA-C5BD-DD456A035E71}"/>
              </a:ext>
            </a:extLst>
          </p:cNvPr>
          <p:cNvSpPr/>
          <p:nvPr userDrawn="1"/>
        </p:nvSpPr>
        <p:spPr>
          <a:xfrm>
            <a:off x="817558" y="815110"/>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17">
            <a:extLst>
              <a:ext uri="{FF2B5EF4-FFF2-40B4-BE49-F238E27FC236}">
                <a16:creationId xmlns:a16="http://schemas.microsoft.com/office/drawing/2014/main" id="{6447CCF9-0533-6536-F1D7-D9B71E6AE6B8}"/>
              </a:ext>
            </a:extLst>
          </p:cNvPr>
          <p:cNvSpPr>
            <a:spLocks noGrp="1"/>
          </p:cNvSpPr>
          <p:nvPr>
            <p:ph type="pic" sz="quarter" idx="16" hasCustomPrompt="1"/>
          </p:nvPr>
        </p:nvSpPr>
        <p:spPr>
          <a:xfrm>
            <a:off x="952095" y="949647"/>
            <a:ext cx="556426" cy="556426"/>
          </a:xfrm>
        </p:spPr>
        <p:txBody>
          <a:bodyPr>
            <a:normAutofit/>
          </a:bodyPr>
          <a:lstStyle>
            <a:lvl1pPr marL="0" indent="0">
              <a:buNone/>
              <a:defRPr sz="1000"/>
            </a:lvl1pPr>
          </a:lstStyle>
          <a:p>
            <a:r>
              <a:rPr lang="en-US"/>
              <a:t>icon</a:t>
            </a:r>
          </a:p>
        </p:txBody>
      </p:sp>
      <p:sp>
        <p:nvSpPr>
          <p:cNvPr id="6" name="Oval 5">
            <a:extLst>
              <a:ext uri="{FF2B5EF4-FFF2-40B4-BE49-F238E27FC236}">
                <a16:creationId xmlns:a16="http://schemas.microsoft.com/office/drawing/2014/main" id="{681C9E62-7FEC-C4F3-7AA0-C8F73D50653F}"/>
              </a:ext>
            </a:extLst>
          </p:cNvPr>
          <p:cNvSpPr/>
          <p:nvPr userDrawn="1"/>
        </p:nvSpPr>
        <p:spPr>
          <a:xfrm>
            <a:off x="2690842" y="815110"/>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17">
            <a:extLst>
              <a:ext uri="{FF2B5EF4-FFF2-40B4-BE49-F238E27FC236}">
                <a16:creationId xmlns:a16="http://schemas.microsoft.com/office/drawing/2014/main" id="{37EBCDC1-C833-2252-791C-080C74359D88}"/>
              </a:ext>
            </a:extLst>
          </p:cNvPr>
          <p:cNvSpPr>
            <a:spLocks noGrp="1"/>
          </p:cNvSpPr>
          <p:nvPr>
            <p:ph type="pic" sz="quarter" idx="31" hasCustomPrompt="1"/>
          </p:nvPr>
        </p:nvSpPr>
        <p:spPr>
          <a:xfrm>
            <a:off x="2825379" y="949647"/>
            <a:ext cx="556426" cy="556426"/>
          </a:xfrm>
        </p:spPr>
        <p:txBody>
          <a:bodyPr>
            <a:normAutofit/>
          </a:bodyPr>
          <a:lstStyle>
            <a:lvl1pPr marL="0" indent="0">
              <a:buNone/>
              <a:defRPr sz="1000"/>
            </a:lvl1pPr>
          </a:lstStyle>
          <a:p>
            <a:r>
              <a:rPr lang="en-US"/>
              <a:t>icon</a:t>
            </a:r>
          </a:p>
        </p:txBody>
      </p:sp>
      <p:sp>
        <p:nvSpPr>
          <p:cNvPr id="8" name="Oval 7">
            <a:extLst>
              <a:ext uri="{FF2B5EF4-FFF2-40B4-BE49-F238E27FC236}">
                <a16:creationId xmlns:a16="http://schemas.microsoft.com/office/drawing/2014/main" id="{69956A53-CC43-766E-DFB4-EA6C7F2C5B1D}"/>
              </a:ext>
            </a:extLst>
          </p:cNvPr>
          <p:cNvSpPr/>
          <p:nvPr userDrawn="1"/>
        </p:nvSpPr>
        <p:spPr>
          <a:xfrm>
            <a:off x="817558" y="271805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17">
            <a:extLst>
              <a:ext uri="{FF2B5EF4-FFF2-40B4-BE49-F238E27FC236}">
                <a16:creationId xmlns:a16="http://schemas.microsoft.com/office/drawing/2014/main" id="{89C65DDF-2E4C-3454-542A-226F7760AE29}"/>
              </a:ext>
            </a:extLst>
          </p:cNvPr>
          <p:cNvSpPr>
            <a:spLocks noGrp="1"/>
          </p:cNvSpPr>
          <p:nvPr>
            <p:ph type="pic" sz="quarter" idx="32" hasCustomPrompt="1"/>
          </p:nvPr>
        </p:nvSpPr>
        <p:spPr>
          <a:xfrm>
            <a:off x="952095" y="2852588"/>
            <a:ext cx="556426" cy="556426"/>
          </a:xfrm>
        </p:spPr>
        <p:txBody>
          <a:bodyPr>
            <a:normAutofit/>
          </a:bodyPr>
          <a:lstStyle>
            <a:lvl1pPr marL="0" indent="0">
              <a:buNone/>
              <a:defRPr sz="1000"/>
            </a:lvl1pPr>
          </a:lstStyle>
          <a:p>
            <a:r>
              <a:rPr lang="en-US"/>
              <a:t>icon</a:t>
            </a:r>
          </a:p>
        </p:txBody>
      </p:sp>
      <p:sp>
        <p:nvSpPr>
          <p:cNvPr id="10" name="Oval 9">
            <a:extLst>
              <a:ext uri="{FF2B5EF4-FFF2-40B4-BE49-F238E27FC236}">
                <a16:creationId xmlns:a16="http://schemas.microsoft.com/office/drawing/2014/main" id="{182099D4-13FF-09E8-19B3-F663AAC5F1C6}"/>
              </a:ext>
            </a:extLst>
          </p:cNvPr>
          <p:cNvSpPr/>
          <p:nvPr userDrawn="1"/>
        </p:nvSpPr>
        <p:spPr>
          <a:xfrm>
            <a:off x="2690842" y="271805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7">
            <a:extLst>
              <a:ext uri="{FF2B5EF4-FFF2-40B4-BE49-F238E27FC236}">
                <a16:creationId xmlns:a16="http://schemas.microsoft.com/office/drawing/2014/main" id="{3A8D28FE-C8BD-46E5-95AE-D5342B5E7B63}"/>
              </a:ext>
            </a:extLst>
          </p:cNvPr>
          <p:cNvSpPr>
            <a:spLocks noGrp="1"/>
          </p:cNvSpPr>
          <p:nvPr>
            <p:ph type="pic" sz="quarter" idx="33" hasCustomPrompt="1"/>
          </p:nvPr>
        </p:nvSpPr>
        <p:spPr>
          <a:xfrm>
            <a:off x="2825379" y="2852588"/>
            <a:ext cx="556426" cy="556426"/>
          </a:xfrm>
        </p:spPr>
        <p:txBody>
          <a:bodyPr>
            <a:normAutofit/>
          </a:bodyPr>
          <a:lstStyle>
            <a:lvl1pPr marL="0" indent="0">
              <a:buNone/>
              <a:defRPr sz="1000"/>
            </a:lvl1pPr>
          </a:lstStyle>
          <a:p>
            <a:r>
              <a:rPr lang="en-US"/>
              <a:t>icon</a:t>
            </a:r>
          </a:p>
        </p:txBody>
      </p:sp>
      <p:sp>
        <p:nvSpPr>
          <p:cNvPr id="12" name="Text Placeholder 8">
            <a:extLst>
              <a:ext uri="{FF2B5EF4-FFF2-40B4-BE49-F238E27FC236}">
                <a16:creationId xmlns:a16="http://schemas.microsoft.com/office/drawing/2014/main" id="{C0277D6C-A8D7-98DE-3D5D-A4D9C0856367}"/>
              </a:ext>
            </a:extLst>
          </p:cNvPr>
          <p:cNvSpPr>
            <a:spLocks noGrp="1"/>
          </p:cNvSpPr>
          <p:nvPr>
            <p:ph type="body" sz="quarter" idx="34" hasCustomPrompt="1"/>
          </p:nvPr>
        </p:nvSpPr>
        <p:spPr>
          <a:xfrm>
            <a:off x="579223" y="1775974"/>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5" name="Text Placeholder 8">
            <a:extLst>
              <a:ext uri="{FF2B5EF4-FFF2-40B4-BE49-F238E27FC236}">
                <a16:creationId xmlns:a16="http://schemas.microsoft.com/office/drawing/2014/main" id="{FD1194F2-F28A-DF03-8DA5-9F9CC58B4D0E}"/>
              </a:ext>
            </a:extLst>
          </p:cNvPr>
          <p:cNvSpPr>
            <a:spLocks noGrp="1"/>
          </p:cNvSpPr>
          <p:nvPr>
            <p:ph type="body" sz="quarter" idx="35" hasCustomPrompt="1"/>
          </p:nvPr>
        </p:nvSpPr>
        <p:spPr>
          <a:xfrm>
            <a:off x="2427794" y="1775974"/>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7" name="Text Placeholder 8">
            <a:extLst>
              <a:ext uri="{FF2B5EF4-FFF2-40B4-BE49-F238E27FC236}">
                <a16:creationId xmlns:a16="http://schemas.microsoft.com/office/drawing/2014/main" id="{9B990BD7-B1D6-F77F-2D06-DF87A727DAFC}"/>
              </a:ext>
            </a:extLst>
          </p:cNvPr>
          <p:cNvSpPr>
            <a:spLocks noGrp="1"/>
          </p:cNvSpPr>
          <p:nvPr>
            <p:ph type="body" sz="quarter" idx="36" hasCustomPrompt="1"/>
          </p:nvPr>
        </p:nvSpPr>
        <p:spPr>
          <a:xfrm>
            <a:off x="579223" y="3698685"/>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8" name="Text Placeholder 8">
            <a:extLst>
              <a:ext uri="{FF2B5EF4-FFF2-40B4-BE49-F238E27FC236}">
                <a16:creationId xmlns:a16="http://schemas.microsoft.com/office/drawing/2014/main" id="{8AA8B465-C790-A81F-86AC-1A79374CC6AC}"/>
              </a:ext>
            </a:extLst>
          </p:cNvPr>
          <p:cNvSpPr>
            <a:spLocks noGrp="1"/>
          </p:cNvSpPr>
          <p:nvPr>
            <p:ph type="body" sz="quarter" idx="37" hasCustomPrompt="1"/>
          </p:nvPr>
        </p:nvSpPr>
        <p:spPr>
          <a:xfrm>
            <a:off x="2427794" y="3698685"/>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26" name="Footer Placeholder 18">
            <a:extLst>
              <a:ext uri="{FF2B5EF4-FFF2-40B4-BE49-F238E27FC236}">
                <a16:creationId xmlns:a16="http://schemas.microsoft.com/office/drawing/2014/main" id="{94C48DA2-A3D4-FE2C-05A7-EC3DF5AD12C1}"/>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27" name="Slide Number Placeholder 19">
            <a:extLst>
              <a:ext uri="{FF2B5EF4-FFF2-40B4-BE49-F238E27FC236}">
                <a16:creationId xmlns:a16="http://schemas.microsoft.com/office/drawing/2014/main" id="{87FFE1AF-F1DA-B1F8-7625-0CAD356C1025}"/>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33" name="Text Placeholder 8">
            <a:extLst>
              <a:ext uri="{FF2B5EF4-FFF2-40B4-BE49-F238E27FC236}">
                <a16:creationId xmlns:a16="http://schemas.microsoft.com/office/drawing/2014/main" id="{8109DCB0-BC52-7453-86EF-72E307FE5423}"/>
              </a:ext>
            </a:extLst>
          </p:cNvPr>
          <p:cNvSpPr>
            <a:spLocks noGrp="1"/>
          </p:cNvSpPr>
          <p:nvPr>
            <p:ph type="body" sz="quarter" idx="29" hasCustomPrompt="1"/>
          </p:nvPr>
        </p:nvSpPr>
        <p:spPr>
          <a:xfrm>
            <a:off x="5247991" y="3870892"/>
            <a:ext cx="3226658" cy="423562"/>
          </a:xfrm>
        </p:spPr>
        <p:txBody>
          <a:bodyPr lIns="0" tIns="0" rIns="0" bIns="0">
            <a:noAutofit/>
          </a:bodyPr>
          <a:lstStyle>
            <a:lvl1pPr marL="0" indent="0">
              <a:lnSpc>
                <a:spcPct val="100000"/>
              </a:lnSpc>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Tree>
    <p:extLst>
      <p:ext uri="{BB962C8B-B14F-4D97-AF65-F5344CB8AC3E}">
        <p14:creationId xmlns:p14="http://schemas.microsoft.com/office/powerpoint/2010/main" val="2985467576"/>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4-Icons Highlight Slide – Blue">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F61F7DAB-B547-0BED-22C6-62568727617A}"/>
              </a:ext>
            </a:extLst>
          </p:cNvPr>
          <p:cNvSpPr/>
          <p:nvPr userDrawn="1"/>
        </p:nvSpPr>
        <p:spPr>
          <a:xfrm>
            <a:off x="414338" y="673100"/>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A8C94A4F-B1A9-B08C-3E91-74D74AEE8B16}"/>
              </a:ext>
            </a:extLst>
          </p:cNvPr>
          <p:cNvSpPr/>
          <p:nvPr userDrawn="1"/>
        </p:nvSpPr>
        <p:spPr>
          <a:xfrm>
            <a:off x="2282680" y="673100"/>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21102B40-99F9-9B16-6A3B-F4E80C0B99D1}"/>
              </a:ext>
            </a:extLst>
          </p:cNvPr>
          <p:cNvSpPr/>
          <p:nvPr userDrawn="1"/>
        </p:nvSpPr>
        <p:spPr>
          <a:xfrm>
            <a:off x="414338" y="2576041"/>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F09C3A6B-37F8-489C-24A3-70DD418F1470}"/>
              </a:ext>
            </a:extLst>
          </p:cNvPr>
          <p:cNvSpPr/>
          <p:nvPr userDrawn="1"/>
        </p:nvSpPr>
        <p:spPr>
          <a:xfrm>
            <a:off x="2282680" y="2576041"/>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B68837A6-E1B4-4B66-52F0-032787498255}"/>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a:extLst>
              <a:ext uri="{FF2B5EF4-FFF2-40B4-BE49-F238E27FC236}">
                <a16:creationId xmlns:a16="http://schemas.microsoft.com/office/drawing/2014/main" id="{2019C90C-DC4E-2E51-054B-083B16CC0AC5}"/>
              </a:ext>
            </a:extLst>
          </p:cNvPr>
          <p:cNvSpPr/>
          <p:nvPr userDrawn="1"/>
        </p:nvSpPr>
        <p:spPr>
          <a:xfrm>
            <a:off x="4428532" y="3694671"/>
            <a:ext cx="4730297" cy="776004"/>
          </a:xfrm>
          <a:custGeom>
            <a:avLst/>
            <a:gdLst>
              <a:gd name="connsiteX0" fmla="*/ 388002 w 4730297"/>
              <a:gd name="connsiteY0" fmla="*/ 0 h 776004"/>
              <a:gd name="connsiteX1" fmla="*/ 4730297 w 4730297"/>
              <a:gd name="connsiteY1" fmla="*/ 0 h 776004"/>
              <a:gd name="connsiteX2" fmla="*/ 4730297 w 4730297"/>
              <a:gd name="connsiteY2" fmla="*/ 776004 h 776004"/>
              <a:gd name="connsiteX3" fmla="*/ 388002 w 4730297"/>
              <a:gd name="connsiteY3" fmla="*/ 776004 h 776004"/>
              <a:gd name="connsiteX4" fmla="*/ 0 w 4730297"/>
              <a:gd name="connsiteY4" fmla="*/ 388002 h 776004"/>
              <a:gd name="connsiteX5" fmla="*/ 388002 w 4730297"/>
              <a:gd name="connsiteY5" fmla="*/ 0 h 77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0297" h="776004">
                <a:moveTo>
                  <a:pt x="388002" y="0"/>
                </a:moveTo>
                <a:lnTo>
                  <a:pt x="4730297" y="0"/>
                </a:lnTo>
                <a:lnTo>
                  <a:pt x="4730297" y="776004"/>
                </a:lnTo>
                <a:lnTo>
                  <a:pt x="388002" y="776004"/>
                </a:lnTo>
                <a:cubicBezTo>
                  <a:pt x="173714" y="776004"/>
                  <a:pt x="0" y="602290"/>
                  <a:pt x="0" y="388002"/>
                </a:cubicBezTo>
                <a:cubicBezTo>
                  <a:pt x="0" y="173714"/>
                  <a:pt x="173714" y="0"/>
                  <a:pt x="388002" y="0"/>
                </a:cubicBezTo>
                <a:close/>
              </a:path>
            </a:pathLst>
          </a:cu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Picture Placeholder 17">
            <a:extLst>
              <a:ext uri="{FF2B5EF4-FFF2-40B4-BE49-F238E27FC236}">
                <a16:creationId xmlns:a16="http://schemas.microsoft.com/office/drawing/2014/main" id="{EC22C66E-75B8-C340-9CF2-F2F69C26B0E4}"/>
              </a:ext>
            </a:extLst>
          </p:cNvPr>
          <p:cNvSpPr>
            <a:spLocks noGrp="1"/>
          </p:cNvSpPr>
          <p:nvPr>
            <p:ph type="pic" sz="quarter" idx="30" hasCustomPrompt="1"/>
          </p:nvPr>
        </p:nvSpPr>
        <p:spPr>
          <a:xfrm>
            <a:off x="4572000" y="3827918"/>
            <a:ext cx="531546" cy="531546"/>
          </a:xfrm>
        </p:spPr>
        <p:txBody>
          <a:bodyPr>
            <a:normAutofit/>
          </a:bodyPr>
          <a:lstStyle>
            <a:lvl1pPr marL="0" indent="0">
              <a:buNone/>
              <a:defRPr sz="1000"/>
            </a:lvl1pPr>
          </a:lstStyle>
          <a:p>
            <a:r>
              <a:rPr lang="en-US"/>
              <a:t>icon</a:t>
            </a:r>
          </a:p>
        </p:txBody>
      </p:sp>
      <p:sp>
        <p:nvSpPr>
          <p:cNvPr id="25" name="Title 1">
            <a:extLst>
              <a:ext uri="{FF2B5EF4-FFF2-40B4-BE49-F238E27FC236}">
                <a16:creationId xmlns:a16="http://schemas.microsoft.com/office/drawing/2014/main" id="{2298CEAE-8656-2BC6-472E-1B4D9E760432}"/>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28" name="Text Placeholder 8">
            <a:extLst>
              <a:ext uri="{FF2B5EF4-FFF2-40B4-BE49-F238E27FC236}">
                <a16:creationId xmlns:a16="http://schemas.microsoft.com/office/drawing/2014/main" id="{FC2685C2-2654-E5FE-4716-53DAFC05466C}"/>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2" name="Oval 1">
            <a:extLst>
              <a:ext uri="{FF2B5EF4-FFF2-40B4-BE49-F238E27FC236}">
                <a16:creationId xmlns:a16="http://schemas.microsoft.com/office/drawing/2014/main" id="{199A1357-71B9-C2DA-C5BD-DD456A035E71}"/>
              </a:ext>
            </a:extLst>
          </p:cNvPr>
          <p:cNvSpPr/>
          <p:nvPr userDrawn="1"/>
        </p:nvSpPr>
        <p:spPr>
          <a:xfrm>
            <a:off x="817558" y="815110"/>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17">
            <a:extLst>
              <a:ext uri="{FF2B5EF4-FFF2-40B4-BE49-F238E27FC236}">
                <a16:creationId xmlns:a16="http://schemas.microsoft.com/office/drawing/2014/main" id="{6447CCF9-0533-6536-F1D7-D9B71E6AE6B8}"/>
              </a:ext>
            </a:extLst>
          </p:cNvPr>
          <p:cNvSpPr>
            <a:spLocks noGrp="1"/>
          </p:cNvSpPr>
          <p:nvPr>
            <p:ph type="pic" sz="quarter" idx="16" hasCustomPrompt="1"/>
          </p:nvPr>
        </p:nvSpPr>
        <p:spPr>
          <a:xfrm>
            <a:off x="952095" y="949647"/>
            <a:ext cx="556426" cy="556426"/>
          </a:xfrm>
        </p:spPr>
        <p:txBody>
          <a:bodyPr>
            <a:normAutofit/>
          </a:bodyPr>
          <a:lstStyle>
            <a:lvl1pPr marL="0" indent="0">
              <a:buNone/>
              <a:defRPr sz="1000"/>
            </a:lvl1pPr>
          </a:lstStyle>
          <a:p>
            <a:r>
              <a:rPr lang="en-US"/>
              <a:t>icon</a:t>
            </a:r>
          </a:p>
        </p:txBody>
      </p:sp>
      <p:sp>
        <p:nvSpPr>
          <p:cNvPr id="6" name="Oval 5">
            <a:extLst>
              <a:ext uri="{FF2B5EF4-FFF2-40B4-BE49-F238E27FC236}">
                <a16:creationId xmlns:a16="http://schemas.microsoft.com/office/drawing/2014/main" id="{681C9E62-7FEC-C4F3-7AA0-C8F73D50653F}"/>
              </a:ext>
            </a:extLst>
          </p:cNvPr>
          <p:cNvSpPr/>
          <p:nvPr userDrawn="1"/>
        </p:nvSpPr>
        <p:spPr>
          <a:xfrm>
            <a:off x="2690842" y="815110"/>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17">
            <a:extLst>
              <a:ext uri="{FF2B5EF4-FFF2-40B4-BE49-F238E27FC236}">
                <a16:creationId xmlns:a16="http://schemas.microsoft.com/office/drawing/2014/main" id="{37EBCDC1-C833-2252-791C-080C74359D88}"/>
              </a:ext>
            </a:extLst>
          </p:cNvPr>
          <p:cNvSpPr>
            <a:spLocks noGrp="1"/>
          </p:cNvSpPr>
          <p:nvPr>
            <p:ph type="pic" sz="quarter" idx="31" hasCustomPrompt="1"/>
          </p:nvPr>
        </p:nvSpPr>
        <p:spPr>
          <a:xfrm>
            <a:off x="2825379" y="949647"/>
            <a:ext cx="556426" cy="556426"/>
          </a:xfrm>
        </p:spPr>
        <p:txBody>
          <a:bodyPr>
            <a:normAutofit/>
          </a:bodyPr>
          <a:lstStyle>
            <a:lvl1pPr marL="0" indent="0">
              <a:buNone/>
              <a:defRPr sz="1000"/>
            </a:lvl1pPr>
          </a:lstStyle>
          <a:p>
            <a:r>
              <a:rPr lang="en-US"/>
              <a:t>icon</a:t>
            </a:r>
          </a:p>
        </p:txBody>
      </p:sp>
      <p:sp>
        <p:nvSpPr>
          <p:cNvPr id="8" name="Oval 7">
            <a:extLst>
              <a:ext uri="{FF2B5EF4-FFF2-40B4-BE49-F238E27FC236}">
                <a16:creationId xmlns:a16="http://schemas.microsoft.com/office/drawing/2014/main" id="{69956A53-CC43-766E-DFB4-EA6C7F2C5B1D}"/>
              </a:ext>
            </a:extLst>
          </p:cNvPr>
          <p:cNvSpPr/>
          <p:nvPr userDrawn="1"/>
        </p:nvSpPr>
        <p:spPr>
          <a:xfrm>
            <a:off x="817558" y="271805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17">
            <a:extLst>
              <a:ext uri="{FF2B5EF4-FFF2-40B4-BE49-F238E27FC236}">
                <a16:creationId xmlns:a16="http://schemas.microsoft.com/office/drawing/2014/main" id="{89C65DDF-2E4C-3454-542A-226F7760AE29}"/>
              </a:ext>
            </a:extLst>
          </p:cNvPr>
          <p:cNvSpPr>
            <a:spLocks noGrp="1"/>
          </p:cNvSpPr>
          <p:nvPr>
            <p:ph type="pic" sz="quarter" idx="32" hasCustomPrompt="1"/>
          </p:nvPr>
        </p:nvSpPr>
        <p:spPr>
          <a:xfrm>
            <a:off x="952095" y="2852588"/>
            <a:ext cx="556426" cy="556426"/>
          </a:xfrm>
        </p:spPr>
        <p:txBody>
          <a:bodyPr>
            <a:normAutofit/>
          </a:bodyPr>
          <a:lstStyle>
            <a:lvl1pPr marL="0" indent="0">
              <a:buNone/>
              <a:defRPr sz="1000"/>
            </a:lvl1pPr>
          </a:lstStyle>
          <a:p>
            <a:r>
              <a:rPr lang="en-US"/>
              <a:t>icon</a:t>
            </a:r>
          </a:p>
        </p:txBody>
      </p:sp>
      <p:sp>
        <p:nvSpPr>
          <p:cNvPr id="10" name="Oval 9">
            <a:extLst>
              <a:ext uri="{FF2B5EF4-FFF2-40B4-BE49-F238E27FC236}">
                <a16:creationId xmlns:a16="http://schemas.microsoft.com/office/drawing/2014/main" id="{182099D4-13FF-09E8-19B3-F663AAC5F1C6}"/>
              </a:ext>
            </a:extLst>
          </p:cNvPr>
          <p:cNvSpPr/>
          <p:nvPr userDrawn="1"/>
        </p:nvSpPr>
        <p:spPr>
          <a:xfrm>
            <a:off x="2690842" y="271805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7">
            <a:extLst>
              <a:ext uri="{FF2B5EF4-FFF2-40B4-BE49-F238E27FC236}">
                <a16:creationId xmlns:a16="http://schemas.microsoft.com/office/drawing/2014/main" id="{3A8D28FE-C8BD-46E5-95AE-D5342B5E7B63}"/>
              </a:ext>
            </a:extLst>
          </p:cNvPr>
          <p:cNvSpPr>
            <a:spLocks noGrp="1"/>
          </p:cNvSpPr>
          <p:nvPr>
            <p:ph type="pic" sz="quarter" idx="33" hasCustomPrompt="1"/>
          </p:nvPr>
        </p:nvSpPr>
        <p:spPr>
          <a:xfrm>
            <a:off x="2825379" y="2852588"/>
            <a:ext cx="556426" cy="556426"/>
          </a:xfrm>
        </p:spPr>
        <p:txBody>
          <a:bodyPr>
            <a:normAutofit/>
          </a:bodyPr>
          <a:lstStyle>
            <a:lvl1pPr marL="0" indent="0">
              <a:buNone/>
              <a:defRPr sz="1000"/>
            </a:lvl1pPr>
          </a:lstStyle>
          <a:p>
            <a:r>
              <a:rPr lang="en-US"/>
              <a:t>icon</a:t>
            </a:r>
          </a:p>
        </p:txBody>
      </p:sp>
      <p:sp>
        <p:nvSpPr>
          <p:cNvPr id="12" name="Text Placeholder 8">
            <a:extLst>
              <a:ext uri="{FF2B5EF4-FFF2-40B4-BE49-F238E27FC236}">
                <a16:creationId xmlns:a16="http://schemas.microsoft.com/office/drawing/2014/main" id="{C0277D6C-A8D7-98DE-3D5D-A4D9C0856367}"/>
              </a:ext>
            </a:extLst>
          </p:cNvPr>
          <p:cNvSpPr>
            <a:spLocks noGrp="1"/>
          </p:cNvSpPr>
          <p:nvPr>
            <p:ph type="body" sz="quarter" idx="34" hasCustomPrompt="1"/>
          </p:nvPr>
        </p:nvSpPr>
        <p:spPr>
          <a:xfrm>
            <a:off x="579223" y="1775974"/>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5" name="Text Placeholder 8">
            <a:extLst>
              <a:ext uri="{FF2B5EF4-FFF2-40B4-BE49-F238E27FC236}">
                <a16:creationId xmlns:a16="http://schemas.microsoft.com/office/drawing/2014/main" id="{FD1194F2-F28A-DF03-8DA5-9F9CC58B4D0E}"/>
              </a:ext>
            </a:extLst>
          </p:cNvPr>
          <p:cNvSpPr>
            <a:spLocks noGrp="1"/>
          </p:cNvSpPr>
          <p:nvPr>
            <p:ph type="body" sz="quarter" idx="35" hasCustomPrompt="1"/>
          </p:nvPr>
        </p:nvSpPr>
        <p:spPr>
          <a:xfrm>
            <a:off x="2427794" y="1775974"/>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7" name="Text Placeholder 8">
            <a:extLst>
              <a:ext uri="{FF2B5EF4-FFF2-40B4-BE49-F238E27FC236}">
                <a16:creationId xmlns:a16="http://schemas.microsoft.com/office/drawing/2014/main" id="{9B990BD7-B1D6-F77F-2D06-DF87A727DAFC}"/>
              </a:ext>
            </a:extLst>
          </p:cNvPr>
          <p:cNvSpPr>
            <a:spLocks noGrp="1"/>
          </p:cNvSpPr>
          <p:nvPr>
            <p:ph type="body" sz="quarter" idx="36" hasCustomPrompt="1"/>
          </p:nvPr>
        </p:nvSpPr>
        <p:spPr>
          <a:xfrm>
            <a:off x="579223" y="3698685"/>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8" name="Text Placeholder 8">
            <a:extLst>
              <a:ext uri="{FF2B5EF4-FFF2-40B4-BE49-F238E27FC236}">
                <a16:creationId xmlns:a16="http://schemas.microsoft.com/office/drawing/2014/main" id="{8AA8B465-C790-A81F-86AC-1A79374CC6AC}"/>
              </a:ext>
            </a:extLst>
          </p:cNvPr>
          <p:cNvSpPr>
            <a:spLocks noGrp="1"/>
          </p:cNvSpPr>
          <p:nvPr>
            <p:ph type="body" sz="quarter" idx="37" hasCustomPrompt="1"/>
          </p:nvPr>
        </p:nvSpPr>
        <p:spPr>
          <a:xfrm>
            <a:off x="2427794" y="3698685"/>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5" name="Footer Placeholder 18">
            <a:extLst>
              <a:ext uri="{FF2B5EF4-FFF2-40B4-BE49-F238E27FC236}">
                <a16:creationId xmlns:a16="http://schemas.microsoft.com/office/drawing/2014/main" id="{2132E98E-79BB-8301-A57F-B4624C0FD463}"/>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19" name="Slide Number Placeholder 19">
            <a:extLst>
              <a:ext uri="{FF2B5EF4-FFF2-40B4-BE49-F238E27FC236}">
                <a16:creationId xmlns:a16="http://schemas.microsoft.com/office/drawing/2014/main" id="{489295D7-4D18-073D-0FC3-7C63CD89895F}"/>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20" name="Text Placeholder 8">
            <a:extLst>
              <a:ext uri="{FF2B5EF4-FFF2-40B4-BE49-F238E27FC236}">
                <a16:creationId xmlns:a16="http://schemas.microsoft.com/office/drawing/2014/main" id="{C18C789E-2EF6-9AA3-676A-983CB4935BB6}"/>
              </a:ext>
            </a:extLst>
          </p:cNvPr>
          <p:cNvSpPr>
            <a:spLocks noGrp="1"/>
          </p:cNvSpPr>
          <p:nvPr>
            <p:ph type="body" sz="quarter" idx="29" hasCustomPrompt="1"/>
          </p:nvPr>
        </p:nvSpPr>
        <p:spPr>
          <a:xfrm>
            <a:off x="5247991" y="3870892"/>
            <a:ext cx="3226658" cy="423562"/>
          </a:xfrm>
        </p:spPr>
        <p:txBody>
          <a:bodyPr lIns="0" tIns="0" rIns="0" bIns="0">
            <a:noAutofit/>
          </a:bodyPr>
          <a:lstStyle>
            <a:lvl1pPr marL="0" indent="0">
              <a:lnSpc>
                <a:spcPct val="100000"/>
              </a:lnSpc>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Tree>
    <p:extLst>
      <p:ext uri="{BB962C8B-B14F-4D97-AF65-F5344CB8AC3E}">
        <p14:creationId xmlns:p14="http://schemas.microsoft.com/office/powerpoint/2010/main" val="402304332"/>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4-Icons Highlight Slide – Yellow">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F61F7DAB-B547-0BED-22C6-62568727617A}"/>
              </a:ext>
            </a:extLst>
          </p:cNvPr>
          <p:cNvSpPr/>
          <p:nvPr userDrawn="1"/>
        </p:nvSpPr>
        <p:spPr>
          <a:xfrm>
            <a:off x="414338" y="673100"/>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A8C94A4F-B1A9-B08C-3E91-74D74AEE8B16}"/>
              </a:ext>
            </a:extLst>
          </p:cNvPr>
          <p:cNvSpPr/>
          <p:nvPr userDrawn="1"/>
        </p:nvSpPr>
        <p:spPr>
          <a:xfrm>
            <a:off x="2282680" y="673100"/>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21102B40-99F9-9B16-6A3B-F4E80C0B99D1}"/>
              </a:ext>
            </a:extLst>
          </p:cNvPr>
          <p:cNvSpPr/>
          <p:nvPr userDrawn="1"/>
        </p:nvSpPr>
        <p:spPr>
          <a:xfrm>
            <a:off x="414338" y="2576041"/>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F09C3A6B-37F8-489C-24A3-70DD418F1470}"/>
              </a:ext>
            </a:extLst>
          </p:cNvPr>
          <p:cNvSpPr/>
          <p:nvPr userDrawn="1"/>
        </p:nvSpPr>
        <p:spPr>
          <a:xfrm>
            <a:off x="2282680" y="2576041"/>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B68837A6-E1B4-4B66-52F0-032787498255}"/>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a:extLst>
              <a:ext uri="{FF2B5EF4-FFF2-40B4-BE49-F238E27FC236}">
                <a16:creationId xmlns:a16="http://schemas.microsoft.com/office/drawing/2014/main" id="{2019C90C-DC4E-2E51-054B-083B16CC0AC5}"/>
              </a:ext>
            </a:extLst>
          </p:cNvPr>
          <p:cNvSpPr/>
          <p:nvPr userDrawn="1"/>
        </p:nvSpPr>
        <p:spPr>
          <a:xfrm>
            <a:off x="4428532" y="3694671"/>
            <a:ext cx="4730297" cy="776004"/>
          </a:xfrm>
          <a:custGeom>
            <a:avLst/>
            <a:gdLst>
              <a:gd name="connsiteX0" fmla="*/ 388002 w 4730297"/>
              <a:gd name="connsiteY0" fmla="*/ 0 h 776004"/>
              <a:gd name="connsiteX1" fmla="*/ 4730297 w 4730297"/>
              <a:gd name="connsiteY1" fmla="*/ 0 h 776004"/>
              <a:gd name="connsiteX2" fmla="*/ 4730297 w 4730297"/>
              <a:gd name="connsiteY2" fmla="*/ 776004 h 776004"/>
              <a:gd name="connsiteX3" fmla="*/ 388002 w 4730297"/>
              <a:gd name="connsiteY3" fmla="*/ 776004 h 776004"/>
              <a:gd name="connsiteX4" fmla="*/ 0 w 4730297"/>
              <a:gd name="connsiteY4" fmla="*/ 388002 h 776004"/>
              <a:gd name="connsiteX5" fmla="*/ 388002 w 4730297"/>
              <a:gd name="connsiteY5" fmla="*/ 0 h 77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0297" h="776004">
                <a:moveTo>
                  <a:pt x="388002" y="0"/>
                </a:moveTo>
                <a:lnTo>
                  <a:pt x="4730297" y="0"/>
                </a:lnTo>
                <a:lnTo>
                  <a:pt x="4730297" y="776004"/>
                </a:lnTo>
                <a:lnTo>
                  <a:pt x="388002" y="776004"/>
                </a:lnTo>
                <a:cubicBezTo>
                  <a:pt x="173714" y="776004"/>
                  <a:pt x="0" y="602290"/>
                  <a:pt x="0" y="388002"/>
                </a:cubicBezTo>
                <a:cubicBezTo>
                  <a:pt x="0" y="173714"/>
                  <a:pt x="173714" y="0"/>
                  <a:pt x="388002" y="0"/>
                </a:cubicBezTo>
                <a:close/>
              </a:path>
            </a:pathLst>
          </a:cu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Picture Placeholder 17">
            <a:extLst>
              <a:ext uri="{FF2B5EF4-FFF2-40B4-BE49-F238E27FC236}">
                <a16:creationId xmlns:a16="http://schemas.microsoft.com/office/drawing/2014/main" id="{EC22C66E-75B8-C340-9CF2-F2F69C26B0E4}"/>
              </a:ext>
            </a:extLst>
          </p:cNvPr>
          <p:cNvSpPr>
            <a:spLocks noGrp="1"/>
          </p:cNvSpPr>
          <p:nvPr>
            <p:ph type="pic" sz="quarter" idx="30" hasCustomPrompt="1"/>
          </p:nvPr>
        </p:nvSpPr>
        <p:spPr>
          <a:xfrm>
            <a:off x="4572000" y="3827918"/>
            <a:ext cx="531546" cy="531546"/>
          </a:xfrm>
        </p:spPr>
        <p:txBody>
          <a:bodyPr>
            <a:normAutofit/>
          </a:bodyPr>
          <a:lstStyle>
            <a:lvl1pPr marL="0" indent="0">
              <a:buNone/>
              <a:defRPr sz="1000"/>
            </a:lvl1pPr>
          </a:lstStyle>
          <a:p>
            <a:r>
              <a:rPr lang="en-US"/>
              <a:t>icon</a:t>
            </a:r>
          </a:p>
        </p:txBody>
      </p:sp>
      <p:sp>
        <p:nvSpPr>
          <p:cNvPr id="25" name="Title 1">
            <a:extLst>
              <a:ext uri="{FF2B5EF4-FFF2-40B4-BE49-F238E27FC236}">
                <a16:creationId xmlns:a16="http://schemas.microsoft.com/office/drawing/2014/main" id="{2298CEAE-8656-2BC6-472E-1B4D9E760432}"/>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28" name="Text Placeholder 8">
            <a:extLst>
              <a:ext uri="{FF2B5EF4-FFF2-40B4-BE49-F238E27FC236}">
                <a16:creationId xmlns:a16="http://schemas.microsoft.com/office/drawing/2014/main" id="{FC2685C2-2654-E5FE-4716-53DAFC05466C}"/>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2" name="Oval 1">
            <a:extLst>
              <a:ext uri="{FF2B5EF4-FFF2-40B4-BE49-F238E27FC236}">
                <a16:creationId xmlns:a16="http://schemas.microsoft.com/office/drawing/2014/main" id="{199A1357-71B9-C2DA-C5BD-DD456A035E71}"/>
              </a:ext>
            </a:extLst>
          </p:cNvPr>
          <p:cNvSpPr/>
          <p:nvPr userDrawn="1"/>
        </p:nvSpPr>
        <p:spPr>
          <a:xfrm>
            <a:off x="817558" y="815110"/>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17">
            <a:extLst>
              <a:ext uri="{FF2B5EF4-FFF2-40B4-BE49-F238E27FC236}">
                <a16:creationId xmlns:a16="http://schemas.microsoft.com/office/drawing/2014/main" id="{6447CCF9-0533-6536-F1D7-D9B71E6AE6B8}"/>
              </a:ext>
            </a:extLst>
          </p:cNvPr>
          <p:cNvSpPr>
            <a:spLocks noGrp="1"/>
          </p:cNvSpPr>
          <p:nvPr>
            <p:ph type="pic" sz="quarter" idx="16" hasCustomPrompt="1"/>
          </p:nvPr>
        </p:nvSpPr>
        <p:spPr>
          <a:xfrm>
            <a:off x="952095" y="949647"/>
            <a:ext cx="556426" cy="556426"/>
          </a:xfrm>
        </p:spPr>
        <p:txBody>
          <a:bodyPr>
            <a:normAutofit/>
          </a:bodyPr>
          <a:lstStyle>
            <a:lvl1pPr marL="0" indent="0">
              <a:buNone/>
              <a:defRPr sz="1000"/>
            </a:lvl1pPr>
          </a:lstStyle>
          <a:p>
            <a:r>
              <a:rPr lang="en-US"/>
              <a:t>icon</a:t>
            </a:r>
          </a:p>
        </p:txBody>
      </p:sp>
      <p:sp>
        <p:nvSpPr>
          <p:cNvPr id="6" name="Oval 5">
            <a:extLst>
              <a:ext uri="{FF2B5EF4-FFF2-40B4-BE49-F238E27FC236}">
                <a16:creationId xmlns:a16="http://schemas.microsoft.com/office/drawing/2014/main" id="{681C9E62-7FEC-C4F3-7AA0-C8F73D50653F}"/>
              </a:ext>
            </a:extLst>
          </p:cNvPr>
          <p:cNvSpPr/>
          <p:nvPr userDrawn="1"/>
        </p:nvSpPr>
        <p:spPr>
          <a:xfrm>
            <a:off x="2690842" y="815110"/>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17">
            <a:extLst>
              <a:ext uri="{FF2B5EF4-FFF2-40B4-BE49-F238E27FC236}">
                <a16:creationId xmlns:a16="http://schemas.microsoft.com/office/drawing/2014/main" id="{37EBCDC1-C833-2252-791C-080C74359D88}"/>
              </a:ext>
            </a:extLst>
          </p:cNvPr>
          <p:cNvSpPr>
            <a:spLocks noGrp="1"/>
          </p:cNvSpPr>
          <p:nvPr>
            <p:ph type="pic" sz="quarter" idx="31" hasCustomPrompt="1"/>
          </p:nvPr>
        </p:nvSpPr>
        <p:spPr>
          <a:xfrm>
            <a:off x="2825379" y="949647"/>
            <a:ext cx="556426" cy="556426"/>
          </a:xfrm>
        </p:spPr>
        <p:txBody>
          <a:bodyPr>
            <a:normAutofit/>
          </a:bodyPr>
          <a:lstStyle>
            <a:lvl1pPr marL="0" indent="0">
              <a:buNone/>
              <a:defRPr sz="1000"/>
            </a:lvl1pPr>
          </a:lstStyle>
          <a:p>
            <a:r>
              <a:rPr lang="en-US"/>
              <a:t>icon</a:t>
            </a:r>
          </a:p>
        </p:txBody>
      </p:sp>
      <p:sp>
        <p:nvSpPr>
          <p:cNvPr id="8" name="Oval 7">
            <a:extLst>
              <a:ext uri="{FF2B5EF4-FFF2-40B4-BE49-F238E27FC236}">
                <a16:creationId xmlns:a16="http://schemas.microsoft.com/office/drawing/2014/main" id="{69956A53-CC43-766E-DFB4-EA6C7F2C5B1D}"/>
              </a:ext>
            </a:extLst>
          </p:cNvPr>
          <p:cNvSpPr/>
          <p:nvPr userDrawn="1"/>
        </p:nvSpPr>
        <p:spPr>
          <a:xfrm>
            <a:off x="817558" y="271805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17">
            <a:extLst>
              <a:ext uri="{FF2B5EF4-FFF2-40B4-BE49-F238E27FC236}">
                <a16:creationId xmlns:a16="http://schemas.microsoft.com/office/drawing/2014/main" id="{89C65DDF-2E4C-3454-542A-226F7760AE29}"/>
              </a:ext>
            </a:extLst>
          </p:cNvPr>
          <p:cNvSpPr>
            <a:spLocks noGrp="1"/>
          </p:cNvSpPr>
          <p:nvPr>
            <p:ph type="pic" sz="quarter" idx="32" hasCustomPrompt="1"/>
          </p:nvPr>
        </p:nvSpPr>
        <p:spPr>
          <a:xfrm>
            <a:off x="952095" y="2852588"/>
            <a:ext cx="556426" cy="556426"/>
          </a:xfrm>
        </p:spPr>
        <p:txBody>
          <a:bodyPr>
            <a:normAutofit/>
          </a:bodyPr>
          <a:lstStyle>
            <a:lvl1pPr marL="0" indent="0">
              <a:buNone/>
              <a:defRPr sz="1000"/>
            </a:lvl1pPr>
          </a:lstStyle>
          <a:p>
            <a:r>
              <a:rPr lang="en-US"/>
              <a:t>icon</a:t>
            </a:r>
          </a:p>
        </p:txBody>
      </p:sp>
      <p:sp>
        <p:nvSpPr>
          <p:cNvPr id="10" name="Oval 9">
            <a:extLst>
              <a:ext uri="{FF2B5EF4-FFF2-40B4-BE49-F238E27FC236}">
                <a16:creationId xmlns:a16="http://schemas.microsoft.com/office/drawing/2014/main" id="{182099D4-13FF-09E8-19B3-F663AAC5F1C6}"/>
              </a:ext>
            </a:extLst>
          </p:cNvPr>
          <p:cNvSpPr/>
          <p:nvPr userDrawn="1"/>
        </p:nvSpPr>
        <p:spPr>
          <a:xfrm>
            <a:off x="2690842" y="271805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7">
            <a:extLst>
              <a:ext uri="{FF2B5EF4-FFF2-40B4-BE49-F238E27FC236}">
                <a16:creationId xmlns:a16="http://schemas.microsoft.com/office/drawing/2014/main" id="{3A8D28FE-C8BD-46E5-95AE-D5342B5E7B63}"/>
              </a:ext>
            </a:extLst>
          </p:cNvPr>
          <p:cNvSpPr>
            <a:spLocks noGrp="1"/>
          </p:cNvSpPr>
          <p:nvPr>
            <p:ph type="pic" sz="quarter" idx="33" hasCustomPrompt="1"/>
          </p:nvPr>
        </p:nvSpPr>
        <p:spPr>
          <a:xfrm>
            <a:off x="2825379" y="2852588"/>
            <a:ext cx="556426" cy="556426"/>
          </a:xfrm>
        </p:spPr>
        <p:txBody>
          <a:bodyPr>
            <a:normAutofit/>
          </a:bodyPr>
          <a:lstStyle>
            <a:lvl1pPr marL="0" indent="0">
              <a:buNone/>
              <a:defRPr sz="1000"/>
            </a:lvl1pPr>
          </a:lstStyle>
          <a:p>
            <a:r>
              <a:rPr lang="en-US"/>
              <a:t>icon</a:t>
            </a:r>
          </a:p>
        </p:txBody>
      </p:sp>
      <p:sp>
        <p:nvSpPr>
          <p:cNvPr id="12" name="Text Placeholder 8">
            <a:extLst>
              <a:ext uri="{FF2B5EF4-FFF2-40B4-BE49-F238E27FC236}">
                <a16:creationId xmlns:a16="http://schemas.microsoft.com/office/drawing/2014/main" id="{C0277D6C-A8D7-98DE-3D5D-A4D9C0856367}"/>
              </a:ext>
            </a:extLst>
          </p:cNvPr>
          <p:cNvSpPr>
            <a:spLocks noGrp="1"/>
          </p:cNvSpPr>
          <p:nvPr>
            <p:ph type="body" sz="quarter" idx="34" hasCustomPrompt="1"/>
          </p:nvPr>
        </p:nvSpPr>
        <p:spPr>
          <a:xfrm>
            <a:off x="579223" y="1775974"/>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5" name="Text Placeholder 8">
            <a:extLst>
              <a:ext uri="{FF2B5EF4-FFF2-40B4-BE49-F238E27FC236}">
                <a16:creationId xmlns:a16="http://schemas.microsoft.com/office/drawing/2014/main" id="{FD1194F2-F28A-DF03-8DA5-9F9CC58B4D0E}"/>
              </a:ext>
            </a:extLst>
          </p:cNvPr>
          <p:cNvSpPr>
            <a:spLocks noGrp="1"/>
          </p:cNvSpPr>
          <p:nvPr>
            <p:ph type="body" sz="quarter" idx="35" hasCustomPrompt="1"/>
          </p:nvPr>
        </p:nvSpPr>
        <p:spPr>
          <a:xfrm>
            <a:off x="2427794" y="1775974"/>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7" name="Text Placeholder 8">
            <a:extLst>
              <a:ext uri="{FF2B5EF4-FFF2-40B4-BE49-F238E27FC236}">
                <a16:creationId xmlns:a16="http://schemas.microsoft.com/office/drawing/2014/main" id="{9B990BD7-B1D6-F77F-2D06-DF87A727DAFC}"/>
              </a:ext>
            </a:extLst>
          </p:cNvPr>
          <p:cNvSpPr>
            <a:spLocks noGrp="1"/>
          </p:cNvSpPr>
          <p:nvPr>
            <p:ph type="body" sz="quarter" idx="36" hasCustomPrompt="1"/>
          </p:nvPr>
        </p:nvSpPr>
        <p:spPr>
          <a:xfrm>
            <a:off x="579223" y="3698685"/>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8" name="Text Placeholder 8">
            <a:extLst>
              <a:ext uri="{FF2B5EF4-FFF2-40B4-BE49-F238E27FC236}">
                <a16:creationId xmlns:a16="http://schemas.microsoft.com/office/drawing/2014/main" id="{8AA8B465-C790-A81F-86AC-1A79374CC6AC}"/>
              </a:ext>
            </a:extLst>
          </p:cNvPr>
          <p:cNvSpPr>
            <a:spLocks noGrp="1"/>
          </p:cNvSpPr>
          <p:nvPr>
            <p:ph type="body" sz="quarter" idx="37" hasCustomPrompt="1"/>
          </p:nvPr>
        </p:nvSpPr>
        <p:spPr>
          <a:xfrm>
            <a:off x="2427794" y="3698685"/>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5" name="Footer Placeholder 18">
            <a:extLst>
              <a:ext uri="{FF2B5EF4-FFF2-40B4-BE49-F238E27FC236}">
                <a16:creationId xmlns:a16="http://schemas.microsoft.com/office/drawing/2014/main" id="{E3B8F67F-C807-D713-C943-62963760ADFA}"/>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19" name="Slide Number Placeholder 19">
            <a:extLst>
              <a:ext uri="{FF2B5EF4-FFF2-40B4-BE49-F238E27FC236}">
                <a16:creationId xmlns:a16="http://schemas.microsoft.com/office/drawing/2014/main" id="{067B2268-DB07-7E60-1C3D-4C9FDBE84E51}"/>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20" name="Text Placeholder 8">
            <a:extLst>
              <a:ext uri="{FF2B5EF4-FFF2-40B4-BE49-F238E27FC236}">
                <a16:creationId xmlns:a16="http://schemas.microsoft.com/office/drawing/2014/main" id="{22311FF3-EF90-A5FC-3981-AF098ECBE734}"/>
              </a:ext>
            </a:extLst>
          </p:cNvPr>
          <p:cNvSpPr>
            <a:spLocks noGrp="1"/>
          </p:cNvSpPr>
          <p:nvPr>
            <p:ph type="body" sz="quarter" idx="29" hasCustomPrompt="1"/>
          </p:nvPr>
        </p:nvSpPr>
        <p:spPr>
          <a:xfrm>
            <a:off x="5247991" y="3870892"/>
            <a:ext cx="3226658" cy="423562"/>
          </a:xfrm>
        </p:spPr>
        <p:txBody>
          <a:bodyPr lIns="0" tIns="0" rIns="0" bIns="0">
            <a:noAutofit/>
          </a:bodyPr>
          <a:lstStyle>
            <a:lvl1pPr marL="0" indent="0">
              <a:lnSpc>
                <a:spcPct val="100000"/>
              </a:lnSpc>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Tree>
    <p:extLst>
      <p:ext uri="{BB962C8B-B14F-4D97-AF65-F5344CB8AC3E}">
        <p14:creationId xmlns:p14="http://schemas.microsoft.com/office/powerpoint/2010/main" val="2482098213"/>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Photo-Icon Combo Slide – Green">
    <p:spTree>
      <p:nvGrpSpPr>
        <p:cNvPr id="1" name=""/>
        <p:cNvGrpSpPr/>
        <p:nvPr/>
      </p:nvGrpSpPr>
      <p:grpSpPr>
        <a:xfrm>
          <a:off x="0" y="0"/>
          <a:ext cx="0" cy="0"/>
          <a:chOff x="0" y="0"/>
          <a:chExt cx="0" cy="0"/>
        </a:xfrm>
      </p:grpSpPr>
      <p:sp>
        <p:nvSpPr>
          <p:cNvPr id="39" name="Picture Placeholder 38">
            <a:extLst>
              <a:ext uri="{FF2B5EF4-FFF2-40B4-BE49-F238E27FC236}">
                <a16:creationId xmlns:a16="http://schemas.microsoft.com/office/drawing/2014/main" id="{D7021BE9-E2FF-D6BC-9F70-6A6B876D40E2}"/>
              </a:ext>
            </a:extLst>
          </p:cNvPr>
          <p:cNvSpPr>
            <a:spLocks noGrp="1"/>
          </p:cNvSpPr>
          <p:nvPr>
            <p:ph type="pic" sz="quarter" idx="14"/>
          </p:nvPr>
        </p:nvSpPr>
        <p:spPr>
          <a:xfrm>
            <a:off x="0" y="0"/>
            <a:ext cx="9161547" cy="5143500"/>
          </a:xfrm>
          <a:custGeom>
            <a:avLst/>
            <a:gdLst>
              <a:gd name="connsiteX0" fmla="*/ 9158783 w 9161547"/>
              <a:gd name="connsiteY0" fmla="*/ 0 h 5143500"/>
              <a:gd name="connsiteX1" fmla="*/ 9161547 w 9161547"/>
              <a:gd name="connsiteY1" fmla="*/ 0 h 5143500"/>
              <a:gd name="connsiteX2" fmla="*/ 9161547 w 9161547"/>
              <a:gd name="connsiteY2" fmla="*/ 5143500 h 5143500"/>
              <a:gd name="connsiteX3" fmla="*/ 8433630 w 9161547"/>
              <a:gd name="connsiteY3" fmla="*/ 5143500 h 5143500"/>
              <a:gd name="connsiteX4" fmla="*/ 9148944 w 9161547"/>
              <a:gd name="connsiteY4" fmla="*/ 5138138 h 5143500"/>
              <a:gd name="connsiteX5" fmla="*/ 0 w 9161547"/>
              <a:gd name="connsiteY5" fmla="*/ 0 h 5143500"/>
              <a:gd name="connsiteX6" fmla="*/ 4600352 w 9161547"/>
              <a:gd name="connsiteY6" fmla="*/ 0 h 5143500"/>
              <a:gd name="connsiteX7" fmla="*/ 4560944 w 9161547"/>
              <a:gd name="connsiteY7" fmla="*/ 289002 h 5143500"/>
              <a:gd name="connsiteX8" fmla="*/ 5108992 w 9161547"/>
              <a:gd name="connsiteY8" fmla="*/ 4876656 h 5143500"/>
              <a:gd name="connsiteX9" fmla="*/ 5232519 w 9161547"/>
              <a:gd name="connsiteY9" fmla="*/ 5143500 h 5143500"/>
              <a:gd name="connsiteX10" fmla="*/ 0 w 9161547"/>
              <a:gd name="connsiteY10"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61547" h="5143500">
                <a:moveTo>
                  <a:pt x="9158783" y="0"/>
                </a:moveTo>
                <a:lnTo>
                  <a:pt x="9161547" y="0"/>
                </a:lnTo>
                <a:lnTo>
                  <a:pt x="9161547" y="5143500"/>
                </a:lnTo>
                <a:lnTo>
                  <a:pt x="8433630" y="5143500"/>
                </a:lnTo>
                <a:lnTo>
                  <a:pt x="9148944" y="5138138"/>
                </a:lnTo>
                <a:close/>
                <a:moveTo>
                  <a:pt x="0" y="0"/>
                </a:moveTo>
                <a:lnTo>
                  <a:pt x="4600352" y="0"/>
                </a:lnTo>
                <a:lnTo>
                  <a:pt x="4560944" y="289002"/>
                </a:lnTo>
                <a:cubicBezTo>
                  <a:pt x="4383565" y="1767953"/>
                  <a:pt x="4514279" y="3494216"/>
                  <a:pt x="5108992" y="4876656"/>
                </a:cubicBezTo>
                <a:lnTo>
                  <a:pt x="5232519" y="5143500"/>
                </a:lnTo>
                <a:lnTo>
                  <a:pt x="0" y="5143500"/>
                </a:lnTo>
                <a:close/>
              </a:path>
            </a:pathLst>
          </a:custGeom>
          <a:solidFill>
            <a:schemeClr val="bg1"/>
          </a:solidFill>
        </p:spPr>
        <p:txBody>
          <a:bodyPr wrap="square">
            <a:noAutofit/>
          </a:bodyPr>
          <a:lstStyle/>
          <a:p>
            <a:endParaRPr lang="en-US"/>
          </a:p>
        </p:txBody>
      </p:sp>
      <p:sp>
        <p:nvSpPr>
          <p:cNvPr id="40" name="Rectangle 2">
            <a:extLst>
              <a:ext uri="{FF2B5EF4-FFF2-40B4-BE49-F238E27FC236}">
                <a16:creationId xmlns:a16="http://schemas.microsoft.com/office/drawing/2014/main" id="{D1DEDA14-DEB3-12FA-8174-82FA42B23944}"/>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D40D8E9E-62F7-89C2-4593-D47CB2E90CE1}"/>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5" name="Text Placeholder 8">
            <a:extLst>
              <a:ext uri="{FF2B5EF4-FFF2-40B4-BE49-F238E27FC236}">
                <a16:creationId xmlns:a16="http://schemas.microsoft.com/office/drawing/2014/main" id="{C3AFE6D9-3310-3693-EB02-9C1649882F09}"/>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30" name="Footer Placeholder 18">
            <a:extLst>
              <a:ext uri="{FF2B5EF4-FFF2-40B4-BE49-F238E27FC236}">
                <a16:creationId xmlns:a16="http://schemas.microsoft.com/office/drawing/2014/main" id="{3AE7D235-93A0-CB13-8A3B-F0DCD3EBAC2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31" name="Slide Number Placeholder 19">
            <a:extLst>
              <a:ext uri="{FF2B5EF4-FFF2-40B4-BE49-F238E27FC236}">
                <a16:creationId xmlns:a16="http://schemas.microsoft.com/office/drawing/2014/main" id="{CFBB8AF0-7AC2-1BD2-D628-2BE270844F03}"/>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3103920581"/>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Photo-Icon Combo Slide – Blue">
    <p:spTree>
      <p:nvGrpSpPr>
        <p:cNvPr id="1" name=""/>
        <p:cNvGrpSpPr/>
        <p:nvPr/>
      </p:nvGrpSpPr>
      <p:grpSpPr>
        <a:xfrm>
          <a:off x="0" y="0"/>
          <a:ext cx="0" cy="0"/>
          <a:chOff x="0" y="0"/>
          <a:chExt cx="0" cy="0"/>
        </a:xfrm>
      </p:grpSpPr>
      <p:sp>
        <p:nvSpPr>
          <p:cNvPr id="39" name="Picture Placeholder 38">
            <a:extLst>
              <a:ext uri="{FF2B5EF4-FFF2-40B4-BE49-F238E27FC236}">
                <a16:creationId xmlns:a16="http://schemas.microsoft.com/office/drawing/2014/main" id="{D7021BE9-E2FF-D6BC-9F70-6A6B876D40E2}"/>
              </a:ext>
            </a:extLst>
          </p:cNvPr>
          <p:cNvSpPr>
            <a:spLocks noGrp="1"/>
          </p:cNvSpPr>
          <p:nvPr>
            <p:ph type="pic" sz="quarter" idx="14"/>
          </p:nvPr>
        </p:nvSpPr>
        <p:spPr>
          <a:xfrm>
            <a:off x="0" y="0"/>
            <a:ext cx="9161547" cy="5143500"/>
          </a:xfrm>
          <a:custGeom>
            <a:avLst/>
            <a:gdLst>
              <a:gd name="connsiteX0" fmla="*/ 9158783 w 9161547"/>
              <a:gd name="connsiteY0" fmla="*/ 0 h 5143500"/>
              <a:gd name="connsiteX1" fmla="*/ 9161547 w 9161547"/>
              <a:gd name="connsiteY1" fmla="*/ 0 h 5143500"/>
              <a:gd name="connsiteX2" fmla="*/ 9161547 w 9161547"/>
              <a:gd name="connsiteY2" fmla="*/ 5143500 h 5143500"/>
              <a:gd name="connsiteX3" fmla="*/ 8433630 w 9161547"/>
              <a:gd name="connsiteY3" fmla="*/ 5143500 h 5143500"/>
              <a:gd name="connsiteX4" fmla="*/ 9148944 w 9161547"/>
              <a:gd name="connsiteY4" fmla="*/ 5138138 h 5143500"/>
              <a:gd name="connsiteX5" fmla="*/ 0 w 9161547"/>
              <a:gd name="connsiteY5" fmla="*/ 0 h 5143500"/>
              <a:gd name="connsiteX6" fmla="*/ 4600352 w 9161547"/>
              <a:gd name="connsiteY6" fmla="*/ 0 h 5143500"/>
              <a:gd name="connsiteX7" fmla="*/ 4560944 w 9161547"/>
              <a:gd name="connsiteY7" fmla="*/ 289002 h 5143500"/>
              <a:gd name="connsiteX8" fmla="*/ 5108992 w 9161547"/>
              <a:gd name="connsiteY8" fmla="*/ 4876656 h 5143500"/>
              <a:gd name="connsiteX9" fmla="*/ 5232519 w 9161547"/>
              <a:gd name="connsiteY9" fmla="*/ 5143500 h 5143500"/>
              <a:gd name="connsiteX10" fmla="*/ 0 w 9161547"/>
              <a:gd name="connsiteY10"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61547" h="5143500">
                <a:moveTo>
                  <a:pt x="9158783" y="0"/>
                </a:moveTo>
                <a:lnTo>
                  <a:pt x="9161547" y="0"/>
                </a:lnTo>
                <a:lnTo>
                  <a:pt x="9161547" y="5143500"/>
                </a:lnTo>
                <a:lnTo>
                  <a:pt x="8433630" y="5143500"/>
                </a:lnTo>
                <a:lnTo>
                  <a:pt x="9148944" y="5138138"/>
                </a:lnTo>
                <a:close/>
                <a:moveTo>
                  <a:pt x="0" y="0"/>
                </a:moveTo>
                <a:lnTo>
                  <a:pt x="4600352" y="0"/>
                </a:lnTo>
                <a:lnTo>
                  <a:pt x="4560944" y="289002"/>
                </a:lnTo>
                <a:cubicBezTo>
                  <a:pt x="4383565" y="1767953"/>
                  <a:pt x="4514279" y="3494216"/>
                  <a:pt x="5108992" y="4876656"/>
                </a:cubicBezTo>
                <a:lnTo>
                  <a:pt x="5232519" y="5143500"/>
                </a:lnTo>
                <a:lnTo>
                  <a:pt x="0" y="5143500"/>
                </a:lnTo>
                <a:close/>
              </a:path>
            </a:pathLst>
          </a:custGeom>
          <a:solidFill>
            <a:schemeClr val="bg1"/>
          </a:solidFill>
        </p:spPr>
        <p:txBody>
          <a:bodyPr wrap="square">
            <a:noAutofit/>
          </a:bodyPr>
          <a:lstStyle/>
          <a:p>
            <a:endParaRPr lang="en-US"/>
          </a:p>
        </p:txBody>
      </p:sp>
      <p:sp>
        <p:nvSpPr>
          <p:cNvPr id="40" name="Rectangle 2">
            <a:extLst>
              <a:ext uri="{FF2B5EF4-FFF2-40B4-BE49-F238E27FC236}">
                <a16:creationId xmlns:a16="http://schemas.microsoft.com/office/drawing/2014/main" id="{D1DEDA14-DEB3-12FA-8174-82FA42B23944}"/>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D40D8E9E-62F7-89C2-4593-D47CB2E90CE1}"/>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5" name="Text Placeholder 8">
            <a:extLst>
              <a:ext uri="{FF2B5EF4-FFF2-40B4-BE49-F238E27FC236}">
                <a16:creationId xmlns:a16="http://schemas.microsoft.com/office/drawing/2014/main" id="{C3AFE6D9-3310-3693-EB02-9C1649882F09}"/>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30" name="Footer Placeholder 18">
            <a:extLst>
              <a:ext uri="{FF2B5EF4-FFF2-40B4-BE49-F238E27FC236}">
                <a16:creationId xmlns:a16="http://schemas.microsoft.com/office/drawing/2014/main" id="{3AE7D235-93A0-CB13-8A3B-F0DCD3EBAC2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31" name="Slide Number Placeholder 19">
            <a:extLst>
              <a:ext uri="{FF2B5EF4-FFF2-40B4-BE49-F238E27FC236}">
                <a16:creationId xmlns:a16="http://schemas.microsoft.com/office/drawing/2014/main" id="{CFBB8AF0-7AC2-1BD2-D628-2BE270844F03}"/>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1530013517"/>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Photo-Icon Combo Slide – Yellow">
    <p:spTree>
      <p:nvGrpSpPr>
        <p:cNvPr id="1" name=""/>
        <p:cNvGrpSpPr/>
        <p:nvPr/>
      </p:nvGrpSpPr>
      <p:grpSpPr>
        <a:xfrm>
          <a:off x="0" y="0"/>
          <a:ext cx="0" cy="0"/>
          <a:chOff x="0" y="0"/>
          <a:chExt cx="0" cy="0"/>
        </a:xfrm>
      </p:grpSpPr>
      <p:sp>
        <p:nvSpPr>
          <p:cNvPr id="39" name="Picture Placeholder 38">
            <a:extLst>
              <a:ext uri="{FF2B5EF4-FFF2-40B4-BE49-F238E27FC236}">
                <a16:creationId xmlns:a16="http://schemas.microsoft.com/office/drawing/2014/main" id="{D7021BE9-E2FF-D6BC-9F70-6A6B876D40E2}"/>
              </a:ext>
            </a:extLst>
          </p:cNvPr>
          <p:cNvSpPr>
            <a:spLocks noGrp="1"/>
          </p:cNvSpPr>
          <p:nvPr>
            <p:ph type="pic" sz="quarter" idx="14"/>
          </p:nvPr>
        </p:nvSpPr>
        <p:spPr>
          <a:xfrm>
            <a:off x="0" y="0"/>
            <a:ext cx="9161547" cy="5143500"/>
          </a:xfrm>
          <a:custGeom>
            <a:avLst/>
            <a:gdLst>
              <a:gd name="connsiteX0" fmla="*/ 9158783 w 9161547"/>
              <a:gd name="connsiteY0" fmla="*/ 0 h 5143500"/>
              <a:gd name="connsiteX1" fmla="*/ 9161547 w 9161547"/>
              <a:gd name="connsiteY1" fmla="*/ 0 h 5143500"/>
              <a:gd name="connsiteX2" fmla="*/ 9161547 w 9161547"/>
              <a:gd name="connsiteY2" fmla="*/ 5143500 h 5143500"/>
              <a:gd name="connsiteX3" fmla="*/ 8433630 w 9161547"/>
              <a:gd name="connsiteY3" fmla="*/ 5143500 h 5143500"/>
              <a:gd name="connsiteX4" fmla="*/ 9148944 w 9161547"/>
              <a:gd name="connsiteY4" fmla="*/ 5138138 h 5143500"/>
              <a:gd name="connsiteX5" fmla="*/ 0 w 9161547"/>
              <a:gd name="connsiteY5" fmla="*/ 0 h 5143500"/>
              <a:gd name="connsiteX6" fmla="*/ 4600352 w 9161547"/>
              <a:gd name="connsiteY6" fmla="*/ 0 h 5143500"/>
              <a:gd name="connsiteX7" fmla="*/ 4560944 w 9161547"/>
              <a:gd name="connsiteY7" fmla="*/ 289002 h 5143500"/>
              <a:gd name="connsiteX8" fmla="*/ 5108992 w 9161547"/>
              <a:gd name="connsiteY8" fmla="*/ 4876656 h 5143500"/>
              <a:gd name="connsiteX9" fmla="*/ 5232519 w 9161547"/>
              <a:gd name="connsiteY9" fmla="*/ 5143500 h 5143500"/>
              <a:gd name="connsiteX10" fmla="*/ 0 w 9161547"/>
              <a:gd name="connsiteY10"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61547" h="5143500">
                <a:moveTo>
                  <a:pt x="9158783" y="0"/>
                </a:moveTo>
                <a:lnTo>
                  <a:pt x="9161547" y="0"/>
                </a:lnTo>
                <a:lnTo>
                  <a:pt x="9161547" y="5143500"/>
                </a:lnTo>
                <a:lnTo>
                  <a:pt x="8433630" y="5143500"/>
                </a:lnTo>
                <a:lnTo>
                  <a:pt x="9148944" y="5138138"/>
                </a:lnTo>
                <a:close/>
                <a:moveTo>
                  <a:pt x="0" y="0"/>
                </a:moveTo>
                <a:lnTo>
                  <a:pt x="4600352" y="0"/>
                </a:lnTo>
                <a:lnTo>
                  <a:pt x="4560944" y="289002"/>
                </a:lnTo>
                <a:cubicBezTo>
                  <a:pt x="4383565" y="1767953"/>
                  <a:pt x="4514279" y="3494216"/>
                  <a:pt x="5108992" y="4876656"/>
                </a:cubicBezTo>
                <a:lnTo>
                  <a:pt x="5232519" y="5143500"/>
                </a:lnTo>
                <a:lnTo>
                  <a:pt x="0" y="5143500"/>
                </a:lnTo>
                <a:close/>
              </a:path>
            </a:pathLst>
          </a:custGeom>
          <a:solidFill>
            <a:schemeClr val="bg1"/>
          </a:solidFill>
        </p:spPr>
        <p:txBody>
          <a:bodyPr wrap="square">
            <a:noAutofit/>
          </a:bodyPr>
          <a:lstStyle/>
          <a:p>
            <a:endParaRPr lang="en-US"/>
          </a:p>
        </p:txBody>
      </p:sp>
      <p:sp>
        <p:nvSpPr>
          <p:cNvPr id="40" name="Rectangle 2">
            <a:extLst>
              <a:ext uri="{FF2B5EF4-FFF2-40B4-BE49-F238E27FC236}">
                <a16:creationId xmlns:a16="http://schemas.microsoft.com/office/drawing/2014/main" id="{D1DEDA14-DEB3-12FA-8174-82FA42B23944}"/>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D40D8E9E-62F7-89C2-4593-D47CB2E90CE1}"/>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5" name="Text Placeholder 8">
            <a:extLst>
              <a:ext uri="{FF2B5EF4-FFF2-40B4-BE49-F238E27FC236}">
                <a16:creationId xmlns:a16="http://schemas.microsoft.com/office/drawing/2014/main" id="{C3AFE6D9-3310-3693-EB02-9C1649882F09}"/>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30" name="Footer Placeholder 18">
            <a:extLst>
              <a:ext uri="{FF2B5EF4-FFF2-40B4-BE49-F238E27FC236}">
                <a16:creationId xmlns:a16="http://schemas.microsoft.com/office/drawing/2014/main" id="{3AE7D235-93A0-CB13-8A3B-F0DCD3EBAC2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31" name="Slide Number Placeholder 19">
            <a:extLst>
              <a:ext uri="{FF2B5EF4-FFF2-40B4-BE49-F238E27FC236}">
                <a16:creationId xmlns:a16="http://schemas.microsoft.com/office/drawing/2014/main" id="{CFBB8AF0-7AC2-1BD2-D628-2BE270844F03}"/>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553970678"/>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Text-Only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5" y="529177"/>
            <a:ext cx="5411445" cy="994172"/>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704941"/>
            <a:ext cx="7765366" cy="2810788"/>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18">
            <a:extLst>
              <a:ext uri="{FF2B5EF4-FFF2-40B4-BE49-F238E27FC236}">
                <a16:creationId xmlns:a16="http://schemas.microsoft.com/office/drawing/2014/main" id="{2D879EB6-BD8F-1CB2-56E1-EC4052FFB94B}"/>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7" name="Slide Number Placeholder 19">
            <a:extLst>
              <a:ext uri="{FF2B5EF4-FFF2-40B4-BE49-F238E27FC236}">
                <a16:creationId xmlns:a16="http://schemas.microsoft.com/office/drawing/2014/main" id="{5696FF0D-E521-C212-7CA9-3B9B983751E7}"/>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781341236"/>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Closing Slide – Illustrated">
    <p:spTree>
      <p:nvGrpSpPr>
        <p:cNvPr id="1" name=""/>
        <p:cNvGrpSpPr/>
        <p:nvPr/>
      </p:nvGrpSpPr>
      <p:grpSpPr>
        <a:xfrm>
          <a:off x="0" y="0"/>
          <a:ext cx="0" cy="0"/>
          <a:chOff x="0" y="0"/>
          <a:chExt cx="0" cy="0"/>
        </a:xfrm>
      </p:grpSpPr>
      <p:pic>
        <p:nvPicPr>
          <p:cNvPr id="9" name="Picture 8" descr="A green landscape with a bridge and buildings&#10;&#10;Description automatically generated">
            <a:extLst>
              <a:ext uri="{FF2B5EF4-FFF2-40B4-BE49-F238E27FC236}">
                <a16:creationId xmlns:a16="http://schemas.microsoft.com/office/drawing/2014/main" id="{8DA77055-EA4D-CD1E-C5A3-7DDABC6A15C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4000" cy="5143500"/>
          </a:xfrm>
          <a:prstGeom prst="rect">
            <a:avLst/>
          </a:prstGeom>
        </p:spPr>
      </p:pic>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logo for a company&#10;&#10;Description automatically generated">
            <a:extLst>
              <a:ext uri="{FF2B5EF4-FFF2-40B4-BE49-F238E27FC236}">
                <a16:creationId xmlns:a16="http://schemas.microsoft.com/office/drawing/2014/main" id="{62578D50-E74B-24AD-F0E7-AC31E6E93822}"/>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52077" y="348654"/>
            <a:ext cx="2721748" cy="1020656"/>
          </a:xfrm>
          <a:prstGeom prst="rect">
            <a:avLst/>
          </a:prstGeom>
        </p:spPr>
      </p:pic>
      <p:sp>
        <p:nvSpPr>
          <p:cNvPr id="11" name="Title 1">
            <a:extLst>
              <a:ext uri="{FF2B5EF4-FFF2-40B4-BE49-F238E27FC236}">
                <a16:creationId xmlns:a16="http://schemas.microsoft.com/office/drawing/2014/main" id="{BA2A791B-D7EC-5C08-CE0D-85EAEF5AC014}"/>
              </a:ext>
            </a:extLst>
          </p:cNvPr>
          <p:cNvSpPr>
            <a:spLocks noGrp="1"/>
          </p:cNvSpPr>
          <p:nvPr>
            <p:ph type="title" hasCustomPrompt="1"/>
          </p:nvPr>
        </p:nvSpPr>
        <p:spPr>
          <a:xfrm>
            <a:off x="552077" y="2884449"/>
            <a:ext cx="4971494" cy="908019"/>
          </a:xfrm>
        </p:spPr>
        <p:txBody>
          <a:bodyPr lIns="0" tIns="0" rIns="0" bIns="0" anchor="b" anchorCtr="0">
            <a:noAutofit/>
          </a:bodyPr>
          <a:lstStyle>
            <a:lvl1pPr>
              <a:lnSpc>
                <a:spcPts val="3000"/>
              </a:lnSpc>
              <a:spcAft>
                <a:spcPts val="1200"/>
              </a:spcAft>
              <a:defRPr sz="2800" b="1" spc="-100" baseline="0">
                <a:solidFill>
                  <a:schemeClr val="bg1"/>
                </a:solidFill>
              </a:defRPr>
            </a:lvl1pPr>
          </a:lstStyle>
          <a:p>
            <a:r>
              <a:rPr lang="en-US"/>
              <a:t>Closing Slide</a:t>
            </a:r>
          </a:p>
        </p:txBody>
      </p:sp>
      <p:sp>
        <p:nvSpPr>
          <p:cNvPr id="12" name="Text Placeholder 9">
            <a:extLst>
              <a:ext uri="{FF2B5EF4-FFF2-40B4-BE49-F238E27FC236}">
                <a16:creationId xmlns:a16="http://schemas.microsoft.com/office/drawing/2014/main" id="{37ABAE70-C3CC-A948-27F8-32B40E27FCE2}"/>
              </a:ext>
            </a:extLst>
          </p:cNvPr>
          <p:cNvSpPr>
            <a:spLocks noGrp="1"/>
          </p:cNvSpPr>
          <p:nvPr>
            <p:ph type="body" sz="quarter" idx="11"/>
          </p:nvPr>
        </p:nvSpPr>
        <p:spPr>
          <a:xfrm>
            <a:off x="555295" y="4358947"/>
            <a:ext cx="4968275" cy="421209"/>
          </a:xfrm>
        </p:spPr>
        <p:txBody>
          <a:bodyPr lIns="0" tIns="0" rIns="0" bIns="0">
            <a:noAutofit/>
          </a:bodyPr>
          <a:lstStyle>
            <a:lvl1pPr marL="0" indent="0">
              <a:buNone/>
              <a:defRPr sz="1400">
                <a:solidFill>
                  <a:schemeClr val="bg1"/>
                </a:solidFill>
              </a:defRPr>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spTree>
    <p:extLst>
      <p:ext uri="{BB962C8B-B14F-4D97-AF65-F5344CB8AC3E}">
        <p14:creationId xmlns:p14="http://schemas.microsoft.com/office/powerpoint/2010/main" val="17149701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Photo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3B16C9C-92A9-3203-4952-0F487DEE083F}"/>
              </a:ext>
            </a:extLst>
          </p:cNvPr>
          <p:cNvSpPr/>
          <p:nvPr userDrawn="1"/>
        </p:nvSpPr>
        <p:spPr>
          <a:xfrm>
            <a:off x="0" y="0"/>
            <a:ext cx="9144000" cy="5137106"/>
          </a:xfrm>
          <a:prstGeom prst="rect">
            <a:avLst/>
          </a:pr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15">
            <a:extLst>
              <a:ext uri="{FF2B5EF4-FFF2-40B4-BE49-F238E27FC236}">
                <a16:creationId xmlns:a16="http://schemas.microsoft.com/office/drawing/2014/main" id="{9A48AFAB-FC01-0DA3-93E8-9A49EB23F351}"/>
              </a:ext>
            </a:extLst>
          </p:cNvPr>
          <p:cNvSpPr>
            <a:spLocks noGrp="1"/>
          </p:cNvSpPr>
          <p:nvPr>
            <p:ph type="pic" sz="quarter" idx="12"/>
          </p:nvPr>
        </p:nvSpPr>
        <p:spPr>
          <a:xfrm>
            <a:off x="0" y="-4579"/>
            <a:ext cx="4844579" cy="5148079"/>
          </a:xfrm>
          <a:custGeom>
            <a:avLst/>
            <a:gdLst>
              <a:gd name="connsiteX0" fmla="*/ 0 w 4871196"/>
              <a:gd name="connsiteY0" fmla="*/ 0 h 5143500"/>
              <a:gd name="connsiteX1" fmla="*/ 2435598 w 4871196"/>
              <a:gd name="connsiteY1" fmla="*/ 0 h 5143500"/>
              <a:gd name="connsiteX2" fmla="*/ 4871196 w 4871196"/>
              <a:gd name="connsiteY2" fmla="*/ 2571750 h 5143500"/>
              <a:gd name="connsiteX3" fmla="*/ 2435598 w 4871196"/>
              <a:gd name="connsiteY3" fmla="*/ 5143500 h 5143500"/>
              <a:gd name="connsiteX4" fmla="*/ 0 w 4871196"/>
              <a:gd name="connsiteY4" fmla="*/ 5143500 h 5143500"/>
              <a:gd name="connsiteX5" fmla="*/ 0 w 4871196"/>
              <a:gd name="connsiteY5" fmla="*/ 0 h 5143500"/>
              <a:gd name="connsiteX0" fmla="*/ 0 w 4896441"/>
              <a:gd name="connsiteY0" fmla="*/ 6395 h 5149895"/>
              <a:gd name="connsiteX1" fmla="*/ 1086379 w 4896441"/>
              <a:gd name="connsiteY1" fmla="*/ 0 h 5149895"/>
              <a:gd name="connsiteX2" fmla="*/ 4871196 w 4896441"/>
              <a:gd name="connsiteY2" fmla="*/ 2578145 h 5149895"/>
              <a:gd name="connsiteX3" fmla="*/ 2435598 w 4896441"/>
              <a:gd name="connsiteY3" fmla="*/ 5149895 h 5149895"/>
              <a:gd name="connsiteX4" fmla="*/ 0 w 4896441"/>
              <a:gd name="connsiteY4" fmla="*/ 5149895 h 5149895"/>
              <a:gd name="connsiteX5" fmla="*/ 0 w 4896441"/>
              <a:gd name="connsiteY5" fmla="*/ 6395 h 5149895"/>
              <a:gd name="connsiteX0" fmla="*/ 0 w 5245692"/>
              <a:gd name="connsiteY0" fmla="*/ 6395 h 5149895"/>
              <a:gd name="connsiteX1" fmla="*/ 1086379 w 5245692"/>
              <a:gd name="connsiteY1" fmla="*/ 0 h 5149895"/>
              <a:gd name="connsiteX2" fmla="*/ 4871196 w 5245692"/>
              <a:gd name="connsiteY2" fmla="*/ 2578145 h 5149895"/>
              <a:gd name="connsiteX3" fmla="*/ 4194059 w 5245692"/>
              <a:gd name="connsiteY3" fmla="*/ 5130712 h 5149895"/>
              <a:gd name="connsiteX4" fmla="*/ 0 w 5245692"/>
              <a:gd name="connsiteY4" fmla="*/ 5149895 h 5149895"/>
              <a:gd name="connsiteX5" fmla="*/ 0 w 5245692"/>
              <a:gd name="connsiteY5" fmla="*/ 6395 h 5149895"/>
              <a:gd name="connsiteX0" fmla="*/ 0 w 4919595"/>
              <a:gd name="connsiteY0" fmla="*/ 6395 h 5149895"/>
              <a:gd name="connsiteX1" fmla="*/ 1086379 w 4919595"/>
              <a:gd name="connsiteY1" fmla="*/ 0 h 5149895"/>
              <a:gd name="connsiteX2" fmla="*/ 4180600 w 4919595"/>
              <a:gd name="connsiteY2" fmla="*/ 1810816 h 5149895"/>
              <a:gd name="connsiteX3" fmla="*/ 4194059 w 4919595"/>
              <a:gd name="connsiteY3" fmla="*/ 5130712 h 5149895"/>
              <a:gd name="connsiteX4" fmla="*/ 0 w 4919595"/>
              <a:gd name="connsiteY4" fmla="*/ 5149895 h 5149895"/>
              <a:gd name="connsiteX5" fmla="*/ 0 w 4919595"/>
              <a:gd name="connsiteY5" fmla="*/ 6395 h 5149895"/>
              <a:gd name="connsiteX0" fmla="*/ 0 w 4852073"/>
              <a:gd name="connsiteY0" fmla="*/ 6395 h 5149895"/>
              <a:gd name="connsiteX1" fmla="*/ 1086379 w 4852073"/>
              <a:gd name="connsiteY1" fmla="*/ 0 h 5149895"/>
              <a:gd name="connsiteX2" fmla="*/ 4180600 w 4852073"/>
              <a:gd name="connsiteY2" fmla="*/ 1810816 h 5149895"/>
              <a:gd name="connsiteX3" fmla="*/ 4194059 w 4852073"/>
              <a:gd name="connsiteY3" fmla="*/ 5130712 h 5149895"/>
              <a:gd name="connsiteX4" fmla="*/ 0 w 4852073"/>
              <a:gd name="connsiteY4" fmla="*/ 5149895 h 5149895"/>
              <a:gd name="connsiteX5" fmla="*/ 0 w 4852073"/>
              <a:gd name="connsiteY5" fmla="*/ 6395 h 5149895"/>
              <a:gd name="connsiteX0" fmla="*/ 0 w 4823666"/>
              <a:gd name="connsiteY0" fmla="*/ 6395 h 5149895"/>
              <a:gd name="connsiteX1" fmla="*/ 1086379 w 4823666"/>
              <a:gd name="connsiteY1" fmla="*/ 0 h 5149895"/>
              <a:gd name="connsiteX2" fmla="*/ 4180600 w 4823666"/>
              <a:gd name="connsiteY2" fmla="*/ 1810816 h 5149895"/>
              <a:gd name="connsiteX3" fmla="*/ 4194059 w 4823666"/>
              <a:gd name="connsiteY3" fmla="*/ 5130712 h 5149895"/>
              <a:gd name="connsiteX4" fmla="*/ 0 w 4823666"/>
              <a:gd name="connsiteY4" fmla="*/ 5149895 h 5149895"/>
              <a:gd name="connsiteX5" fmla="*/ 0 w 4823666"/>
              <a:gd name="connsiteY5" fmla="*/ 6395 h 5149895"/>
              <a:gd name="connsiteX0" fmla="*/ 0 w 4684504"/>
              <a:gd name="connsiteY0" fmla="*/ 6395 h 5149895"/>
              <a:gd name="connsiteX1" fmla="*/ 1086379 w 4684504"/>
              <a:gd name="connsiteY1" fmla="*/ 0 h 5149895"/>
              <a:gd name="connsiteX2" fmla="*/ 3553948 w 4684504"/>
              <a:gd name="connsiteY2" fmla="*/ 1280080 h 5149895"/>
              <a:gd name="connsiteX3" fmla="*/ 4194059 w 4684504"/>
              <a:gd name="connsiteY3" fmla="*/ 5130712 h 5149895"/>
              <a:gd name="connsiteX4" fmla="*/ 0 w 4684504"/>
              <a:gd name="connsiteY4" fmla="*/ 5149895 h 5149895"/>
              <a:gd name="connsiteX5" fmla="*/ 0 w 4684504"/>
              <a:gd name="connsiteY5" fmla="*/ 6395 h 5149895"/>
              <a:gd name="connsiteX0" fmla="*/ 0 w 4752958"/>
              <a:gd name="connsiteY0" fmla="*/ 6395 h 5149895"/>
              <a:gd name="connsiteX1" fmla="*/ 1086379 w 4752958"/>
              <a:gd name="connsiteY1" fmla="*/ 0 h 5149895"/>
              <a:gd name="connsiteX2" fmla="*/ 3553948 w 4752958"/>
              <a:gd name="connsiteY2" fmla="*/ 1280080 h 5149895"/>
              <a:gd name="connsiteX3" fmla="*/ 4194059 w 4752958"/>
              <a:gd name="connsiteY3" fmla="*/ 5130712 h 5149895"/>
              <a:gd name="connsiteX4" fmla="*/ 0 w 4752958"/>
              <a:gd name="connsiteY4" fmla="*/ 5149895 h 5149895"/>
              <a:gd name="connsiteX5" fmla="*/ 0 w 4752958"/>
              <a:gd name="connsiteY5" fmla="*/ 6395 h 5149895"/>
              <a:gd name="connsiteX0" fmla="*/ 0 w 4355987"/>
              <a:gd name="connsiteY0" fmla="*/ 6395 h 5149895"/>
              <a:gd name="connsiteX1" fmla="*/ 1086379 w 4355987"/>
              <a:gd name="connsiteY1" fmla="*/ 0 h 5149895"/>
              <a:gd name="connsiteX2" fmla="*/ 3553948 w 4355987"/>
              <a:gd name="connsiteY2" fmla="*/ 1280080 h 5149895"/>
              <a:gd name="connsiteX3" fmla="*/ 4194059 w 4355987"/>
              <a:gd name="connsiteY3" fmla="*/ 5130712 h 5149895"/>
              <a:gd name="connsiteX4" fmla="*/ 0 w 4355987"/>
              <a:gd name="connsiteY4" fmla="*/ 5149895 h 5149895"/>
              <a:gd name="connsiteX5" fmla="*/ 0 w 4355987"/>
              <a:gd name="connsiteY5" fmla="*/ 6395 h 5149895"/>
              <a:gd name="connsiteX0" fmla="*/ 0 w 4342563"/>
              <a:gd name="connsiteY0" fmla="*/ 6395 h 5149895"/>
              <a:gd name="connsiteX1" fmla="*/ 1086379 w 4342563"/>
              <a:gd name="connsiteY1" fmla="*/ 0 h 5149895"/>
              <a:gd name="connsiteX2" fmla="*/ 3553948 w 4342563"/>
              <a:gd name="connsiteY2" fmla="*/ 1280080 h 5149895"/>
              <a:gd name="connsiteX3" fmla="*/ 4194059 w 4342563"/>
              <a:gd name="connsiteY3" fmla="*/ 5130712 h 5149895"/>
              <a:gd name="connsiteX4" fmla="*/ 0 w 4342563"/>
              <a:gd name="connsiteY4" fmla="*/ 5149895 h 5149895"/>
              <a:gd name="connsiteX5" fmla="*/ 0 w 4342563"/>
              <a:gd name="connsiteY5" fmla="*/ 6395 h 5149895"/>
              <a:gd name="connsiteX0" fmla="*/ 0 w 4324549"/>
              <a:gd name="connsiteY0" fmla="*/ 6395 h 5149895"/>
              <a:gd name="connsiteX1" fmla="*/ 1086379 w 4324549"/>
              <a:gd name="connsiteY1" fmla="*/ 0 h 5149895"/>
              <a:gd name="connsiteX2" fmla="*/ 3413271 w 4324549"/>
              <a:gd name="connsiteY2" fmla="*/ 1491096 h 5149895"/>
              <a:gd name="connsiteX3" fmla="*/ 4194059 w 4324549"/>
              <a:gd name="connsiteY3" fmla="*/ 5130712 h 5149895"/>
              <a:gd name="connsiteX4" fmla="*/ 0 w 4324549"/>
              <a:gd name="connsiteY4" fmla="*/ 5149895 h 5149895"/>
              <a:gd name="connsiteX5" fmla="*/ 0 w 4324549"/>
              <a:gd name="connsiteY5" fmla="*/ 6395 h 5149895"/>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23344"/>
              <a:gd name="connsiteY0" fmla="*/ 12790 h 5156290"/>
              <a:gd name="connsiteX1" fmla="*/ 2416415 w 4323344"/>
              <a:gd name="connsiteY1" fmla="*/ 0 h 5156290"/>
              <a:gd name="connsiteX2" fmla="*/ 3547554 w 4323344"/>
              <a:gd name="connsiteY2" fmla="*/ 1484702 h 5156290"/>
              <a:gd name="connsiteX3" fmla="*/ 4194059 w 4323344"/>
              <a:gd name="connsiteY3" fmla="*/ 5137107 h 5156290"/>
              <a:gd name="connsiteX4" fmla="*/ 0 w 4323344"/>
              <a:gd name="connsiteY4" fmla="*/ 5156290 h 5156290"/>
              <a:gd name="connsiteX5" fmla="*/ 0 w 4323344"/>
              <a:gd name="connsiteY5" fmla="*/ 12790 h 5156290"/>
              <a:gd name="connsiteX0" fmla="*/ 0 w 4347914"/>
              <a:gd name="connsiteY0" fmla="*/ 12790 h 5156290"/>
              <a:gd name="connsiteX1" fmla="*/ 2416415 w 4347914"/>
              <a:gd name="connsiteY1" fmla="*/ 0 h 5156290"/>
              <a:gd name="connsiteX2" fmla="*/ 3547554 w 4347914"/>
              <a:gd name="connsiteY2" fmla="*/ 1484702 h 5156290"/>
              <a:gd name="connsiteX3" fmla="*/ 4194059 w 4347914"/>
              <a:gd name="connsiteY3" fmla="*/ 5137107 h 5156290"/>
              <a:gd name="connsiteX4" fmla="*/ 0 w 4347914"/>
              <a:gd name="connsiteY4" fmla="*/ 5156290 h 5156290"/>
              <a:gd name="connsiteX5" fmla="*/ 0 w 4347914"/>
              <a:gd name="connsiteY5" fmla="*/ 12790 h 5156290"/>
              <a:gd name="connsiteX0" fmla="*/ 0 w 4351928"/>
              <a:gd name="connsiteY0" fmla="*/ 12790 h 5156290"/>
              <a:gd name="connsiteX1" fmla="*/ 2416415 w 4351928"/>
              <a:gd name="connsiteY1" fmla="*/ 0 h 5156290"/>
              <a:gd name="connsiteX2" fmla="*/ 3573131 w 4351928"/>
              <a:gd name="connsiteY2" fmla="*/ 1452730 h 5156290"/>
              <a:gd name="connsiteX3" fmla="*/ 4194059 w 4351928"/>
              <a:gd name="connsiteY3" fmla="*/ 5137107 h 5156290"/>
              <a:gd name="connsiteX4" fmla="*/ 0 w 4351928"/>
              <a:gd name="connsiteY4" fmla="*/ 5156290 h 5156290"/>
              <a:gd name="connsiteX5" fmla="*/ 0 w 4351928"/>
              <a:gd name="connsiteY5" fmla="*/ 12790 h 5156290"/>
              <a:gd name="connsiteX0" fmla="*/ 0 w 4325152"/>
              <a:gd name="connsiteY0" fmla="*/ 12790 h 5156290"/>
              <a:gd name="connsiteX1" fmla="*/ 2480359 w 4325152"/>
              <a:gd name="connsiteY1" fmla="*/ 0 h 5156290"/>
              <a:gd name="connsiteX2" fmla="*/ 3573131 w 4325152"/>
              <a:gd name="connsiteY2" fmla="*/ 1452730 h 5156290"/>
              <a:gd name="connsiteX3" fmla="*/ 4194059 w 4325152"/>
              <a:gd name="connsiteY3" fmla="*/ 5137107 h 5156290"/>
              <a:gd name="connsiteX4" fmla="*/ 0 w 4325152"/>
              <a:gd name="connsiteY4" fmla="*/ 5156290 h 5156290"/>
              <a:gd name="connsiteX5" fmla="*/ 0 w 4325152"/>
              <a:gd name="connsiteY5" fmla="*/ 12790 h 5156290"/>
              <a:gd name="connsiteX0" fmla="*/ 0 w 4316181"/>
              <a:gd name="connsiteY0" fmla="*/ 12790 h 5156290"/>
              <a:gd name="connsiteX1" fmla="*/ 2480359 w 4316181"/>
              <a:gd name="connsiteY1" fmla="*/ 0 h 5156290"/>
              <a:gd name="connsiteX2" fmla="*/ 3573131 w 4316181"/>
              <a:gd name="connsiteY2" fmla="*/ 1452730 h 5156290"/>
              <a:gd name="connsiteX3" fmla="*/ 4194059 w 4316181"/>
              <a:gd name="connsiteY3" fmla="*/ 5137107 h 5156290"/>
              <a:gd name="connsiteX4" fmla="*/ 0 w 4316181"/>
              <a:gd name="connsiteY4" fmla="*/ 5156290 h 5156290"/>
              <a:gd name="connsiteX5" fmla="*/ 0 w 4316181"/>
              <a:gd name="connsiteY5" fmla="*/ 12790 h 5156290"/>
              <a:gd name="connsiteX0" fmla="*/ 0 w 4327925"/>
              <a:gd name="connsiteY0" fmla="*/ 12790 h 5156290"/>
              <a:gd name="connsiteX1" fmla="*/ 2480359 w 4327925"/>
              <a:gd name="connsiteY1" fmla="*/ 0 h 5156290"/>
              <a:gd name="connsiteX2" fmla="*/ 3573131 w 4327925"/>
              <a:gd name="connsiteY2" fmla="*/ 1452730 h 5156290"/>
              <a:gd name="connsiteX3" fmla="*/ 4194059 w 4327925"/>
              <a:gd name="connsiteY3" fmla="*/ 5137107 h 5156290"/>
              <a:gd name="connsiteX4" fmla="*/ 0 w 4327925"/>
              <a:gd name="connsiteY4" fmla="*/ 5156290 h 5156290"/>
              <a:gd name="connsiteX5" fmla="*/ 0 w 4327925"/>
              <a:gd name="connsiteY5" fmla="*/ 12790 h 5156290"/>
              <a:gd name="connsiteX0" fmla="*/ 0 w 4342548"/>
              <a:gd name="connsiteY0" fmla="*/ 12790 h 5156290"/>
              <a:gd name="connsiteX1" fmla="*/ 2480359 w 4342548"/>
              <a:gd name="connsiteY1" fmla="*/ 0 h 5156290"/>
              <a:gd name="connsiteX2" fmla="*/ 3573131 w 4342548"/>
              <a:gd name="connsiteY2" fmla="*/ 1452730 h 5156290"/>
              <a:gd name="connsiteX3" fmla="*/ 4194059 w 4342548"/>
              <a:gd name="connsiteY3" fmla="*/ 5137107 h 5156290"/>
              <a:gd name="connsiteX4" fmla="*/ 0 w 4342548"/>
              <a:gd name="connsiteY4" fmla="*/ 5156290 h 5156290"/>
              <a:gd name="connsiteX5" fmla="*/ 0 w 4342548"/>
              <a:gd name="connsiteY5" fmla="*/ 12790 h 5156290"/>
              <a:gd name="connsiteX0" fmla="*/ 0 w 4940254"/>
              <a:gd name="connsiteY0" fmla="*/ 12790 h 5162685"/>
              <a:gd name="connsiteX1" fmla="*/ 2480359 w 4940254"/>
              <a:gd name="connsiteY1" fmla="*/ 0 h 5162685"/>
              <a:gd name="connsiteX2" fmla="*/ 3573131 w 4940254"/>
              <a:gd name="connsiteY2" fmla="*/ 1452730 h 5162685"/>
              <a:gd name="connsiteX3" fmla="*/ 4852683 w 4940254"/>
              <a:gd name="connsiteY3" fmla="*/ 5162685 h 5162685"/>
              <a:gd name="connsiteX4" fmla="*/ 0 w 4940254"/>
              <a:gd name="connsiteY4" fmla="*/ 5156290 h 5162685"/>
              <a:gd name="connsiteX5" fmla="*/ 0 w 4940254"/>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593407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788739"/>
              <a:gd name="connsiteY0" fmla="*/ 12790 h 5169080"/>
              <a:gd name="connsiteX1" fmla="*/ 2525119 w 4788739"/>
              <a:gd name="connsiteY1" fmla="*/ 0 h 5169080"/>
              <a:gd name="connsiteX2" fmla="*/ 3624287 w 4788739"/>
              <a:gd name="connsiteY2" fmla="*/ 1555040 h 5169080"/>
              <a:gd name="connsiteX3" fmla="*/ 4788739 w 4788739"/>
              <a:gd name="connsiteY3" fmla="*/ 5169080 h 5169080"/>
              <a:gd name="connsiteX4" fmla="*/ 0 w 4788739"/>
              <a:gd name="connsiteY4" fmla="*/ 5156290 h 5169080"/>
              <a:gd name="connsiteX5" fmla="*/ 0 w 4788739"/>
              <a:gd name="connsiteY5" fmla="*/ 12790 h 5169080"/>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699218"/>
              <a:gd name="connsiteY0" fmla="*/ 12790 h 5156290"/>
              <a:gd name="connsiteX1" fmla="*/ 2525119 w 4699218"/>
              <a:gd name="connsiteY1" fmla="*/ 0 h 5156290"/>
              <a:gd name="connsiteX2" fmla="*/ 3598709 w 4699218"/>
              <a:gd name="connsiteY2" fmla="*/ 1459124 h 5156290"/>
              <a:gd name="connsiteX3" fmla="*/ 4699218 w 4699218"/>
              <a:gd name="connsiteY3" fmla="*/ 5149897 h 5156290"/>
              <a:gd name="connsiteX4" fmla="*/ 0 w 4699218"/>
              <a:gd name="connsiteY4" fmla="*/ 5156290 h 5156290"/>
              <a:gd name="connsiteX5" fmla="*/ 0 w 4699218"/>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6289" h="5149896">
                <a:moveTo>
                  <a:pt x="0" y="6396"/>
                </a:moveTo>
                <a:lnTo>
                  <a:pt x="2544302" y="0"/>
                </a:lnTo>
                <a:cubicBezTo>
                  <a:pt x="2527437" y="12789"/>
                  <a:pt x="3144707" y="640241"/>
                  <a:pt x="3598709" y="1452730"/>
                </a:cubicBezTo>
                <a:cubicBezTo>
                  <a:pt x="4052711" y="2265219"/>
                  <a:pt x="4567254" y="3487352"/>
                  <a:pt x="4846289" y="5143503"/>
                </a:cubicBezTo>
                <a:lnTo>
                  <a:pt x="0" y="5149896"/>
                </a:lnTo>
                <a:lnTo>
                  <a:pt x="0" y="6396"/>
                </a:lnTo>
                <a:close/>
              </a:path>
            </a:pathLst>
          </a:custGeom>
          <a:solidFill>
            <a:schemeClr val="bg2">
              <a:lumMod val="40000"/>
              <a:lumOff val="60000"/>
            </a:schemeClr>
          </a:solidFill>
        </p:spPr>
        <p:txBody>
          <a:bodyPr/>
          <a:lstStyle/>
          <a:p>
            <a:r>
              <a:rPr lang="en-US"/>
              <a:t>Click icon to add picture</a:t>
            </a:r>
          </a:p>
        </p:txBody>
      </p:sp>
      <p:sp>
        <p:nvSpPr>
          <p:cNvPr id="4" name="Title 1">
            <a:extLst>
              <a:ext uri="{FF2B5EF4-FFF2-40B4-BE49-F238E27FC236}">
                <a16:creationId xmlns:a16="http://schemas.microsoft.com/office/drawing/2014/main" id="{2235636D-6975-F7F3-72F9-920B30EFC0F0}"/>
              </a:ext>
            </a:extLst>
          </p:cNvPr>
          <p:cNvSpPr>
            <a:spLocks noGrp="1"/>
          </p:cNvSpPr>
          <p:nvPr>
            <p:ph type="title"/>
          </p:nvPr>
        </p:nvSpPr>
        <p:spPr>
          <a:xfrm>
            <a:off x="5229225" y="460514"/>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6" name="Text Placeholder 8">
            <a:extLst>
              <a:ext uri="{FF2B5EF4-FFF2-40B4-BE49-F238E27FC236}">
                <a16:creationId xmlns:a16="http://schemas.microsoft.com/office/drawing/2014/main" id="{6D5D2AD6-68D7-0EC3-BE3A-999AE4BB265E}"/>
              </a:ext>
            </a:extLst>
          </p:cNvPr>
          <p:cNvSpPr>
            <a:spLocks noGrp="1"/>
          </p:cNvSpPr>
          <p:nvPr>
            <p:ph type="body" sz="quarter" idx="13" hasCustomPrompt="1"/>
          </p:nvPr>
        </p:nvSpPr>
        <p:spPr>
          <a:xfrm>
            <a:off x="5229225" y="1921014"/>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1" name="Footer Placeholder 18">
            <a:extLst>
              <a:ext uri="{FF2B5EF4-FFF2-40B4-BE49-F238E27FC236}">
                <a16:creationId xmlns:a16="http://schemas.microsoft.com/office/drawing/2014/main" id="{C37271A1-17CA-E074-5BAC-63C92EB88D8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12" name="Slide Number Placeholder 19">
            <a:extLst>
              <a:ext uri="{FF2B5EF4-FFF2-40B4-BE49-F238E27FC236}">
                <a16:creationId xmlns:a16="http://schemas.microsoft.com/office/drawing/2014/main" id="{B08A7988-95BD-6570-B601-F30BD64862FF}"/>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3128145302"/>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Closing Slide –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4F517-532C-E3D1-215C-DC374461A206}"/>
              </a:ext>
            </a:extLst>
          </p:cNvPr>
          <p:cNvSpPr>
            <a:spLocks noGrp="1"/>
          </p:cNvSpPr>
          <p:nvPr>
            <p:ph type="title" hasCustomPrompt="1"/>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Closing Slide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4" name="Picture 3" descr="A logo for a company&#10;&#10;Description automatically generated">
            <a:extLst>
              <a:ext uri="{FF2B5EF4-FFF2-40B4-BE49-F238E27FC236}">
                <a16:creationId xmlns:a16="http://schemas.microsoft.com/office/drawing/2014/main" id="{D6F81BBB-B589-B6E3-A4AC-20E966D79A7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52077" y="348654"/>
            <a:ext cx="2721748" cy="1020656"/>
          </a:xfrm>
          <a:prstGeom prst="rect">
            <a:avLst/>
          </a:prstGeom>
        </p:spPr>
      </p:pic>
      <p:sp>
        <p:nvSpPr>
          <p:cNvPr id="5" name="Picture Placeholder 4">
            <a:extLst>
              <a:ext uri="{FF2B5EF4-FFF2-40B4-BE49-F238E27FC236}">
                <a16:creationId xmlns:a16="http://schemas.microsoft.com/office/drawing/2014/main" id="{4098E537-6B05-1014-FBDB-30AB92D4919C}"/>
              </a:ext>
            </a:extLst>
          </p:cNvPr>
          <p:cNvSpPr>
            <a:spLocks noGrp="1"/>
          </p:cNvSpPr>
          <p:nvPr>
            <p:ph type="pic" sz="quarter" idx="12"/>
          </p:nvPr>
        </p:nvSpPr>
        <p:spPr>
          <a:xfrm>
            <a:off x="4265080" y="-34599"/>
            <a:ext cx="4878920" cy="5178099"/>
          </a:xfrm>
          <a:custGeom>
            <a:avLst/>
            <a:gdLst>
              <a:gd name="connsiteX0" fmla="*/ 2260226 w 4846320"/>
              <a:gd name="connsiteY0" fmla="*/ 0 h 5143500"/>
              <a:gd name="connsiteX1" fmla="*/ 4846320 w 4846320"/>
              <a:gd name="connsiteY1" fmla="*/ 0 h 5143500"/>
              <a:gd name="connsiteX2" fmla="*/ 4846320 w 4846320"/>
              <a:gd name="connsiteY2" fmla="*/ 5143500 h 5143500"/>
              <a:gd name="connsiteX3" fmla="*/ 0 w 4846320"/>
              <a:gd name="connsiteY3" fmla="*/ 5143500 h 5143500"/>
              <a:gd name="connsiteX4" fmla="*/ 2003487 w 4846320"/>
              <a:gd name="connsiteY4" fmla="*/ 303609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6320" h="5143500">
                <a:moveTo>
                  <a:pt x="2260226" y="0"/>
                </a:moveTo>
                <a:lnTo>
                  <a:pt x="4846320" y="0"/>
                </a:lnTo>
                <a:lnTo>
                  <a:pt x="4846320" y="5143500"/>
                </a:lnTo>
                <a:lnTo>
                  <a:pt x="0" y="5143500"/>
                </a:lnTo>
                <a:cubicBezTo>
                  <a:pt x="264319" y="3905250"/>
                  <a:pt x="655886" y="1990576"/>
                  <a:pt x="2003487" y="303609"/>
                </a:cubicBezTo>
                <a:close/>
              </a:path>
            </a:pathLst>
          </a:custGeom>
          <a:solidFill>
            <a:schemeClr val="bg2">
              <a:lumMod val="40000"/>
              <a:lumOff val="60000"/>
            </a:schemeClr>
          </a:solidFill>
        </p:spPr>
        <p:txBody>
          <a:bodyPr wrap="square">
            <a:noAutofit/>
          </a:bodyPr>
          <a:lstStyle/>
          <a:p>
            <a:endParaRPr lang="en-US"/>
          </a:p>
        </p:txBody>
      </p:sp>
    </p:spTree>
    <p:extLst>
      <p:ext uri="{BB962C8B-B14F-4D97-AF65-F5344CB8AC3E}">
        <p14:creationId xmlns:p14="http://schemas.microsoft.com/office/powerpoint/2010/main" val="3644006255"/>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Title Slide – Illustrated">
    <p:spTree>
      <p:nvGrpSpPr>
        <p:cNvPr id="1" name=""/>
        <p:cNvGrpSpPr/>
        <p:nvPr/>
      </p:nvGrpSpPr>
      <p:grpSpPr>
        <a:xfrm>
          <a:off x="0" y="0"/>
          <a:ext cx="0" cy="0"/>
          <a:chOff x="0" y="0"/>
          <a:chExt cx="0" cy="0"/>
        </a:xfrm>
      </p:grpSpPr>
      <p:pic>
        <p:nvPicPr>
          <p:cNvPr id="9" name="Picture 8" descr="A green landscape with a bridge and buildings&#10;&#10;Description automatically generated">
            <a:extLst>
              <a:ext uri="{FF2B5EF4-FFF2-40B4-BE49-F238E27FC236}">
                <a16:creationId xmlns:a16="http://schemas.microsoft.com/office/drawing/2014/main" id="{8DA77055-EA4D-CD1E-C5A3-7DDABC6A15C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4000" cy="5143500"/>
          </a:xfrm>
          <a:prstGeom prst="rect">
            <a:avLst/>
          </a:prstGeom>
        </p:spPr>
      </p:pic>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logo for a company&#10;&#10;Description automatically generated">
            <a:extLst>
              <a:ext uri="{FF2B5EF4-FFF2-40B4-BE49-F238E27FC236}">
                <a16:creationId xmlns:a16="http://schemas.microsoft.com/office/drawing/2014/main" id="{62578D50-E74B-24AD-F0E7-AC31E6E93822}"/>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52077" y="348654"/>
            <a:ext cx="2721748" cy="1020656"/>
          </a:xfrm>
          <a:prstGeom prst="rect">
            <a:avLst/>
          </a:prstGeom>
        </p:spPr>
      </p:pic>
      <p:sp>
        <p:nvSpPr>
          <p:cNvPr id="11" name="Title 1">
            <a:extLst>
              <a:ext uri="{FF2B5EF4-FFF2-40B4-BE49-F238E27FC236}">
                <a16:creationId xmlns:a16="http://schemas.microsoft.com/office/drawing/2014/main" id="{BA2A791B-D7EC-5C08-CE0D-85EAEF5AC014}"/>
              </a:ext>
            </a:extLst>
          </p:cNvPr>
          <p:cNvSpPr>
            <a:spLocks noGrp="1"/>
          </p:cNvSpPr>
          <p:nvPr>
            <p:ph type="title"/>
          </p:nvPr>
        </p:nvSpPr>
        <p:spPr>
          <a:xfrm>
            <a:off x="552077" y="2884449"/>
            <a:ext cx="4971494" cy="908019"/>
          </a:xfrm>
        </p:spPr>
        <p:txBody>
          <a:bodyPr lIns="0" tIns="0" rIns="0" bIns="0" anchor="b" anchorCtr="0">
            <a:noAutofit/>
          </a:bodyPr>
          <a:lstStyle>
            <a:lvl1pPr>
              <a:lnSpc>
                <a:spcPts val="3000"/>
              </a:lnSpc>
              <a:spcAft>
                <a:spcPts val="1200"/>
              </a:spcAft>
              <a:defRPr sz="2800" b="1" spc="-100" baseline="0">
                <a:solidFill>
                  <a:schemeClr val="bg1"/>
                </a:solidFill>
              </a:defRPr>
            </a:lvl1pPr>
          </a:lstStyle>
          <a:p>
            <a:r>
              <a:rPr lang="en-US"/>
              <a:t>Click to edit Master title style</a:t>
            </a:r>
          </a:p>
        </p:txBody>
      </p:sp>
      <p:sp>
        <p:nvSpPr>
          <p:cNvPr id="12" name="Text Placeholder 9">
            <a:extLst>
              <a:ext uri="{FF2B5EF4-FFF2-40B4-BE49-F238E27FC236}">
                <a16:creationId xmlns:a16="http://schemas.microsoft.com/office/drawing/2014/main" id="{37ABAE70-C3CC-A948-27F8-32B40E27FCE2}"/>
              </a:ext>
            </a:extLst>
          </p:cNvPr>
          <p:cNvSpPr>
            <a:spLocks noGrp="1"/>
          </p:cNvSpPr>
          <p:nvPr>
            <p:ph type="body" sz="quarter" idx="11"/>
          </p:nvPr>
        </p:nvSpPr>
        <p:spPr>
          <a:xfrm>
            <a:off x="555295" y="4358947"/>
            <a:ext cx="4968275" cy="421209"/>
          </a:xfrm>
        </p:spPr>
        <p:txBody>
          <a:bodyPr lIns="0" tIns="0" rIns="0" bIns="0">
            <a:noAutofit/>
          </a:bodyPr>
          <a:lstStyle>
            <a:lvl1pPr marL="0" indent="0">
              <a:buNone/>
              <a:defRPr sz="1400">
                <a:solidFill>
                  <a:schemeClr val="bg1"/>
                </a:solidFill>
              </a:defRPr>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spTree>
    <p:extLst>
      <p:ext uri="{BB962C8B-B14F-4D97-AF65-F5344CB8AC3E}">
        <p14:creationId xmlns:p14="http://schemas.microsoft.com/office/powerpoint/2010/main" val="2623146617"/>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Title Slide –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logo for a company&#10;&#10;Description automatically generated">
            <a:extLst>
              <a:ext uri="{FF2B5EF4-FFF2-40B4-BE49-F238E27FC236}">
                <a16:creationId xmlns:a16="http://schemas.microsoft.com/office/drawing/2014/main" id="{62578D50-E74B-24AD-F0E7-AC31E6E9382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52077" y="348654"/>
            <a:ext cx="2721748" cy="1020656"/>
          </a:xfrm>
          <a:prstGeom prst="rect">
            <a:avLst/>
          </a:prstGeom>
        </p:spPr>
      </p:pic>
      <p:sp>
        <p:nvSpPr>
          <p:cNvPr id="3" name="Picture Placeholder 2">
            <a:extLst>
              <a:ext uri="{FF2B5EF4-FFF2-40B4-BE49-F238E27FC236}">
                <a16:creationId xmlns:a16="http://schemas.microsoft.com/office/drawing/2014/main" id="{53C05938-0A78-EC73-B38D-0434C991A870}"/>
              </a:ext>
            </a:extLst>
          </p:cNvPr>
          <p:cNvSpPr>
            <a:spLocks noGrp="1"/>
          </p:cNvSpPr>
          <p:nvPr>
            <p:ph type="pic" sz="quarter" idx="12"/>
          </p:nvPr>
        </p:nvSpPr>
        <p:spPr>
          <a:xfrm>
            <a:off x="4265080" y="-34599"/>
            <a:ext cx="4878920" cy="5178099"/>
          </a:xfrm>
          <a:custGeom>
            <a:avLst/>
            <a:gdLst>
              <a:gd name="connsiteX0" fmla="*/ 2260226 w 4846320"/>
              <a:gd name="connsiteY0" fmla="*/ 0 h 5143500"/>
              <a:gd name="connsiteX1" fmla="*/ 4846320 w 4846320"/>
              <a:gd name="connsiteY1" fmla="*/ 0 h 5143500"/>
              <a:gd name="connsiteX2" fmla="*/ 4846320 w 4846320"/>
              <a:gd name="connsiteY2" fmla="*/ 5143500 h 5143500"/>
              <a:gd name="connsiteX3" fmla="*/ 0 w 4846320"/>
              <a:gd name="connsiteY3" fmla="*/ 5143500 h 5143500"/>
              <a:gd name="connsiteX4" fmla="*/ 2003487 w 4846320"/>
              <a:gd name="connsiteY4" fmla="*/ 303609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6320" h="5143500">
                <a:moveTo>
                  <a:pt x="2260226" y="0"/>
                </a:moveTo>
                <a:lnTo>
                  <a:pt x="4846320" y="0"/>
                </a:lnTo>
                <a:lnTo>
                  <a:pt x="4846320" y="5143500"/>
                </a:lnTo>
                <a:lnTo>
                  <a:pt x="0" y="5143500"/>
                </a:lnTo>
                <a:cubicBezTo>
                  <a:pt x="264319" y="3905250"/>
                  <a:pt x="655886" y="1990576"/>
                  <a:pt x="2003487" y="303609"/>
                </a:cubicBezTo>
                <a:close/>
              </a:path>
            </a:pathLst>
          </a:custGeom>
          <a:solidFill>
            <a:schemeClr val="bg2">
              <a:lumMod val="40000"/>
              <a:lumOff val="60000"/>
            </a:schemeClr>
          </a:solidFill>
        </p:spPr>
        <p:txBody>
          <a:bodyPr wrap="square">
            <a:noAutofit/>
          </a:bodyPr>
          <a:lstStyle/>
          <a:p>
            <a:r>
              <a:rPr lang="en-US"/>
              <a:t>Click icon to add picture</a:t>
            </a:r>
          </a:p>
        </p:txBody>
      </p:sp>
    </p:spTree>
    <p:extLst>
      <p:ext uri="{BB962C8B-B14F-4D97-AF65-F5344CB8AC3E}">
        <p14:creationId xmlns:p14="http://schemas.microsoft.com/office/powerpoint/2010/main" val="3937749220"/>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4-Icons Slide – Green">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E3DCF62-C236-E423-149F-D83CEC9754B8}"/>
              </a:ext>
            </a:extLst>
          </p:cNvPr>
          <p:cNvSpPr/>
          <p:nvPr userDrawn="1"/>
        </p:nvSpPr>
        <p:spPr>
          <a:xfrm>
            <a:off x="3850105" y="-28650"/>
            <a:ext cx="5293895" cy="5201026"/>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4936" h="5162750">
                <a:moveTo>
                  <a:pt x="115045" y="9625"/>
                </a:moveTo>
                <a:lnTo>
                  <a:pt x="5254936" y="0"/>
                </a:lnTo>
                <a:lnTo>
                  <a:pt x="5254936" y="5143500"/>
                </a:lnTo>
                <a:lnTo>
                  <a:pt x="750312" y="5162750"/>
                </a:lnTo>
                <a:cubicBezTo>
                  <a:pt x="-459" y="3653589"/>
                  <a:pt x="-135211" y="1643914"/>
                  <a:pt x="115045" y="9625"/>
                </a:cubicBezTo>
                <a:close/>
              </a:path>
            </a:pathLst>
          </a:cu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3EA338E-BF00-02FD-0790-1143D37A51C1}"/>
              </a:ext>
            </a:extLst>
          </p:cNvPr>
          <p:cNvSpPr/>
          <p:nvPr userDrawn="1"/>
        </p:nvSpPr>
        <p:spPr>
          <a:xfrm>
            <a:off x="4848726" y="457435"/>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775826" y="54571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775826" y="840422"/>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983263" y="591972"/>
            <a:ext cx="556426" cy="556426"/>
          </a:xfrm>
        </p:spPr>
        <p:txBody>
          <a:bodyPr>
            <a:normAutofit/>
          </a:bodyPr>
          <a:lstStyle>
            <a:lvl1pPr marL="0" indent="0">
              <a:buNone/>
              <a:defRPr sz="1000"/>
            </a:lvl1pPr>
          </a:lstStyle>
          <a:p>
            <a:r>
              <a:rPr lang="en-US"/>
              <a:t>icon</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775826" y="161188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775826" y="1906588"/>
            <a:ext cx="2730500"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775826" y="271237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775826" y="3007080"/>
            <a:ext cx="2730500" cy="392113"/>
          </a:xfrm>
        </p:spPr>
        <p:txBody>
          <a:bodyPr lIns="0" tIns="0" rIns="0" bIns="0">
            <a:noAutofit/>
          </a:bodyPr>
          <a:lstStyle>
            <a:lvl1pPr marL="0" indent="0">
              <a:buNone/>
              <a:defRPr sz="1200"/>
            </a:lvl1pPr>
          </a:lstStyle>
          <a:p>
            <a:pPr lvl="0"/>
            <a:r>
              <a:rPr lang="en-US"/>
              <a:t>Body text</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775826" y="3809382"/>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775826" y="4104087"/>
            <a:ext cx="2730500" cy="392113"/>
          </a:xfrm>
        </p:spPr>
        <p:txBody>
          <a:bodyPr lIns="0" tIns="0" rIns="0" bIns="0">
            <a:noAutofit/>
          </a:bodyPr>
          <a:lstStyle>
            <a:lvl1pPr marL="0" indent="0">
              <a:buNone/>
              <a:defRPr sz="1200"/>
            </a:lvl1pPr>
          </a:lstStyle>
          <a:p>
            <a:pPr lvl="0"/>
            <a:r>
              <a:rPr lang="en-US"/>
              <a:t>Body text</a:t>
            </a:r>
          </a:p>
        </p:txBody>
      </p:sp>
      <p:sp>
        <p:nvSpPr>
          <p:cNvPr id="4" name="Oval 3">
            <a:extLst>
              <a:ext uri="{FF2B5EF4-FFF2-40B4-BE49-F238E27FC236}">
                <a16:creationId xmlns:a16="http://schemas.microsoft.com/office/drawing/2014/main" id="{A58EF01F-4CB1-54E6-E15E-1F7C472B1D4F}"/>
              </a:ext>
            </a:extLst>
          </p:cNvPr>
          <p:cNvSpPr/>
          <p:nvPr userDrawn="1"/>
        </p:nvSpPr>
        <p:spPr>
          <a:xfrm>
            <a:off x="4848726" y="154730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7">
            <a:extLst>
              <a:ext uri="{FF2B5EF4-FFF2-40B4-BE49-F238E27FC236}">
                <a16:creationId xmlns:a16="http://schemas.microsoft.com/office/drawing/2014/main" id="{B549FABF-F401-0D12-D1E5-F1AAFF1530B4}"/>
              </a:ext>
            </a:extLst>
          </p:cNvPr>
          <p:cNvSpPr>
            <a:spLocks noGrp="1"/>
          </p:cNvSpPr>
          <p:nvPr>
            <p:ph type="pic" sz="quarter" idx="29" hasCustomPrompt="1"/>
          </p:nvPr>
        </p:nvSpPr>
        <p:spPr>
          <a:xfrm>
            <a:off x="4983263" y="1681838"/>
            <a:ext cx="556426" cy="556426"/>
          </a:xfrm>
        </p:spPr>
        <p:txBody>
          <a:bodyPr>
            <a:normAutofit/>
          </a:bodyPr>
          <a:lstStyle>
            <a:lvl1pPr marL="0" indent="0">
              <a:buNone/>
              <a:defRPr sz="1000"/>
            </a:lvl1pPr>
          </a:lstStyle>
          <a:p>
            <a:r>
              <a:rPr lang="en-US"/>
              <a:t>icon</a:t>
            </a:r>
          </a:p>
        </p:txBody>
      </p:sp>
      <p:sp>
        <p:nvSpPr>
          <p:cNvPr id="16" name="Oval 15">
            <a:extLst>
              <a:ext uri="{FF2B5EF4-FFF2-40B4-BE49-F238E27FC236}">
                <a16:creationId xmlns:a16="http://schemas.microsoft.com/office/drawing/2014/main" id="{0A2EC7A4-AE8D-CDE7-1556-9330C7851573}"/>
              </a:ext>
            </a:extLst>
          </p:cNvPr>
          <p:cNvSpPr/>
          <p:nvPr userDrawn="1"/>
        </p:nvSpPr>
        <p:spPr>
          <a:xfrm>
            <a:off x="4848726" y="2637167"/>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17">
            <a:extLst>
              <a:ext uri="{FF2B5EF4-FFF2-40B4-BE49-F238E27FC236}">
                <a16:creationId xmlns:a16="http://schemas.microsoft.com/office/drawing/2014/main" id="{3B667783-E48A-63B7-3A9C-AF98B0C3937D}"/>
              </a:ext>
            </a:extLst>
          </p:cNvPr>
          <p:cNvSpPr>
            <a:spLocks noGrp="1"/>
          </p:cNvSpPr>
          <p:nvPr>
            <p:ph type="pic" sz="quarter" idx="30" hasCustomPrompt="1"/>
          </p:nvPr>
        </p:nvSpPr>
        <p:spPr>
          <a:xfrm>
            <a:off x="4983263" y="2771704"/>
            <a:ext cx="556426" cy="556426"/>
          </a:xfrm>
        </p:spPr>
        <p:txBody>
          <a:bodyPr>
            <a:normAutofit/>
          </a:bodyPr>
          <a:lstStyle>
            <a:lvl1pPr marL="0" indent="0">
              <a:buNone/>
              <a:defRPr sz="1000"/>
            </a:lvl1pPr>
          </a:lstStyle>
          <a:p>
            <a:r>
              <a:rPr lang="en-US"/>
              <a:t>icon</a:t>
            </a:r>
          </a:p>
        </p:txBody>
      </p:sp>
      <p:sp>
        <p:nvSpPr>
          <p:cNvPr id="19" name="Oval 18">
            <a:extLst>
              <a:ext uri="{FF2B5EF4-FFF2-40B4-BE49-F238E27FC236}">
                <a16:creationId xmlns:a16="http://schemas.microsoft.com/office/drawing/2014/main" id="{09700F0D-2312-6DDF-697A-09FC9F6DBECF}"/>
              </a:ext>
            </a:extLst>
          </p:cNvPr>
          <p:cNvSpPr/>
          <p:nvPr userDrawn="1"/>
        </p:nvSpPr>
        <p:spPr>
          <a:xfrm>
            <a:off x="4848726" y="3727033"/>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17">
            <a:extLst>
              <a:ext uri="{FF2B5EF4-FFF2-40B4-BE49-F238E27FC236}">
                <a16:creationId xmlns:a16="http://schemas.microsoft.com/office/drawing/2014/main" id="{C18CC1D8-DFC5-D4E0-A938-1D54588925B6}"/>
              </a:ext>
            </a:extLst>
          </p:cNvPr>
          <p:cNvSpPr>
            <a:spLocks noGrp="1"/>
          </p:cNvSpPr>
          <p:nvPr>
            <p:ph type="pic" sz="quarter" idx="31" hasCustomPrompt="1"/>
          </p:nvPr>
        </p:nvSpPr>
        <p:spPr>
          <a:xfrm>
            <a:off x="4983263" y="3861570"/>
            <a:ext cx="556426" cy="556426"/>
          </a:xfrm>
        </p:spPr>
        <p:txBody>
          <a:bodyPr>
            <a:normAutofit/>
          </a:bodyPr>
          <a:lstStyle>
            <a:lvl1pPr marL="0" indent="0">
              <a:buNone/>
              <a:defRPr sz="1000"/>
            </a:lvl1pPr>
          </a:lstStyle>
          <a:p>
            <a:r>
              <a:rPr lang="en-US"/>
              <a:t>icon</a:t>
            </a:r>
          </a:p>
        </p:txBody>
      </p:sp>
      <p:sp>
        <p:nvSpPr>
          <p:cNvPr id="22" name="Footer Placeholder 18">
            <a:extLst>
              <a:ext uri="{FF2B5EF4-FFF2-40B4-BE49-F238E27FC236}">
                <a16:creationId xmlns:a16="http://schemas.microsoft.com/office/drawing/2014/main" id="{DB5DB5E4-3346-CE44-B61D-47F58D0E2297}"/>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25" name="Slide Number Placeholder 19">
            <a:extLst>
              <a:ext uri="{FF2B5EF4-FFF2-40B4-BE49-F238E27FC236}">
                <a16:creationId xmlns:a16="http://schemas.microsoft.com/office/drawing/2014/main" id="{1CBE4D9C-09BB-D40C-F33C-C5E94B8C4AC0}"/>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2952669634"/>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4-Icons Slide –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E3DCF62-C236-E423-149F-D83CEC9754B8}"/>
              </a:ext>
            </a:extLst>
          </p:cNvPr>
          <p:cNvSpPr/>
          <p:nvPr userDrawn="1"/>
        </p:nvSpPr>
        <p:spPr>
          <a:xfrm>
            <a:off x="3850105" y="-28650"/>
            <a:ext cx="5293895" cy="5201026"/>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4936" h="5162750">
                <a:moveTo>
                  <a:pt x="115045" y="9625"/>
                </a:moveTo>
                <a:lnTo>
                  <a:pt x="5254936" y="0"/>
                </a:lnTo>
                <a:lnTo>
                  <a:pt x="5254936" y="5143500"/>
                </a:lnTo>
                <a:lnTo>
                  <a:pt x="750312" y="5162750"/>
                </a:lnTo>
                <a:cubicBezTo>
                  <a:pt x="-459" y="3653589"/>
                  <a:pt x="-135211" y="1643914"/>
                  <a:pt x="115045" y="9625"/>
                </a:cubicBezTo>
                <a:close/>
              </a:path>
            </a:pathLst>
          </a:cu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3EA338E-BF00-02FD-0790-1143D37A51C1}"/>
              </a:ext>
            </a:extLst>
          </p:cNvPr>
          <p:cNvSpPr/>
          <p:nvPr userDrawn="1"/>
        </p:nvSpPr>
        <p:spPr>
          <a:xfrm>
            <a:off x="4848726" y="457435"/>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775826" y="54571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775826" y="840422"/>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983263" y="591972"/>
            <a:ext cx="556426" cy="556426"/>
          </a:xfrm>
        </p:spPr>
        <p:txBody>
          <a:bodyPr>
            <a:normAutofit/>
          </a:bodyPr>
          <a:lstStyle>
            <a:lvl1pPr marL="0" indent="0">
              <a:buNone/>
              <a:defRPr sz="1000"/>
            </a:lvl1pPr>
          </a:lstStyle>
          <a:p>
            <a:r>
              <a:rPr lang="en-US"/>
              <a:t>icon</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775826" y="161188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775826" y="1906588"/>
            <a:ext cx="2730500"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775826" y="271237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775826" y="3007080"/>
            <a:ext cx="2730500" cy="392113"/>
          </a:xfrm>
        </p:spPr>
        <p:txBody>
          <a:bodyPr lIns="0" tIns="0" rIns="0" bIns="0">
            <a:noAutofit/>
          </a:bodyPr>
          <a:lstStyle>
            <a:lvl1pPr marL="0" indent="0">
              <a:buNone/>
              <a:defRPr sz="1200"/>
            </a:lvl1pPr>
          </a:lstStyle>
          <a:p>
            <a:pPr lvl="0"/>
            <a:r>
              <a:rPr lang="en-US"/>
              <a:t>Body text</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775826" y="3809382"/>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775826" y="4104087"/>
            <a:ext cx="2730500" cy="392113"/>
          </a:xfrm>
        </p:spPr>
        <p:txBody>
          <a:bodyPr lIns="0" tIns="0" rIns="0" bIns="0">
            <a:noAutofit/>
          </a:bodyPr>
          <a:lstStyle>
            <a:lvl1pPr marL="0" indent="0">
              <a:buNone/>
              <a:defRPr sz="1200"/>
            </a:lvl1pPr>
          </a:lstStyle>
          <a:p>
            <a:pPr lvl="0"/>
            <a:r>
              <a:rPr lang="en-US"/>
              <a:t>Body text</a:t>
            </a:r>
          </a:p>
        </p:txBody>
      </p:sp>
      <p:sp>
        <p:nvSpPr>
          <p:cNvPr id="4" name="Oval 3">
            <a:extLst>
              <a:ext uri="{FF2B5EF4-FFF2-40B4-BE49-F238E27FC236}">
                <a16:creationId xmlns:a16="http://schemas.microsoft.com/office/drawing/2014/main" id="{A58EF01F-4CB1-54E6-E15E-1F7C472B1D4F}"/>
              </a:ext>
            </a:extLst>
          </p:cNvPr>
          <p:cNvSpPr/>
          <p:nvPr userDrawn="1"/>
        </p:nvSpPr>
        <p:spPr>
          <a:xfrm>
            <a:off x="4848726" y="154730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7">
            <a:extLst>
              <a:ext uri="{FF2B5EF4-FFF2-40B4-BE49-F238E27FC236}">
                <a16:creationId xmlns:a16="http://schemas.microsoft.com/office/drawing/2014/main" id="{B549FABF-F401-0D12-D1E5-F1AAFF1530B4}"/>
              </a:ext>
            </a:extLst>
          </p:cNvPr>
          <p:cNvSpPr>
            <a:spLocks noGrp="1"/>
          </p:cNvSpPr>
          <p:nvPr>
            <p:ph type="pic" sz="quarter" idx="29" hasCustomPrompt="1"/>
          </p:nvPr>
        </p:nvSpPr>
        <p:spPr>
          <a:xfrm>
            <a:off x="4983263" y="1681838"/>
            <a:ext cx="556426" cy="556426"/>
          </a:xfrm>
        </p:spPr>
        <p:txBody>
          <a:bodyPr>
            <a:normAutofit/>
          </a:bodyPr>
          <a:lstStyle>
            <a:lvl1pPr marL="0" indent="0">
              <a:buNone/>
              <a:defRPr sz="1000"/>
            </a:lvl1pPr>
          </a:lstStyle>
          <a:p>
            <a:r>
              <a:rPr lang="en-US"/>
              <a:t>icon</a:t>
            </a:r>
          </a:p>
        </p:txBody>
      </p:sp>
      <p:sp>
        <p:nvSpPr>
          <p:cNvPr id="16" name="Oval 15">
            <a:extLst>
              <a:ext uri="{FF2B5EF4-FFF2-40B4-BE49-F238E27FC236}">
                <a16:creationId xmlns:a16="http://schemas.microsoft.com/office/drawing/2014/main" id="{0A2EC7A4-AE8D-CDE7-1556-9330C7851573}"/>
              </a:ext>
            </a:extLst>
          </p:cNvPr>
          <p:cNvSpPr/>
          <p:nvPr userDrawn="1"/>
        </p:nvSpPr>
        <p:spPr>
          <a:xfrm>
            <a:off x="4848726" y="2637167"/>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17">
            <a:extLst>
              <a:ext uri="{FF2B5EF4-FFF2-40B4-BE49-F238E27FC236}">
                <a16:creationId xmlns:a16="http://schemas.microsoft.com/office/drawing/2014/main" id="{3B667783-E48A-63B7-3A9C-AF98B0C3937D}"/>
              </a:ext>
            </a:extLst>
          </p:cNvPr>
          <p:cNvSpPr>
            <a:spLocks noGrp="1"/>
          </p:cNvSpPr>
          <p:nvPr>
            <p:ph type="pic" sz="quarter" idx="30" hasCustomPrompt="1"/>
          </p:nvPr>
        </p:nvSpPr>
        <p:spPr>
          <a:xfrm>
            <a:off x="4983263" y="2771704"/>
            <a:ext cx="556426" cy="556426"/>
          </a:xfrm>
        </p:spPr>
        <p:txBody>
          <a:bodyPr>
            <a:normAutofit/>
          </a:bodyPr>
          <a:lstStyle>
            <a:lvl1pPr marL="0" indent="0">
              <a:buNone/>
              <a:defRPr sz="1000"/>
            </a:lvl1pPr>
          </a:lstStyle>
          <a:p>
            <a:r>
              <a:rPr lang="en-US"/>
              <a:t>icon</a:t>
            </a:r>
          </a:p>
        </p:txBody>
      </p:sp>
      <p:sp>
        <p:nvSpPr>
          <p:cNvPr id="19" name="Oval 18">
            <a:extLst>
              <a:ext uri="{FF2B5EF4-FFF2-40B4-BE49-F238E27FC236}">
                <a16:creationId xmlns:a16="http://schemas.microsoft.com/office/drawing/2014/main" id="{09700F0D-2312-6DDF-697A-09FC9F6DBECF}"/>
              </a:ext>
            </a:extLst>
          </p:cNvPr>
          <p:cNvSpPr/>
          <p:nvPr userDrawn="1"/>
        </p:nvSpPr>
        <p:spPr>
          <a:xfrm>
            <a:off x="4848726" y="3727033"/>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17">
            <a:extLst>
              <a:ext uri="{FF2B5EF4-FFF2-40B4-BE49-F238E27FC236}">
                <a16:creationId xmlns:a16="http://schemas.microsoft.com/office/drawing/2014/main" id="{C18CC1D8-DFC5-D4E0-A938-1D54588925B6}"/>
              </a:ext>
            </a:extLst>
          </p:cNvPr>
          <p:cNvSpPr>
            <a:spLocks noGrp="1"/>
          </p:cNvSpPr>
          <p:nvPr>
            <p:ph type="pic" sz="quarter" idx="31" hasCustomPrompt="1"/>
          </p:nvPr>
        </p:nvSpPr>
        <p:spPr>
          <a:xfrm>
            <a:off x="4983263" y="3861570"/>
            <a:ext cx="556426" cy="556426"/>
          </a:xfrm>
        </p:spPr>
        <p:txBody>
          <a:bodyPr>
            <a:normAutofit/>
          </a:bodyPr>
          <a:lstStyle>
            <a:lvl1pPr marL="0" indent="0">
              <a:buNone/>
              <a:defRPr sz="1000"/>
            </a:lvl1pPr>
          </a:lstStyle>
          <a:p>
            <a:r>
              <a:rPr lang="en-US"/>
              <a:t>icon</a:t>
            </a:r>
          </a:p>
        </p:txBody>
      </p:sp>
      <p:sp>
        <p:nvSpPr>
          <p:cNvPr id="6" name="Footer Placeholder 18">
            <a:extLst>
              <a:ext uri="{FF2B5EF4-FFF2-40B4-BE49-F238E27FC236}">
                <a16:creationId xmlns:a16="http://schemas.microsoft.com/office/drawing/2014/main" id="{97BB366B-6F0C-D711-A403-BE570689E510}"/>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7" name="Slide Number Placeholder 19">
            <a:extLst>
              <a:ext uri="{FF2B5EF4-FFF2-40B4-BE49-F238E27FC236}">
                <a16:creationId xmlns:a16="http://schemas.microsoft.com/office/drawing/2014/main" id="{44378C01-099C-92CD-B211-197E0FDB7459}"/>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3315484347"/>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4-Icons Slide – Yellow">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E3DCF62-C236-E423-149F-D83CEC9754B8}"/>
              </a:ext>
            </a:extLst>
          </p:cNvPr>
          <p:cNvSpPr/>
          <p:nvPr userDrawn="1"/>
        </p:nvSpPr>
        <p:spPr>
          <a:xfrm>
            <a:off x="3850105" y="-28650"/>
            <a:ext cx="5293895" cy="5201026"/>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4936" h="5162750">
                <a:moveTo>
                  <a:pt x="115045" y="9625"/>
                </a:moveTo>
                <a:lnTo>
                  <a:pt x="5254936" y="0"/>
                </a:lnTo>
                <a:lnTo>
                  <a:pt x="5254936" y="5143500"/>
                </a:lnTo>
                <a:lnTo>
                  <a:pt x="750312" y="5162750"/>
                </a:lnTo>
                <a:cubicBezTo>
                  <a:pt x="-459" y="3653589"/>
                  <a:pt x="-135211" y="1643914"/>
                  <a:pt x="115045" y="9625"/>
                </a:cubicBezTo>
                <a:close/>
              </a:path>
            </a:pathLst>
          </a:cu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3EA338E-BF00-02FD-0790-1143D37A51C1}"/>
              </a:ext>
            </a:extLst>
          </p:cNvPr>
          <p:cNvSpPr/>
          <p:nvPr userDrawn="1"/>
        </p:nvSpPr>
        <p:spPr>
          <a:xfrm>
            <a:off x="4848726" y="457435"/>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775826" y="54571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775826" y="840422"/>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983263" y="591972"/>
            <a:ext cx="556426" cy="556426"/>
          </a:xfrm>
        </p:spPr>
        <p:txBody>
          <a:bodyPr>
            <a:normAutofit/>
          </a:bodyPr>
          <a:lstStyle>
            <a:lvl1pPr marL="0" indent="0">
              <a:buNone/>
              <a:defRPr sz="1000"/>
            </a:lvl1pPr>
          </a:lstStyle>
          <a:p>
            <a:r>
              <a:rPr lang="en-US"/>
              <a:t>icon</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775826" y="161188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775826" y="1906588"/>
            <a:ext cx="2730500"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775826" y="271237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775826" y="3007080"/>
            <a:ext cx="2730500" cy="392113"/>
          </a:xfrm>
        </p:spPr>
        <p:txBody>
          <a:bodyPr lIns="0" tIns="0" rIns="0" bIns="0">
            <a:noAutofit/>
          </a:bodyPr>
          <a:lstStyle>
            <a:lvl1pPr marL="0" indent="0">
              <a:buNone/>
              <a:defRPr sz="1200"/>
            </a:lvl1pPr>
          </a:lstStyle>
          <a:p>
            <a:pPr lvl="0"/>
            <a:r>
              <a:rPr lang="en-US"/>
              <a:t>Body text</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775826" y="3809382"/>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775826" y="4104087"/>
            <a:ext cx="2730500" cy="392113"/>
          </a:xfrm>
        </p:spPr>
        <p:txBody>
          <a:bodyPr lIns="0" tIns="0" rIns="0" bIns="0">
            <a:noAutofit/>
          </a:bodyPr>
          <a:lstStyle>
            <a:lvl1pPr marL="0" indent="0">
              <a:buNone/>
              <a:defRPr sz="1200"/>
            </a:lvl1pPr>
          </a:lstStyle>
          <a:p>
            <a:pPr lvl="0"/>
            <a:r>
              <a:rPr lang="en-US"/>
              <a:t>Body text</a:t>
            </a:r>
          </a:p>
        </p:txBody>
      </p:sp>
      <p:sp>
        <p:nvSpPr>
          <p:cNvPr id="4" name="Oval 3">
            <a:extLst>
              <a:ext uri="{FF2B5EF4-FFF2-40B4-BE49-F238E27FC236}">
                <a16:creationId xmlns:a16="http://schemas.microsoft.com/office/drawing/2014/main" id="{A58EF01F-4CB1-54E6-E15E-1F7C472B1D4F}"/>
              </a:ext>
            </a:extLst>
          </p:cNvPr>
          <p:cNvSpPr/>
          <p:nvPr userDrawn="1"/>
        </p:nvSpPr>
        <p:spPr>
          <a:xfrm>
            <a:off x="4848726" y="154730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7">
            <a:extLst>
              <a:ext uri="{FF2B5EF4-FFF2-40B4-BE49-F238E27FC236}">
                <a16:creationId xmlns:a16="http://schemas.microsoft.com/office/drawing/2014/main" id="{B549FABF-F401-0D12-D1E5-F1AAFF1530B4}"/>
              </a:ext>
            </a:extLst>
          </p:cNvPr>
          <p:cNvSpPr>
            <a:spLocks noGrp="1"/>
          </p:cNvSpPr>
          <p:nvPr>
            <p:ph type="pic" sz="quarter" idx="29" hasCustomPrompt="1"/>
          </p:nvPr>
        </p:nvSpPr>
        <p:spPr>
          <a:xfrm>
            <a:off x="4983263" y="1681838"/>
            <a:ext cx="556426" cy="556426"/>
          </a:xfrm>
        </p:spPr>
        <p:txBody>
          <a:bodyPr>
            <a:normAutofit/>
          </a:bodyPr>
          <a:lstStyle>
            <a:lvl1pPr marL="0" indent="0">
              <a:buNone/>
              <a:defRPr sz="1000"/>
            </a:lvl1pPr>
          </a:lstStyle>
          <a:p>
            <a:r>
              <a:rPr lang="en-US"/>
              <a:t>icon</a:t>
            </a:r>
          </a:p>
        </p:txBody>
      </p:sp>
      <p:sp>
        <p:nvSpPr>
          <p:cNvPr id="16" name="Oval 15">
            <a:extLst>
              <a:ext uri="{FF2B5EF4-FFF2-40B4-BE49-F238E27FC236}">
                <a16:creationId xmlns:a16="http://schemas.microsoft.com/office/drawing/2014/main" id="{0A2EC7A4-AE8D-CDE7-1556-9330C7851573}"/>
              </a:ext>
            </a:extLst>
          </p:cNvPr>
          <p:cNvSpPr/>
          <p:nvPr userDrawn="1"/>
        </p:nvSpPr>
        <p:spPr>
          <a:xfrm>
            <a:off x="4848726" y="2637167"/>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17">
            <a:extLst>
              <a:ext uri="{FF2B5EF4-FFF2-40B4-BE49-F238E27FC236}">
                <a16:creationId xmlns:a16="http://schemas.microsoft.com/office/drawing/2014/main" id="{3B667783-E48A-63B7-3A9C-AF98B0C3937D}"/>
              </a:ext>
            </a:extLst>
          </p:cNvPr>
          <p:cNvSpPr>
            <a:spLocks noGrp="1"/>
          </p:cNvSpPr>
          <p:nvPr>
            <p:ph type="pic" sz="quarter" idx="30" hasCustomPrompt="1"/>
          </p:nvPr>
        </p:nvSpPr>
        <p:spPr>
          <a:xfrm>
            <a:off x="4983263" y="2771704"/>
            <a:ext cx="556426" cy="556426"/>
          </a:xfrm>
        </p:spPr>
        <p:txBody>
          <a:bodyPr>
            <a:normAutofit/>
          </a:bodyPr>
          <a:lstStyle>
            <a:lvl1pPr marL="0" indent="0">
              <a:buNone/>
              <a:defRPr sz="1000"/>
            </a:lvl1pPr>
          </a:lstStyle>
          <a:p>
            <a:r>
              <a:rPr lang="en-US"/>
              <a:t>icon</a:t>
            </a:r>
          </a:p>
        </p:txBody>
      </p:sp>
      <p:sp>
        <p:nvSpPr>
          <p:cNvPr id="19" name="Oval 18">
            <a:extLst>
              <a:ext uri="{FF2B5EF4-FFF2-40B4-BE49-F238E27FC236}">
                <a16:creationId xmlns:a16="http://schemas.microsoft.com/office/drawing/2014/main" id="{09700F0D-2312-6DDF-697A-09FC9F6DBECF}"/>
              </a:ext>
            </a:extLst>
          </p:cNvPr>
          <p:cNvSpPr/>
          <p:nvPr userDrawn="1"/>
        </p:nvSpPr>
        <p:spPr>
          <a:xfrm>
            <a:off x="4848726" y="3727033"/>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17">
            <a:extLst>
              <a:ext uri="{FF2B5EF4-FFF2-40B4-BE49-F238E27FC236}">
                <a16:creationId xmlns:a16="http://schemas.microsoft.com/office/drawing/2014/main" id="{C18CC1D8-DFC5-D4E0-A938-1D54588925B6}"/>
              </a:ext>
            </a:extLst>
          </p:cNvPr>
          <p:cNvSpPr>
            <a:spLocks noGrp="1"/>
          </p:cNvSpPr>
          <p:nvPr>
            <p:ph type="pic" sz="quarter" idx="31" hasCustomPrompt="1"/>
          </p:nvPr>
        </p:nvSpPr>
        <p:spPr>
          <a:xfrm>
            <a:off x="4983263" y="3861570"/>
            <a:ext cx="556426" cy="556426"/>
          </a:xfrm>
        </p:spPr>
        <p:txBody>
          <a:bodyPr>
            <a:normAutofit/>
          </a:bodyPr>
          <a:lstStyle>
            <a:lvl1pPr marL="0" indent="0">
              <a:buNone/>
              <a:defRPr sz="1000"/>
            </a:lvl1pPr>
          </a:lstStyle>
          <a:p>
            <a:r>
              <a:rPr lang="en-US"/>
              <a:t>icon</a:t>
            </a:r>
          </a:p>
        </p:txBody>
      </p:sp>
      <p:sp>
        <p:nvSpPr>
          <p:cNvPr id="6" name="Footer Placeholder 18">
            <a:extLst>
              <a:ext uri="{FF2B5EF4-FFF2-40B4-BE49-F238E27FC236}">
                <a16:creationId xmlns:a16="http://schemas.microsoft.com/office/drawing/2014/main" id="{4A8A9598-12F5-A875-B0C6-15E38DCCBF30}"/>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7" name="Slide Number Placeholder 19">
            <a:extLst>
              <a:ext uri="{FF2B5EF4-FFF2-40B4-BE49-F238E27FC236}">
                <a16:creationId xmlns:a16="http://schemas.microsoft.com/office/drawing/2014/main" id="{4A23DFEC-0226-25FB-CFEE-25B24FB603B5}"/>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2207278141"/>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3-Icons Slide – Green">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B47841D7-A267-F546-F053-5801BEB37AEE}"/>
              </a:ext>
            </a:extLst>
          </p:cNvPr>
          <p:cNvSpPr/>
          <p:nvPr userDrawn="1"/>
        </p:nvSpPr>
        <p:spPr>
          <a:xfrm>
            <a:off x="3850105" y="-28763"/>
            <a:ext cx="5293895" cy="5201026"/>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4936" h="5162750">
                <a:moveTo>
                  <a:pt x="115045" y="9625"/>
                </a:moveTo>
                <a:lnTo>
                  <a:pt x="5254936" y="0"/>
                </a:lnTo>
                <a:lnTo>
                  <a:pt x="5254936" y="5143500"/>
                </a:lnTo>
                <a:lnTo>
                  <a:pt x="750312" y="5162750"/>
                </a:lnTo>
                <a:cubicBezTo>
                  <a:pt x="-459" y="3653589"/>
                  <a:pt x="-135211" y="1643914"/>
                  <a:pt x="115045" y="9625"/>
                </a:cubicBezTo>
                <a:close/>
              </a:path>
            </a:pathLst>
          </a:cu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3EA338E-BF00-02FD-0790-1143D37A51C1}"/>
              </a:ext>
            </a:extLst>
          </p:cNvPr>
          <p:cNvSpPr/>
          <p:nvPr userDrawn="1"/>
        </p:nvSpPr>
        <p:spPr>
          <a:xfrm>
            <a:off x="4848726" y="749055"/>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775826" y="83733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775826" y="1132042"/>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983263" y="883592"/>
            <a:ext cx="556426" cy="556426"/>
          </a:xfrm>
        </p:spPr>
        <p:txBody>
          <a:bodyPr>
            <a:normAutofit/>
          </a:bodyPr>
          <a:lstStyle>
            <a:lvl1pPr marL="0" indent="0">
              <a:buNone/>
              <a:defRPr sz="1000"/>
            </a:lvl1pPr>
          </a:lstStyle>
          <a:p>
            <a:r>
              <a:rPr lang="en-US"/>
              <a:t>icon</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775826" y="190350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775826" y="2198208"/>
            <a:ext cx="2730500"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775826" y="300399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775826" y="3298700"/>
            <a:ext cx="2730500" cy="392113"/>
          </a:xfrm>
        </p:spPr>
        <p:txBody>
          <a:bodyPr lIns="0" tIns="0" rIns="0" bIns="0">
            <a:noAutofit/>
          </a:bodyPr>
          <a:lstStyle>
            <a:lvl1pPr marL="0" indent="0">
              <a:buNone/>
              <a:defRPr sz="1200"/>
            </a:lvl1pPr>
          </a:lstStyle>
          <a:p>
            <a:pPr lvl="0"/>
            <a:r>
              <a:rPr lang="en-US"/>
              <a:t>Body text</a:t>
            </a:r>
          </a:p>
        </p:txBody>
      </p:sp>
      <p:sp>
        <p:nvSpPr>
          <p:cNvPr id="4" name="Oval 3">
            <a:extLst>
              <a:ext uri="{FF2B5EF4-FFF2-40B4-BE49-F238E27FC236}">
                <a16:creationId xmlns:a16="http://schemas.microsoft.com/office/drawing/2014/main" id="{A58EF01F-4CB1-54E6-E15E-1F7C472B1D4F}"/>
              </a:ext>
            </a:extLst>
          </p:cNvPr>
          <p:cNvSpPr/>
          <p:nvPr userDrawn="1"/>
        </p:nvSpPr>
        <p:spPr>
          <a:xfrm>
            <a:off x="4848726" y="183892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7">
            <a:extLst>
              <a:ext uri="{FF2B5EF4-FFF2-40B4-BE49-F238E27FC236}">
                <a16:creationId xmlns:a16="http://schemas.microsoft.com/office/drawing/2014/main" id="{B549FABF-F401-0D12-D1E5-F1AAFF1530B4}"/>
              </a:ext>
            </a:extLst>
          </p:cNvPr>
          <p:cNvSpPr>
            <a:spLocks noGrp="1"/>
          </p:cNvSpPr>
          <p:nvPr>
            <p:ph type="pic" sz="quarter" idx="29" hasCustomPrompt="1"/>
          </p:nvPr>
        </p:nvSpPr>
        <p:spPr>
          <a:xfrm>
            <a:off x="4983263" y="1973458"/>
            <a:ext cx="556426" cy="556426"/>
          </a:xfrm>
        </p:spPr>
        <p:txBody>
          <a:bodyPr>
            <a:normAutofit/>
          </a:bodyPr>
          <a:lstStyle>
            <a:lvl1pPr marL="0" indent="0">
              <a:buNone/>
              <a:defRPr sz="1000"/>
            </a:lvl1pPr>
          </a:lstStyle>
          <a:p>
            <a:r>
              <a:rPr lang="en-US"/>
              <a:t>icon</a:t>
            </a:r>
          </a:p>
        </p:txBody>
      </p:sp>
      <p:sp>
        <p:nvSpPr>
          <p:cNvPr id="16" name="Oval 15">
            <a:extLst>
              <a:ext uri="{FF2B5EF4-FFF2-40B4-BE49-F238E27FC236}">
                <a16:creationId xmlns:a16="http://schemas.microsoft.com/office/drawing/2014/main" id="{0A2EC7A4-AE8D-CDE7-1556-9330C7851573}"/>
              </a:ext>
            </a:extLst>
          </p:cNvPr>
          <p:cNvSpPr/>
          <p:nvPr userDrawn="1"/>
        </p:nvSpPr>
        <p:spPr>
          <a:xfrm>
            <a:off x="4848726" y="2928787"/>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17">
            <a:extLst>
              <a:ext uri="{FF2B5EF4-FFF2-40B4-BE49-F238E27FC236}">
                <a16:creationId xmlns:a16="http://schemas.microsoft.com/office/drawing/2014/main" id="{3B667783-E48A-63B7-3A9C-AF98B0C3937D}"/>
              </a:ext>
            </a:extLst>
          </p:cNvPr>
          <p:cNvSpPr>
            <a:spLocks noGrp="1"/>
          </p:cNvSpPr>
          <p:nvPr>
            <p:ph type="pic" sz="quarter" idx="30" hasCustomPrompt="1"/>
          </p:nvPr>
        </p:nvSpPr>
        <p:spPr>
          <a:xfrm>
            <a:off x="4983263" y="3063324"/>
            <a:ext cx="556426" cy="556426"/>
          </a:xfrm>
        </p:spPr>
        <p:txBody>
          <a:bodyPr>
            <a:normAutofit/>
          </a:bodyPr>
          <a:lstStyle>
            <a:lvl1pPr marL="0" indent="0">
              <a:buNone/>
              <a:defRPr sz="1000"/>
            </a:lvl1pPr>
          </a:lstStyle>
          <a:p>
            <a:r>
              <a:rPr lang="en-US"/>
              <a:t>icon</a:t>
            </a:r>
          </a:p>
        </p:txBody>
      </p:sp>
      <p:sp>
        <p:nvSpPr>
          <p:cNvPr id="7" name="Footer Placeholder 18">
            <a:extLst>
              <a:ext uri="{FF2B5EF4-FFF2-40B4-BE49-F238E27FC236}">
                <a16:creationId xmlns:a16="http://schemas.microsoft.com/office/drawing/2014/main" id="{0DF13EA8-C046-AD23-4A90-937E713856DA}"/>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8" name="Slide Number Placeholder 19">
            <a:extLst>
              <a:ext uri="{FF2B5EF4-FFF2-40B4-BE49-F238E27FC236}">
                <a16:creationId xmlns:a16="http://schemas.microsoft.com/office/drawing/2014/main" id="{61A8DA36-935F-05EA-A26B-3AF3468744BA}"/>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1260208221"/>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3-Icons Slide – Blue">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B47841D7-A267-F546-F053-5801BEB37AEE}"/>
              </a:ext>
            </a:extLst>
          </p:cNvPr>
          <p:cNvSpPr/>
          <p:nvPr userDrawn="1"/>
        </p:nvSpPr>
        <p:spPr>
          <a:xfrm>
            <a:off x="3850105" y="-28763"/>
            <a:ext cx="5293895" cy="5201026"/>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4936" h="5162750">
                <a:moveTo>
                  <a:pt x="115045" y="9625"/>
                </a:moveTo>
                <a:lnTo>
                  <a:pt x="5254936" y="0"/>
                </a:lnTo>
                <a:lnTo>
                  <a:pt x="5254936" y="5143500"/>
                </a:lnTo>
                <a:lnTo>
                  <a:pt x="750312" y="5162750"/>
                </a:lnTo>
                <a:cubicBezTo>
                  <a:pt x="-459" y="3653589"/>
                  <a:pt x="-135211" y="1643914"/>
                  <a:pt x="115045" y="9625"/>
                </a:cubicBezTo>
                <a:close/>
              </a:path>
            </a:pathLst>
          </a:cu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3EA338E-BF00-02FD-0790-1143D37A51C1}"/>
              </a:ext>
            </a:extLst>
          </p:cNvPr>
          <p:cNvSpPr/>
          <p:nvPr userDrawn="1"/>
        </p:nvSpPr>
        <p:spPr>
          <a:xfrm>
            <a:off x="4848726" y="749055"/>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775826" y="83733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775826" y="1132042"/>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983263" y="883592"/>
            <a:ext cx="556426" cy="556426"/>
          </a:xfrm>
        </p:spPr>
        <p:txBody>
          <a:bodyPr>
            <a:normAutofit/>
          </a:bodyPr>
          <a:lstStyle>
            <a:lvl1pPr marL="0" indent="0">
              <a:buNone/>
              <a:defRPr sz="1000"/>
            </a:lvl1pPr>
          </a:lstStyle>
          <a:p>
            <a:r>
              <a:rPr lang="en-US"/>
              <a:t>icon</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775826" y="190350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775826" y="2198208"/>
            <a:ext cx="2730500"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775826" y="300399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775826" y="3298700"/>
            <a:ext cx="2730500" cy="392113"/>
          </a:xfrm>
        </p:spPr>
        <p:txBody>
          <a:bodyPr lIns="0" tIns="0" rIns="0" bIns="0">
            <a:noAutofit/>
          </a:bodyPr>
          <a:lstStyle>
            <a:lvl1pPr marL="0" indent="0">
              <a:buNone/>
              <a:defRPr sz="1200"/>
            </a:lvl1pPr>
          </a:lstStyle>
          <a:p>
            <a:pPr lvl="0"/>
            <a:r>
              <a:rPr lang="en-US"/>
              <a:t>Body text</a:t>
            </a:r>
          </a:p>
        </p:txBody>
      </p:sp>
      <p:sp>
        <p:nvSpPr>
          <p:cNvPr id="4" name="Oval 3">
            <a:extLst>
              <a:ext uri="{FF2B5EF4-FFF2-40B4-BE49-F238E27FC236}">
                <a16:creationId xmlns:a16="http://schemas.microsoft.com/office/drawing/2014/main" id="{A58EF01F-4CB1-54E6-E15E-1F7C472B1D4F}"/>
              </a:ext>
            </a:extLst>
          </p:cNvPr>
          <p:cNvSpPr/>
          <p:nvPr userDrawn="1"/>
        </p:nvSpPr>
        <p:spPr>
          <a:xfrm>
            <a:off x="4848726" y="183892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7">
            <a:extLst>
              <a:ext uri="{FF2B5EF4-FFF2-40B4-BE49-F238E27FC236}">
                <a16:creationId xmlns:a16="http://schemas.microsoft.com/office/drawing/2014/main" id="{B549FABF-F401-0D12-D1E5-F1AAFF1530B4}"/>
              </a:ext>
            </a:extLst>
          </p:cNvPr>
          <p:cNvSpPr>
            <a:spLocks noGrp="1"/>
          </p:cNvSpPr>
          <p:nvPr>
            <p:ph type="pic" sz="quarter" idx="29" hasCustomPrompt="1"/>
          </p:nvPr>
        </p:nvSpPr>
        <p:spPr>
          <a:xfrm>
            <a:off x="4983263" y="1973458"/>
            <a:ext cx="556426" cy="556426"/>
          </a:xfrm>
        </p:spPr>
        <p:txBody>
          <a:bodyPr>
            <a:normAutofit/>
          </a:bodyPr>
          <a:lstStyle>
            <a:lvl1pPr marL="0" indent="0">
              <a:buNone/>
              <a:defRPr sz="1000"/>
            </a:lvl1pPr>
          </a:lstStyle>
          <a:p>
            <a:r>
              <a:rPr lang="en-US"/>
              <a:t>icon</a:t>
            </a:r>
          </a:p>
        </p:txBody>
      </p:sp>
      <p:sp>
        <p:nvSpPr>
          <p:cNvPr id="16" name="Oval 15">
            <a:extLst>
              <a:ext uri="{FF2B5EF4-FFF2-40B4-BE49-F238E27FC236}">
                <a16:creationId xmlns:a16="http://schemas.microsoft.com/office/drawing/2014/main" id="{0A2EC7A4-AE8D-CDE7-1556-9330C7851573}"/>
              </a:ext>
            </a:extLst>
          </p:cNvPr>
          <p:cNvSpPr/>
          <p:nvPr userDrawn="1"/>
        </p:nvSpPr>
        <p:spPr>
          <a:xfrm>
            <a:off x="4848726" y="2928787"/>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17">
            <a:extLst>
              <a:ext uri="{FF2B5EF4-FFF2-40B4-BE49-F238E27FC236}">
                <a16:creationId xmlns:a16="http://schemas.microsoft.com/office/drawing/2014/main" id="{3B667783-E48A-63B7-3A9C-AF98B0C3937D}"/>
              </a:ext>
            </a:extLst>
          </p:cNvPr>
          <p:cNvSpPr>
            <a:spLocks noGrp="1"/>
          </p:cNvSpPr>
          <p:nvPr>
            <p:ph type="pic" sz="quarter" idx="30" hasCustomPrompt="1"/>
          </p:nvPr>
        </p:nvSpPr>
        <p:spPr>
          <a:xfrm>
            <a:off x="4983263" y="3063324"/>
            <a:ext cx="556426" cy="556426"/>
          </a:xfrm>
        </p:spPr>
        <p:txBody>
          <a:bodyPr>
            <a:normAutofit/>
          </a:bodyPr>
          <a:lstStyle>
            <a:lvl1pPr marL="0" indent="0">
              <a:buNone/>
              <a:defRPr sz="1000"/>
            </a:lvl1pPr>
          </a:lstStyle>
          <a:p>
            <a:r>
              <a:rPr lang="en-US"/>
              <a:t>icon</a:t>
            </a:r>
          </a:p>
        </p:txBody>
      </p:sp>
      <p:sp>
        <p:nvSpPr>
          <p:cNvPr id="3" name="Footer Placeholder 18">
            <a:extLst>
              <a:ext uri="{FF2B5EF4-FFF2-40B4-BE49-F238E27FC236}">
                <a16:creationId xmlns:a16="http://schemas.microsoft.com/office/drawing/2014/main" id="{840FE0FC-DD61-DC50-CCFB-18F5FD89CC74}"/>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7" name="Slide Number Placeholder 19">
            <a:extLst>
              <a:ext uri="{FF2B5EF4-FFF2-40B4-BE49-F238E27FC236}">
                <a16:creationId xmlns:a16="http://schemas.microsoft.com/office/drawing/2014/main" id="{8BDEFC2E-549D-2856-B456-F64F6C9C4CA8}"/>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1988942679"/>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3-Icons Slide – Yellow">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B47841D7-A267-F546-F053-5801BEB37AEE}"/>
              </a:ext>
            </a:extLst>
          </p:cNvPr>
          <p:cNvSpPr/>
          <p:nvPr userDrawn="1"/>
        </p:nvSpPr>
        <p:spPr>
          <a:xfrm>
            <a:off x="3850105" y="-28763"/>
            <a:ext cx="5293895" cy="5201026"/>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4936" h="5162750">
                <a:moveTo>
                  <a:pt x="115045" y="9625"/>
                </a:moveTo>
                <a:lnTo>
                  <a:pt x="5254936" y="0"/>
                </a:lnTo>
                <a:lnTo>
                  <a:pt x="5254936" y="5143500"/>
                </a:lnTo>
                <a:lnTo>
                  <a:pt x="750312" y="5162750"/>
                </a:lnTo>
                <a:cubicBezTo>
                  <a:pt x="-459" y="3653589"/>
                  <a:pt x="-135211" y="1643914"/>
                  <a:pt x="115045" y="9625"/>
                </a:cubicBezTo>
                <a:close/>
              </a:path>
            </a:pathLst>
          </a:cu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3EA338E-BF00-02FD-0790-1143D37A51C1}"/>
              </a:ext>
            </a:extLst>
          </p:cNvPr>
          <p:cNvSpPr/>
          <p:nvPr userDrawn="1"/>
        </p:nvSpPr>
        <p:spPr>
          <a:xfrm>
            <a:off x="4848726" y="749055"/>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775826" y="83733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775826" y="1132042"/>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983263" y="883592"/>
            <a:ext cx="556426" cy="556426"/>
          </a:xfrm>
        </p:spPr>
        <p:txBody>
          <a:bodyPr>
            <a:normAutofit/>
          </a:bodyPr>
          <a:lstStyle>
            <a:lvl1pPr marL="0" indent="0">
              <a:buNone/>
              <a:defRPr sz="1000"/>
            </a:lvl1pPr>
          </a:lstStyle>
          <a:p>
            <a:r>
              <a:rPr lang="en-US"/>
              <a:t>icon</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775826" y="190350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775826" y="2198208"/>
            <a:ext cx="2730500"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775826" y="300399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775826" y="3298700"/>
            <a:ext cx="2730500" cy="392113"/>
          </a:xfrm>
        </p:spPr>
        <p:txBody>
          <a:bodyPr lIns="0" tIns="0" rIns="0" bIns="0">
            <a:noAutofit/>
          </a:bodyPr>
          <a:lstStyle>
            <a:lvl1pPr marL="0" indent="0">
              <a:buNone/>
              <a:defRPr sz="1200"/>
            </a:lvl1pPr>
          </a:lstStyle>
          <a:p>
            <a:pPr lvl="0"/>
            <a:r>
              <a:rPr lang="en-US"/>
              <a:t>Body text</a:t>
            </a:r>
          </a:p>
        </p:txBody>
      </p:sp>
      <p:sp>
        <p:nvSpPr>
          <p:cNvPr id="4" name="Oval 3">
            <a:extLst>
              <a:ext uri="{FF2B5EF4-FFF2-40B4-BE49-F238E27FC236}">
                <a16:creationId xmlns:a16="http://schemas.microsoft.com/office/drawing/2014/main" id="{A58EF01F-4CB1-54E6-E15E-1F7C472B1D4F}"/>
              </a:ext>
            </a:extLst>
          </p:cNvPr>
          <p:cNvSpPr/>
          <p:nvPr userDrawn="1"/>
        </p:nvSpPr>
        <p:spPr>
          <a:xfrm>
            <a:off x="4848726" y="183892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7">
            <a:extLst>
              <a:ext uri="{FF2B5EF4-FFF2-40B4-BE49-F238E27FC236}">
                <a16:creationId xmlns:a16="http://schemas.microsoft.com/office/drawing/2014/main" id="{B549FABF-F401-0D12-D1E5-F1AAFF1530B4}"/>
              </a:ext>
            </a:extLst>
          </p:cNvPr>
          <p:cNvSpPr>
            <a:spLocks noGrp="1"/>
          </p:cNvSpPr>
          <p:nvPr>
            <p:ph type="pic" sz="quarter" idx="29" hasCustomPrompt="1"/>
          </p:nvPr>
        </p:nvSpPr>
        <p:spPr>
          <a:xfrm>
            <a:off x="4983263" y="1973458"/>
            <a:ext cx="556426" cy="556426"/>
          </a:xfrm>
        </p:spPr>
        <p:txBody>
          <a:bodyPr>
            <a:normAutofit/>
          </a:bodyPr>
          <a:lstStyle>
            <a:lvl1pPr marL="0" indent="0">
              <a:buNone/>
              <a:defRPr sz="1000"/>
            </a:lvl1pPr>
          </a:lstStyle>
          <a:p>
            <a:r>
              <a:rPr lang="en-US"/>
              <a:t>icon</a:t>
            </a:r>
          </a:p>
        </p:txBody>
      </p:sp>
      <p:sp>
        <p:nvSpPr>
          <p:cNvPr id="16" name="Oval 15">
            <a:extLst>
              <a:ext uri="{FF2B5EF4-FFF2-40B4-BE49-F238E27FC236}">
                <a16:creationId xmlns:a16="http://schemas.microsoft.com/office/drawing/2014/main" id="{0A2EC7A4-AE8D-CDE7-1556-9330C7851573}"/>
              </a:ext>
            </a:extLst>
          </p:cNvPr>
          <p:cNvSpPr/>
          <p:nvPr userDrawn="1"/>
        </p:nvSpPr>
        <p:spPr>
          <a:xfrm>
            <a:off x="4848726" y="2928787"/>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17">
            <a:extLst>
              <a:ext uri="{FF2B5EF4-FFF2-40B4-BE49-F238E27FC236}">
                <a16:creationId xmlns:a16="http://schemas.microsoft.com/office/drawing/2014/main" id="{3B667783-E48A-63B7-3A9C-AF98B0C3937D}"/>
              </a:ext>
            </a:extLst>
          </p:cNvPr>
          <p:cNvSpPr>
            <a:spLocks noGrp="1"/>
          </p:cNvSpPr>
          <p:nvPr>
            <p:ph type="pic" sz="quarter" idx="30" hasCustomPrompt="1"/>
          </p:nvPr>
        </p:nvSpPr>
        <p:spPr>
          <a:xfrm>
            <a:off x="4983263" y="3063324"/>
            <a:ext cx="556426" cy="556426"/>
          </a:xfrm>
        </p:spPr>
        <p:txBody>
          <a:bodyPr>
            <a:normAutofit/>
          </a:bodyPr>
          <a:lstStyle>
            <a:lvl1pPr marL="0" indent="0">
              <a:buNone/>
              <a:defRPr sz="1000"/>
            </a:lvl1pPr>
          </a:lstStyle>
          <a:p>
            <a:r>
              <a:rPr lang="en-US"/>
              <a:t>icon</a:t>
            </a:r>
          </a:p>
        </p:txBody>
      </p:sp>
      <p:sp>
        <p:nvSpPr>
          <p:cNvPr id="3" name="Footer Placeholder 18">
            <a:extLst>
              <a:ext uri="{FF2B5EF4-FFF2-40B4-BE49-F238E27FC236}">
                <a16:creationId xmlns:a16="http://schemas.microsoft.com/office/drawing/2014/main" id="{1F054D45-4B54-C1DD-D4B9-B6C155A62C90}"/>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7" name="Slide Number Placeholder 19">
            <a:extLst>
              <a:ext uri="{FF2B5EF4-FFF2-40B4-BE49-F238E27FC236}">
                <a16:creationId xmlns:a16="http://schemas.microsoft.com/office/drawing/2014/main" id="{829631EE-BE68-81A0-1CDC-21E9162F1C70}"/>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4102498782"/>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4-Icons Slide (All Colors) – Gre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5" y="529177"/>
            <a:ext cx="3959835" cy="327471"/>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162245"/>
            <a:ext cx="3959835" cy="1292197"/>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1">
            <a:extLst>
              <a:ext uri="{FF2B5EF4-FFF2-40B4-BE49-F238E27FC236}">
                <a16:creationId xmlns:a16="http://schemas.microsoft.com/office/drawing/2014/main" id="{3F442DC8-CAA2-5260-1756-664A0A009F00}"/>
              </a:ext>
            </a:extLst>
          </p:cNvPr>
          <p:cNvSpPr>
            <a:spLocks noGrp="1"/>
          </p:cNvSpPr>
          <p:nvPr>
            <p:ph type="body" sz="quarter" idx="14" hasCustomPrompt="1"/>
          </p:nvPr>
        </p:nvSpPr>
        <p:spPr>
          <a:xfrm>
            <a:off x="246405"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4" name="Text Placeholder 14">
            <a:extLst>
              <a:ext uri="{FF2B5EF4-FFF2-40B4-BE49-F238E27FC236}">
                <a16:creationId xmlns:a16="http://schemas.microsoft.com/office/drawing/2014/main" id="{5F1B46BF-C70E-7B8B-C50E-DE0EF746766A}"/>
              </a:ext>
            </a:extLst>
          </p:cNvPr>
          <p:cNvSpPr>
            <a:spLocks noGrp="1"/>
          </p:cNvSpPr>
          <p:nvPr>
            <p:ph type="body" sz="quarter" idx="15" hasCustomPrompt="1"/>
          </p:nvPr>
        </p:nvSpPr>
        <p:spPr>
          <a:xfrm>
            <a:off x="246405" y="3938434"/>
            <a:ext cx="1938530" cy="392113"/>
          </a:xfrm>
        </p:spPr>
        <p:txBody>
          <a:bodyPr lIns="0" tIns="0" rIns="0" bIns="0">
            <a:noAutofit/>
          </a:bodyPr>
          <a:lstStyle>
            <a:lvl1pPr marL="0" indent="0" algn="ctr">
              <a:buNone/>
              <a:defRPr sz="1200"/>
            </a:lvl1pPr>
          </a:lstStyle>
          <a:p>
            <a:pPr lvl="0"/>
            <a:r>
              <a:rPr lang="en-US"/>
              <a:t>Body text</a:t>
            </a:r>
          </a:p>
        </p:txBody>
      </p:sp>
      <p:sp>
        <p:nvSpPr>
          <p:cNvPr id="25" name="Text Placeholder 11">
            <a:extLst>
              <a:ext uri="{FF2B5EF4-FFF2-40B4-BE49-F238E27FC236}">
                <a16:creationId xmlns:a16="http://schemas.microsoft.com/office/drawing/2014/main" id="{BF395F49-FC1D-7C8C-C53C-F358B6B54AB0}"/>
              </a:ext>
            </a:extLst>
          </p:cNvPr>
          <p:cNvSpPr>
            <a:spLocks noGrp="1"/>
          </p:cNvSpPr>
          <p:nvPr>
            <p:ph type="body" sz="quarter" idx="16" hasCustomPrompt="1"/>
          </p:nvPr>
        </p:nvSpPr>
        <p:spPr>
          <a:xfrm>
            <a:off x="2446179"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6" name="Text Placeholder 14">
            <a:extLst>
              <a:ext uri="{FF2B5EF4-FFF2-40B4-BE49-F238E27FC236}">
                <a16:creationId xmlns:a16="http://schemas.microsoft.com/office/drawing/2014/main" id="{1B6D8959-0778-7EA7-B84F-1F0E0C008E02}"/>
              </a:ext>
            </a:extLst>
          </p:cNvPr>
          <p:cNvSpPr>
            <a:spLocks noGrp="1"/>
          </p:cNvSpPr>
          <p:nvPr>
            <p:ph type="body" sz="quarter" idx="17" hasCustomPrompt="1"/>
          </p:nvPr>
        </p:nvSpPr>
        <p:spPr>
          <a:xfrm>
            <a:off x="2446179" y="3938434"/>
            <a:ext cx="1938530" cy="392113"/>
          </a:xfrm>
        </p:spPr>
        <p:txBody>
          <a:bodyPr lIns="0" tIns="0" rIns="0" bIns="0">
            <a:noAutofit/>
          </a:bodyPr>
          <a:lstStyle>
            <a:lvl1pPr marL="0" indent="0" algn="ctr">
              <a:buNone/>
              <a:defRPr sz="1200"/>
            </a:lvl1pPr>
          </a:lstStyle>
          <a:p>
            <a:pPr lvl="0"/>
            <a:r>
              <a:rPr lang="en-US"/>
              <a:t>Body text</a:t>
            </a:r>
          </a:p>
        </p:txBody>
      </p:sp>
      <p:sp>
        <p:nvSpPr>
          <p:cNvPr id="27" name="Text Placeholder 11">
            <a:extLst>
              <a:ext uri="{FF2B5EF4-FFF2-40B4-BE49-F238E27FC236}">
                <a16:creationId xmlns:a16="http://schemas.microsoft.com/office/drawing/2014/main" id="{2A5B34CB-7A53-AC2D-D9C7-42528BB270E6}"/>
              </a:ext>
            </a:extLst>
          </p:cNvPr>
          <p:cNvSpPr>
            <a:spLocks noGrp="1"/>
          </p:cNvSpPr>
          <p:nvPr>
            <p:ph type="body" sz="quarter" idx="18" hasCustomPrompt="1"/>
          </p:nvPr>
        </p:nvSpPr>
        <p:spPr>
          <a:xfrm>
            <a:off x="4645953"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8" name="Text Placeholder 14">
            <a:extLst>
              <a:ext uri="{FF2B5EF4-FFF2-40B4-BE49-F238E27FC236}">
                <a16:creationId xmlns:a16="http://schemas.microsoft.com/office/drawing/2014/main" id="{EDFDBBD3-CDDD-469E-18C5-442736F586A8}"/>
              </a:ext>
            </a:extLst>
          </p:cNvPr>
          <p:cNvSpPr>
            <a:spLocks noGrp="1"/>
          </p:cNvSpPr>
          <p:nvPr>
            <p:ph type="body" sz="quarter" idx="19" hasCustomPrompt="1"/>
          </p:nvPr>
        </p:nvSpPr>
        <p:spPr>
          <a:xfrm>
            <a:off x="4645953" y="3938434"/>
            <a:ext cx="1938530" cy="392113"/>
          </a:xfrm>
        </p:spPr>
        <p:txBody>
          <a:bodyPr lIns="0" tIns="0" rIns="0" bIns="0">
            <a:noAutofit/>
          </a:bodyPr>
          <a:lstStyle>
            <a:lvl1pPr marL="0" indent="0" algn="ctr">
              <a:buNone/>
              <a:defRPr sz="1200"/>
            </a:lvl1pPr>
          </a:lstStyle>
          <a:p>
            <a:pPr lvl="0"/>
            <a:r>
              <a:rPr lang="en-US"/>
              <a:t>Body text</a:t>
            </a:r>
          </a:p>
        </p:txBody>
      </p:sp>
      <p:sp>
        <p:nvSpPr>
          <p:cNvPr id="29" name="Text Placeholder 11">
            <a:extLst>
              <a:ext uri="{FF2B5EF4-FFF2-40B4-BE49-F238E27FC236}">
                <a16:creationId xmlns:a16="http://schemas.microsoft.com/office/drawing/2014/main" id="{79B83136-BC9C-7FCF-A1C8-6C47C1723348}"/>
              </a:ext>
            </a:extLst>
          </p:cNvPr>
          <p:cNvSpPr>
            <a:spLocks noGrp="1"/>
          </p:cNvSpPr>
          <p:nvPr>
            <p:ph type="body" sz="quarter" idx="20" hasCustomPrompt="1"/>
          </p:nvPr>
        </p:nvSpPr>
        <p:spPr>
          <a:xfrm>
            <a:off x="6858961"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A999DA42-7285-0A9B-8F63-61316D80D8BA}"/>
              </a:ext>
            </a:extLst>
          </p:cNvPr>
          <p:cNvSpPr>
            <a:spLocks noGrp="1"/>
          </p:cNvSpPr>
          <p:nvPr>
            <p:ph type="body" sz="quarter" idx="21" hasCustomPrompt="1"/>
          </p:nvPr>
        </p:nvSpPr>
        <p:spPr>
          <a:xfrm>
            <a:off x="6858961" y="3938434"/>
            <a:ext cx="1938530" cy="392113"/>
          </a:xfrm>
        </p:spPr>
        <p:txBody>
          <a:bodyPr lIns="0" tIns="0" rIns="0" bIns="0">
            <a:noAutofit/>
          </a:bodyPr>
          <a:lstStyle>
            <a:lvl1pPr marL="0" indent="0" algn="ctr">
              <a:buNone/>
              <a:defRPr sz="1200"/>
            </a:lvl1pPr>
          </a:lstStyle>
          <a:p>
            <a:pPr lvl="0"/>
            <a:r>
              <a:rPr lang="en-US"/>
              <a:t>Body text</a:t>
            </a:r>
          </a:p>
        </p:txBody>
      </p:sp>
      <p:sp>
        <p:nvSpPr>
          <p:cNvPr id="31" name="Oval 30">
            <a:extLst>
              <a:ext uri="{FF2B5EF4-FFF2-40B4-BE49-F238E27FC236}">
                <a16:creationId xmlns:a16="http://schemas.microsoft.com/office/drawing/2014/main" id="{6E231E51-1C6B-90F1-D827-AD4ACBBA5DE9}"/>
              </a:ext>
            </a:extLst>
          </p:cNvPr>
          <p:cNvSpPr/>
          <p:nvPr userDrawn="1"/>
        </p:nvSpPr>
        <p:spPr>
          <a:xfrm>
            <a:off x="825366" y="2679270"/>
            <a:ext cx="825500" cy="825500"/>
          </a:xfrm>
          <a:prstGeom prst="ellipse">
            <a:avLst/>
          </a:pr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Picture Placeholder 17">
            <a:extLst>
              <a:ext uri="{FF2B5EF4-FFF2-40B4-BE49-F238E27FC236}">
                <a16:creationId xmlns:a16="http://schemas.microsoft.com/office/drawing/2014/main" id="{D0BB751D-5A1A-B7D0-867F-DB884F3B6771}"/>
              </a:ext>
            </a:extLst>
          </p:cNvPr>
          <p:cNvSpPr>
            <a:spLocks noGrp="1"/>
          </p:cNvSpPr>
          <p:nvPr>
            <p:ph type="pic" sz="quarter" idx="22" hasCustomPrompt="1"/>
          </p:nvPr>
        </p:nvSpPr>
        <p:spPr>
          <a:xfrm>
            <a:off x="944170" y="2798074"/>
            <a:ext cx="587891" cy="587891"/>
          </a:xfrm>
        </p:spPr>
        <p:txBody>
          <a:bodyPr>
            <a:normAutofit/>
          </a:bodyPr>
          <a:lstStyle>
            <a:lvl1pPr marL="0" indent="0">
              <a:buNone/>
              <a:defRPr sz="1000"/>
            </a:lvl1pPr>
          </a:lstStyle>
          <a:p>
            <a:r>
              <a:rPr lang="en-US"/>
              <a:t>icon</a:t>
            </a:r>
          </a:p>
        </p:txBody>
      </p:sp>
      <p:sp>
        <p:nvSpPr>
          <p:cNvPr id="41" name="Footer Placeholder 18">
            <a:extLst>
              <a:ext uri="{FF2B5EF4-FFF2-40B4-BE49-F238E27FC236}">
                <a16:creationId xmlns:a16="http://schemas.microsoft.com/office/drawing/2014/main" id="{CD43EFB8-92BB-A2FA-7001-58645A5FEB12}"/>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42" name="Slide Number Placeholder 19">
            <a:extLst>
              <a:ext uri="{FF2B5EF4-FFF2-40B4-BE49-F238E27FC236}">
                <a16:creationId xmlns:a16="http://schemas.microsoft.com/office/drawing/2014/main" id="{4C2D5E9F-D022-9751-AC34-6C84D1D0D827}"/>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45" name="Oval 44">
            <a:extLst>
              <a:ext uri="{FF2B5EF4-FFF2-40B4-BE49-F238E27FC236}">
                <a16:creationId xmlns:a16="http://schemas.microsoft.com/office/drawing/2014/main" id="{4C64AD15-96BC-C360-3DBA-C42D1DC9060B}"/>
              </a:ext>
            </a:extLst>
          </p:cNvPr>
          <p:cNvSpPr/>
          <p:nvPr userDrawn="1"/>
        </p:nvSpPr>
        <p:spPr>
          <a:xfrm>
            <a:off x="3102283" y="2679270"/>
            <a:ext cx="825500" cy="825500"/>
          </a:xfrm>
          <a:prstGeom prst="ellipse">
            <a:avLst/>
          </a:pr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Picture Placeholder 17">
            <a:extLst>
              <a:ext uri="{FF2B5EF4-FFF2-40B4-BE49-F238E27FC236}">
                <a16:creationId xmlns:a16="http://schemas.microsoft.com/office/drawing/2014/main" id="{AFB3B990-BE02-E198-B4E1-A57821C6D99E}"/>
              </a:ext>
            </a:extLst>
          </p:cNvPr>
          <p:cNvSpPr>
            <a:spLocks noGrp="1"/>
          </p:cNvSpPr>
          <p:nvPr>
            <p:ph type="pic" sz="quarter" idx="26" hasCustomPrompt="1"/>
          </p:nvPr>
        </p:nvSpPr>
        <p:spPr>
          <a:xfrm>
            <a:off x="3221087" y="2798074"/>
            <a:ext cx="587891" cy="587891"/>
          </a:xfrm>
        </p:spPr>
        <p:txBody>
          <a:bodyPr>
            <a:normAutofit/>
          </a:bodyPr>
          <a:lstStyle>
            <a:lvl1pPr marL="0" indent="0">
              <a:buNone/>
              <a:defRPr sz="1000"/>
            </a:lvl1pPr>
          </a:lstStyle>
          <a:p>
            <a:r>
              <a:rPr lang="en-US"/>
              <a:t>icon</a:t>
            </a:r>
          </a:p>
        </p:txBody>
      </p:sp>
      <p:sp>
        <p:nvSpPr>
          <p:cNvPr id="49" name="Oval 48">
            <a:extLst>
              <a:ext uri="{FF2B5EF4-FFF2-40B4-BE49-F238E27FC236}">
                <a16:creationId xmlns:a16="http://schemas.microsoft.com/office/drawing/2014/main" id="{05ABA3AA-9DA6-85D0-BCE5-768B42D3F2F8}"/>
              </a:ext>
            </a:extLst>
          </p:cNvPr>
          <p:cNvSpPr/>
          <p:nvPr userDrawn="1"/>
        </p:nvSpPr>
        <p:spPr>
          <a:xfrm>
            <a:off x="5239920" y="2679270"/>
            <a:ext cx="825500" cy="825500"/>
          </a:xfrm>
          <a:prstGeom prst="ellipse">
            <a:avLst/>
          </a:pr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Picture Placeholder 17">
            <a:extLst>
              <a:ext uri="{FF2B5EF4-FFF2-40B4-BE49-F238E27FC236}">
                <a16:creationId xmlns:a16="http://schemas.microsoft.com/office/drawing/2014/main" id="{55F98E6C-5F0B-2809-5033-6FAB90CF3988}"/>
              </a:ext>
            </a:extLst>
          </p:cNvPr>
          <p:cNvSpPr>
            <a:spLocks noGrp="1"/>
          </p:cNvSpPr>
          <p:nvPr>
            <p:ph type="pic" sz="quarter" idx="27" hasCustomPrompt="1"/>
          </p:nvPr>
        </p:nvSpPr>
        <p:spPr>
          <a:xfrm>
            <a:off x="5358724" y="2798074"/>
            <a:ext cx="587891" cy="587891"/>
          </a:xfrm>
        </p:spPr>
        <p:txBody>
          <a:bodyPr>
            <a:normAutofit/>
          </a:bodyPr>
          <a:lstStyle>
            <a:lvl1pPr marL="0" indent="0">
              <a:buNone/>
              <a:defRPr sz="1000"/>
            </a:lvl1pPr>
          </a:lstStyle>
          <a:p>
            <a:r>
              <a:rPr lang="en-US"/>
              <a:t>icon</a:t>
            </a:r>
          </a:p>
        </p:txBody>
      </p:sp>
      <p:sp>
        <p:nvSpPr>
          <p:cNvPr id="51" name="Oval 50">
            <a:extLst>
              <a:ext uri="{FF2B5EF4-FFF2-40B4-BE49-F238E27FC236}">
                <a16:creationId xmlns:a16="http://schemas.microsoft.com/office/drawing/2014/main" id="{E35A583D-5675-491B-C261-8320803090AB}"/>
              </a:ext>
            </a:extLst>
          </p:cNvPr>
          <p:cNvSpPr/>
          <p:nvPr userDrawn="1"/>
        </p:nvSpPr>
        <p:spPr>
          <a:xfrm>
            <a:off x="7377557" y="2679270"/>
            <a:ext cx="825500" cy="825500"/>
          </a:xfrm>
          <a:prstGeom prst="ellipse">
            <a:avLst/>
          </a:prstGeom>
          <a:solidFill>
            <a:srgbClr val="FBAD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Picture Placeholder 17">
            <a:extLst>
              <a:ext uri="{FF2B5EF4-FFF2-40B4-BE49-F238E27FC236}">
                <a16:creationId xmlns:a16="http://schemas.microsoft.com/office/drawing/2014/main" id="{0F25EF20-2E5B-41F9-3D51-6AE8B7939F8F}"/>
              </a:ext>
            </a:extLst>
          </p:cNvPr>
          <p:cNvSpPr>
            <a:spLocks noGrp="1"/>
          </p:cNvSpPr>
          <p:nvPr>
            <p:ph type="pic" sz="quarter" idx="28" hasCustomPrompt="1"/>
          </p:nvPr>
        </p:nvSpPr>
        <p:spPr>
          <a:xfrm>
            <a:off x="7496361" y="2798074"/>
            <a:ext cx="587891" cy="587891"/>
          </a:xfrm>
        </p:spPr>
        <p:txBody>
          <a:bodyPr>
            <a:normAutofit/>
          </a:bodyPr>
          <a:lstStyle>
            <a:lvl1pPr marL="0" indent="0">
              <a:buNone/>
              <a:defRPr sz="1000"/>
            </a:lvl1pPr>
          </a:lstStyle>
          <a:p>
            <a:r>
              <a:rPr lang="en-US"/>
              <a:t>icon</a:t>
            </a:r>
          </a:p>
        </p:txBody>
      </p:sp>
      <p:sp>
        <p:nvSpPr>
          <p:cNvPr id="8" name="Right Triangle 7">
            <a:extLst>
              <a:ext uri="{FF2B5EF4-FFF2-40B4-BE49-F238E27FC236}">
                <a16:creationId xmlns:a16="http://schemas.microsoft.com/office/drawing/2014/main" id="{B3DC4673-B874-E44E-AC14-D4CDBDA48096}"/>
              </a:ext>
            </a:extLst>
          </p:cNvPr>
          <p:cNvSpPr/>
          <p:nvPr userDrawn="1"/>
        </p:nvSpPr>
        <p:spPr>
          <a:xfrm rot="10800000">
            <a:off x="4755096" y="3364"/>
            <a:ext cx="4388903" cy="1914645"/>
          </a:xfrm>
          <a:custGeom>
            <a:avLst/>
            <a:gdLst>
              <a:gd name="connsiteX0" fmla="*/ 0 w 4277390"/>
              <a:gd name="connsiteY0" fmla="*/ 1998487 h 1998487"/>
              <a:gd name="connsiteX1" fmla="*/ 0 w 4277390"/>
              <a:gd name="connsiteY1" fmla="*/ 0 h 1998487"/>
              <a:gd name="connsiteX2" fmla="*/ 4277390 w 4277390"/>
              <a:gd name="connsiteY2" fmla="*/ 1998487 h 1998487"/>
              <a:gd name="connsiteX3" fmla="*/ 0 w 4277390"/>
              <a:gd name="connsiteY3" fmla="*/ 1998487 h 1998487"/>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Lst>
            <a:ahLst/>
            <a:cxnLst>
              <a:cxn ang="0">
                <a:pos x="connsiteX0" y="connsiteY0"/>
              </a:cxn>
              <a:cxn ang="0">
                <a:pos x="connsiteX1" y="connsiteY1"/>
              </a:cxn>
              <a:cxn ang="0">
                <a:pos x="connsiteX2" y="connsiteY2"/>
              </a:cxn>
              <a:cxn ang="0">
                <a:pos x="connsiteX3" y="connsiteY3"/>
              </a:cxn>
            </a:cxnLst>
            <a:rect l="l" t="t" r="r" b="b"/>
            <a:pathLst>
              <a:path w="4388903" h="2005921">
                <a:moveTo>
                  <a:pt x="0" y="1998487"/>
                </a:moveTo>
                <a:lnTo>
                  <a:pt x="0" y="0"/>
                </a:lnTo>
                <a:cubicBezTo>
                  <a:pt x="1039221" y="177987"/>
                  <a:pt x="3163826" y="712814"/>
                  <a:pt x="4388903" y="2005921"/>
                </a:cubicBezTo>
                <a:lnTo>
                  <a:pt x="0" y="1998487"/>
                </a:lnTo>
                <a:close/>
              </a:path>
            </a:pathLst>
          </a:cu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64258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Photo Slide – Yellow">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3B16C9C-92A9-3203-4952-0F487DEE083F}"/>
              </a:ext>
            </a:extLst>
          </p:cNvPr>
          <p:cNvSpPr/>
          <p:nvPr userDrawn="1"/>
        </p:nvSpPr>
        <p:spPr>
          <a:xfrm>
            <a:off x="0" y="0"/>
            <a:ext cx="9144000" cy="5137106"/>
          </a:xfrm>
          <a:prstGeom prst="rect">
            <a:avLst/>
          </a:pr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15">
            <a:extLst>
              <a:ext uri="{FF2B5EF4-FFF2-40B4-BE49-F238E27FC236}">
                <a16:creationId xmlns:a16="http://schemas.microsoft.com/office/drawing/2014/main" id="{9A48AFAB-FC01-0DA3-93E8-9A49EB23F351}"/>
              </a:ext>
            </a:extLst>
          </p:cNvPr>
          <p:cNvSpPr>
            <a:spLocks noGrp="1"/>
          </p:cNvSpPr>
          <p:nvPr>
            <p:ph type="pic" sz="quarter" idx="12"/>
          </p:nvPr>
        </p:nvSpPr>
        <p:spPr>
          <a:xfrm>
            <a:off x="0" y="-4579"/>
            <a:ext cx="4844579" cy="5148079"/>
          </a:xfrm>
          <a:custGeom>
            <a:avLst/>
            <a:gdLst>
              <a:gd name="connsiteX0" fmla="*/ 0 w 4871196"/>
              <a:gd name="connsiteY0" fmla="*/ 0 h 5143500"/>
              <a:gd name="connsiteX1" fmla="*/ 2435598 w 4871196"/>
              <a:gd name="connsiteY1" fmla="*/ 0 h 5143500"/>
              <a:gd name="connsiteX2" fmla="*/ 4871196 w 4871196"/>
              <a:gd name="connsiteY2" fmla="*/ 2571750 h 5143500"/>
              <a:gd name="connsiteX3" fmla="*/ 2435598 w 4871196"/>
              <a:gd name="connsiteY3" fmla="*/ 5143500 h 5143500"/>
              <a:gd name="connsiteX4" fmla="*/ 0 w 4871196"/>
              <a:gd name="connsiteY4" fmla="*/ 5143500 h 5143500"/>
              <a:gd name="connsiteX5" fmla="*/ 0 w 4871196"/>
              <a:gd name="connsiteY5" fmla="*/ 0 h 5143500"/>
              <a:gd name="connsiteX0" fmla="*/ 0 w 4896441"/>
              <a:gd name="connsiteY0" fmla="*/ 6395 h 5149895"/>
              <a:gd name="connsiteX1" fmla="*/ 1086379 w 4896441"/>
              <a:gd name="connsiteY1" fmla="*/ 0 h 5149895"/>
              <a:gd name="connsiteX2" fmla="*/ 4871196 w 4896441"/>
              <a:gd name="connsiteY2" fmla="*/ 2578145 h 5149895"/>
              <a:gd name="connsiteX3" fmla="*/ 2435598 w 4896441"/>
              <a:gd name="connsiteY3" fmla="*/ 5149895 h 5149895"/>
              <a:gd name="connsiteX4" fmla="*/ 0 w 4896441"/>
              <a:gd name="connsiteY4" fmla="*/ 5149895 h 5149895"/>
              <a:gd name="connsiteX5" fmla="*/ 0 w 4896441"/>
              <a:gd name="connsiteY5" fmla="*/ 6395 h 5149895"/>
              <a:gd name="connsiteX0" fmla="*/ 0 w 5245692"/>
              <a:gd name="connsiteY0" fmla="*/ 6395 h 5149895"/>
              <a:gd name="connsiteX1" fmla="*/ 1086379 w 5245692"/>
              <a:gd name="connsiteY1" fmla="*/ 0 h 5149895"/>
              <a:gd name="connsiteX2" fmla="*/ 4871196 w 5245692"/>
              <a:gd name="connsiteY2" fmla="*/ 2578145 h 5149895"/>
              <a:gd name="connsiteX3" fmla="*/ 4194059 w 5245692"/>
              <a:gd name="connsiteY3" fmla="*/ 5130712 h 5149895"/>
              <a:gd name="connsiteX4" fmla="*/ 0 w 5245692"/>
              <a:gd name="connsiteY4" fmla="*/ 5149895 h 5149895"/>
              <a:gd name="connsiteX5" fmla="*/ 0 w 5245692"/>
              <a:gd name="connsiteY5" fmla="*/ 6395 h 5149895"/>
              <a:gd name="connsiteX0" fmla="*/ 0 w 4919595"/>
              <a:gd name="connsiteY0" fmla="*/ 6395 h 5149895"/>
              <a:gd name="connsiteX1" fmla="*/ 1086379 w 4919595"/>
              <a:gd name="connsiteY1" fmla="*/ 0 h 5149895"/>
              <a:gd name="connsiteX2" fmla="*/ 4180600 w 4919595"/>
              <a:gd name="connsiteY2" fmla="*/ 1810816 h 5149895"/>
              <a:gd name="connsiteX3" fmla="*/ 4194059 w 4919595"/>
              <a:gd name="connsiteY3" fmla="*/ 5130712 h 5149895"/>
              <a:gd name="connsiteX4" fmla="*/ 0 w 4919595"/>
              <a:gd name="connsiteY4" fmla="*/ 5149895 h 5149895"/>
              <a:gd name="connsiteX5" fmla="*/ 0 w 4919595"/>
              <a:gd name="connsiteY5" fmla="*/ 6395 h 5149895"/>
              <a:gd name="connsiteX0" fmla="*/ 0 w 4852073"/>
              <a:gd name="connsiteY0" fmla="*/ 6395 h 5149895"/>
              <a:gd name="connsiteX1" fmla="*/ 1086379 w 4852073"/>
              <a:gd name="connsiteY1" fmla="*/ 0 h 5149895"/>
              <a:gd name="connsiteX2" fmla="*/ 4180600 w 4852073"/>
              <a:gd name="connsiteY2" fmla="*/ 1810816 h 5149895"/>
              <a:gd name="connsiteX3" fmla="*/ 4194059 w 4852073"/>
              <a:gd name="connsiteY3" fmla="*/ 5130712 h 5149895"/>
              <a:gd name="connsiteX4" fmla="*/ 0 w 4852073"/>
              <a:gd name="connsiteY4" fmla="*/ 5149895 h 5149895"/>
              <a:gd name="connsiteX5" fmla="*/ 0 w 4852073"/>
              <a:gd name="connsiteY5" fmla="*/ 6395 h 5149895"/>
              <a:gd name="connsiteX0" fmla="*/ 0 w 4823666"/>
              <a:gd name="connsiteY0" fmla="*/ 6395 h 5149895"/>
              <a:gd name="connsiteX1" fmla="*/ 1086379 w 4823666"/>
              <a:gd name="connsiteY1" fmla="*/ 0 h 5149895"/>
              <a:gd name="connsiteX2" fmla="*/ 4180600 w 4823666"/>
              <a:gd name="connsiteY2" fmla="*/ 1810816 h 5149895"/>
              <a:gd name="connsiteX3" fmla="*/ 4194059 w 4823666"/>
              <a:gd name="connsiteY3" fmla="*/ 5130712 h 5149895"/>
              <a:gd name="connsiteX4" fmla="*/ 0 w 4823666"/>
              <a:gd name="connsiteY4" fmla="*/ 5149895 h 5149895"/>
              <a:gd name="connsiteX5" fmla="*/ 0 w 4823666"/>
              <a:gd name="connsiteY5" fmla="*/ 6395 h 5149895"/>
              <a:gd name="connsiteX0" fmla="*/ 0 w 4684504"/>
              <a:gd name="connsiteY0" fmla="*/ 6395 h 5149895"/>
              <a:gd name="connsiteX1" fmla="*/ 1086379 w 4684504"/>
              <a:gd name="connsiteY1" fmla="*/ 0 h 5149895"/>
              <a:gd name="connsiteX2" fmla="*/ 3553948 w 4684504"/>
              <a:gd name="connsiteY2" fmla="*/ 1280080 h 5149895"/>
              <a:gd name="connsiteX3" fmla="*/ 4194059 w 4684504"/>
              <a:gd name="connsiteY3" fmla="*/ 5130712 h 5149895"/>
              <a:gd name="connsiteX4" fmla="*/ 0 w 4684504"/>
              <a:gd name="connsiteY4" fmla="*/ 5149895 h 5149895"/>
              <a:gd name="connsiteX5" fmla="*/ 0 w 4684504"/>
              <a:gd name="connsiteY5" fmla="*/ 6395 h 5149895"/>
              <a:gd name="connsiteX0" fmla="*/ 0 w 4752958"/>
              <a:gd name="connsiteY0" fmla="*/ 6395 h 5149895"/>
              <a:gd name="connsiteX1" fmla="*/ 1086379 w 4752958"/>
              <a:gd name="connsiteY1" fmla="*/ 0 h 5149895"/>
              <a:gd name="connsiteX2" fmla="*/ 3553948 w 4752958"/>
              <a:gd name="connsiteY2" fmla="*/ 1280080 h 5149895"/>
              <a:gd name="connsiteX3" fmla="*/ 4194059 w 4752958"/>
              <a:gd name="connsiteY3" fmla="*/ 5130712 h 5149895"/>
              <a:gd name="connsiteX4" fmla="*/ 0 w 4752958"/>
              <a:gd name="connsiteY4" fmla="*/ 5149895 h 5149895"/>
              <a:gd name="connsiteX5" fmla="*/ 0 w 4752958"/>
              <a:gd name="connsiteY5" fmla="*/ 6395 h 5149895"/>
              <a:gd name="connsiteX0" fmla="*/ 0 w 4355987"/>
              <a:gd name="connsiteY0" fmla="*/ 6395 h 5149895"/>
              <a:gd name="connsiteX1" fmla="*/ 1086379 w 4355987"/>
              <a:gd name="connsiteY1" fmla="*/ 0 h 5149895"/>
              <a:gd name="connsiteX2" fmla="*/ 3553948 w 4355987"/>
              <a:gd name="connsiteY2" fmla="*/ 1280080 h 5149895"/>
              <a:gd name="connsiteX3" fmla="*/ 4194059 w 4355987"/>
              <a:gd name="connsiteY3" fmla="*/ 5130712 h 5149895"/>
              <a:gd name="connsiteX4" fmla="*/ 0 w 4355987"/>
              <a:gd name="connsiteY4" fmla="*/ 5149895 h 5149895"/>
              <a:gd name="connsiteX5" fmla="*/ 0 w 4355987"/>
              <a:gd name="connsiteY5" fmla="*/ 6395 h 5149895"/>
              <a:gd name="connsiteX0" fmla="*/ 0 w 4342563"/>
              <a:gd name="connsiteY0" fmla="*/ 6395 h 5149895"/>
              <a:gd name="connsiteX1" fmla="*/ 1086379 w 4342563"/>
              <a:gd name="connsiteY1" fmla="*/ 0 h 5149895"/>
              <a:gd name="connsiteX2" fmla="*/ 3553948 w 4342563"/>
              <a:gd name="connsiteY2" fmla="*/ 1280080 h 5149895"/>
              <a:gd name="connsiteX3" fmla="*/ 4194059 w 4342563"/>
              <a:gd name="connsiteY3" fmla="*/ 5130712 h 5149895"/>
              <a:gd name="connsiteX4" fmla="*/ 0 w 4342563"/>
              <a:gd name="connsiteY4" fmla="*/ 5149895 h 5149895"/>
              <a:gd name="connsiteX5" fmla="*/ 0 w 4342563"/>
              <a:gd name="connsiteY5" fmla="*/ 6395 h 5149895"/>
              <a:gd name="connsiteX0" fmla="*/ 0 w 4324549"/>
              <a:gd name="connsiteY0" fmla="*/ 6395 h 5149895"/>
              <a:gd name="connsiteX1" fmla="*/ 1086379 w 4324549"/>
              <a:gd name="connsiteY1" fmla="*/ 0 h 5149895"/>
              <a:gd name="connsiteX2" fmla="*/ 3413271 w 4324549"/>
              <a:gd name="connsiteY2" fmla="*/ 1491096 h 5149895"/>
              <a:gd name="connsiteX3" fmla="*/ 4194059 w 4324549"/>
              <a:gd name="connsiteY3" fmla="*/ 5130712 h 5149895"/>
              <a:gd name="connsiteX4" fmla="*/ 0 w 4324549"/>
              <a:gd name="connsiteY4" fmla="*/ 5149895 h 5149895"/>
              <a:gd name="connsiteX5" fmla="*/ 0 w 4324549"/>
              <a:gd name="connsiteY5" fmla="*/ 6395 h 5149895"/>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23344"/>
              <a:gd name="connsiteY0" fmla="*/ 12790 h 5156290"/>
              <a:gd name="connsiteX1" fmla="*/ 2416415 w 4323344"/>
              <a:gd name="connsiteY1" fmla="*/ 0 h 5156290"/>
              <a:gd name="connsiteX2" fmla="*/ 3547554 w 4323344"/>
              <a:gd name="connsiteY2" fmla="*/ 1484702 h 5156290"/>
              <a:gd name="connsiteX3" fmla="*/ 4194059 w 4323344"/>
              <a:gd name="connsiteY3" fmla="*/ 5137107 h 5156290"/>
              <a:gd name="connsiteX4" fmla="*/ 0 w 4323344"/>
              <a:gd name="connsiteY4" fmla="*/ 5156290 h 5156290"/>
              <a:gd name="connsiteX5" fmla="*/ 0 w 4323344"/>
              <a:gd name="connsiteY5" fmla="*/ 12790 h 5156290"/>
              <a:gd name="connsiteX0" fmla="*/ 0 w 4347914"/>
              <a:gd name="connsiteY0" fmla="*/ 12790 h 5156290"/>
              <a:gd name="connsiteX1" fmla="*/ 2416415 w 4347914"/>
              <a:gd name="connsiteY1" fmla="*/ 0 h 5156290"/>
              <a:gd name="connsiteX2" fmla="*/ 3547554 w 4347914"/>
              <a:gd name="connsiteY2" fmla="*/ 1484702 h 5156290"/>
              <a:gd name="connsiteX3" fmla="*/ 4194059 w 4347914"/>
              <a:gd name="connsiteY3" fmla="*/ 5137107 h 5156290"/>
              <a:gd name="connsiteX4" fmla="*/ 0 w 4347914"/>
              <a:gd name="connsiteY4" fmla="*/ 5156290 h 5156290"/>
              <a:gd name="connsiteX5" fmla="*/ 0 w 4347914"/>
              <a:gd name="connsiteY5" fmla="*/ 12790 h 5156290"/>
              <a:gd name="connsiteX0" fmla="*/ 0 w 4351928"/>
              <a:gd name="connsiteY0" fmla="*/ 12790 h 5156290"/>
              <a:gd name="connsiteX1" fmla="*/ 2416415 w 4351928"/>
              <a:gd name="connsiteY1" fmla="*/ 0 h 5156290"/>
              <a:gd name="connsiteX2" fmla="*/ 3573131 w 4351928"/>
              <a:gd name="connsiteY2" fmla="*/ 1452730 h 5156290"/>
              <a:gd name="connsiteX3" fmla="*/ 4194059 w 4351928"/>
              <a:gd name="connsiteY3" fmla="*/ 5137107 h 5156290"/>
              <a:gd name="connsiteX4" fmla="*/ 0 w 4351928"/>
              <a:gd name="connsiteY4" fmla="*/ 5156290 h 5156290"/>
              <a:gd name="connsiteX5" fmla="*/ 0 w 4351928"/>
              <a:gd name="connsiteY5" fmla="*/ 12790 h 5156290"/>
              <a:gd name="connsiteX0" fmla="*/ 0 w 4325152"/>
              <a:gd name="connsiteY0" fmla="*/ 12790 h 5156290"/>
              <a:gd name="connsiteX1" fmla="*/ 2480359 w 4325152"/>
              <a:gd name="connsiteY1" fmla="*/ 0 h 5156290"/>
              <a:gd name="connsiteX2" fmla="*/ 3573131 w 4325152"/>
              <a:gd name="connsiteY2" fmla="*/ 1452730 h 5156290"/>
              <a:gd name="connsiteX3" fmla="*/ 4194059 w 4325152"/>
              <a:gd name="connsiteY3" fmla="*/ 5137107 h 5156290"/>
              <a:gd name="connsiteX4" fmla="*/ 0 w 4325152"/>
              <a:gd name="connsiteY4" fmla="*/ 5156290 h 5156290"/>
              <a:gd name="connsiteX5" fmla="*/ 0 w 4325152"/>
              <a:gd name="connsiteY5" fmla="*/ 12790 h 5156290"/>
              <a:gd name="connsiteX0" fmla="*/ 0 w 4316181"/>
              <a:gd name="connsiteY0" fmla="*/ 12790 h 5156290"/>
              <a:gd name="connsiteX1" fmla="*/ 2480359 w 4316181"/>
              <a:gd name="connsiteY1" fmla="*/ 0 h 5156290"/>
              <a:gd name="connsiteX2" fmla="*/ 3573131 w 4316181"/>
              <a:gd name="connsiteY2" fmla="*/ 1452730 h 5156290"/>
              <a:gd name="connsiteX3" fmla="*/ 4194059 w 4316181"/>
              <a:gd name="connsiteY3" fmla="*/ 5137107 h 5156290"/>
              <a:gd name="connsiteX4" fmla="*/ 0 w 4316181"/>
              <a:gd name="connsiteY4" fmla="*/ 5156290 h 5156290"/>
              <a:gd name="connsiteX5" fmla="*/ 0 w 4316181"/>
              <a:gd name="connsiteY5" fmla="*/ 12790 h 5156290"/>
              <a:gd name="connsiteX0" fmla="*/ 0 w 4327925"/>
              <a:gd name="connsiteY0" fmla="*/ 12790 h 5156290"/>
              <a:gd name="connsiteX1" fmla="*/ 2480359 w 4327925"/>
              <a:gd name="connsiteY1" fmla="*/ 0 h 5156290"/>
              <a:gd name="connsiteX2" fmla="*/ 3573131 w 4327925"/>
              <a:gd name="connsiteY2" fmla="*/ 1452730 h 5156290"/>
              <a:gd name="connsiteX3" fmla="*/ 4194059 w 4327925"/>
              <a:gd name="connsiteY3" fmla="*/ 5137107 h 5156290"/>
              <a:gd name="connsiteX4" fmla="*/ 0 w 4327925"/>
              <a:gd name="connsiteY4" fmla="*/ 5156290 h 5156290"/>
              <a:gd name="connsiteX5" fmla="*/ 0 w 4327925"/>
              <a:gd name="connsiteY5" fmla="*/ 12790 h 5156290"/>
              <a:gd name="connsiteX0" fmla="*/ 0 w 4342548"/>
              <a:gd name="connsiteY0" fmla="*/ 12790 h 5156290"/>
              <a:gd name="connsiteX1" fmla="*/ 2480359 w 4342548"/>
              <a:gd name="connsiteY1" fmla="*/ 0 h 5156290"/>
              <a:gd name="connsiteX2" fmla="*/ 3573131 w 4342548"/>
              <a:gd name="connsiteY2" fmla="*/ 1452730 h 5156290"/>
              <a:gd name="connsiteX3" fmla="*/ 4194059 w 4342548"/>
              <a:gd name="connsiteY3" fmla="*/ 5137107 h 5156290"/>
              <a:gd name="connsiteX4" fmla="*/ 0 w 4342548"/>
              <a:gd name="connsiteY4" fmla="*/ 5156290 h 5156290"/>
              <a:gd name="connsiteX5" fmla="*/ 0 w 4342548"/>
              <a:gd name="connsiteY5" fmla="*/ 12790 h 5156290"/>
              <a:gd name="connsiteX0" fmla="*/ 0 w 4940254"/>
              <a:gd name="connsiteY0" fmla="*/ 12790 h 5162685"/>
              <a:gd name="connsiteX1" fmla="*/ 2480359 w 4940254"/>
              <a:gd name="connsiteY1" fmla="*/ 0 h 5162685"/>
              <a:gd name="connsiteX2" fmla="*/ 3573131 w 4940254"/>
              <a:gd name="connsiteY2" fmla="*/ 1452730 h 5162685"/>
              <a:gd name="connsiteX3" fmla="*/ 4852683 w 4940254"/>
              <a:gd name="connsiteY3" fmla="*/ 5162685 h 5162685"/>
              <a:gd name="connsiteX4" fmla="*/ 0 w 4940254"/>
              <a:gd name="connsiteY4" fmla="*/ 5156290 h 5162685"/>
              <a:gd name="connsiteX5" fmla="*/ 0 w 4940254"/>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593407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788739"/>
              <a:gd name="connsiteY0" fmla="*/ 12790 h 5169080"/>
              <a:gd name="connsiteX1" fmla="*/ 2525119 w 4788739"/>
              <a:gd name="connsiteY1" fmla="*/ 0 h 5169080"/>
              <a:gd name="connsiteX2" fmla="*/ 3624287 w 4788739"/>
              <a:gd name="connsiteY2" fmla="*/ 1555040 h 5169080"/>
              <a:gd name="connsiteX3" fmla="*/ 4788739 w 4788739"/>
              <a:gd name="connsiteY3" fmla="*/ 5169080 h 5169080"/>
              <a:gd name="connsiteX4" fmla="*/ 0 w 4788739"/>
              <a:gd name="connsiteY4" fmla="*/ 5156290 h 5169080"/>
              <a:gd name="connsiteX5" fmla="*/ 0 w 4788739"/>
              <a:gd name="connsiteY5" fmla="*/ 12790 h 5169080"/>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699218"/>
              <a:gd name="connsiteY0" fmla="*/ 12790 h 5156290"/>
              <a:gd name="connsiteX1" fmla="*/ 2525119 w 4699218"/>
              <a:gd name="connsiteY1" fmla="*/ 0 h 5156290"/>
              <a:gd name="connsiteX2" fmla="*/ 3598709 w 4699218"/>
              <a:gd name="connsiteY2" fmla="*/ 1459124 h 5156290"/>
              <a:gd name="connsiteX3" fmla="*/ 4699218 w 4699218"/>
              <a:gd name="connsiteY3" fmla="*/ 5149897 h 5156290"/>
              <a:gd name="connsiteX4" fmla="*/ 0 w 4699218"/>
              <a:gd name="connsiteY4" fmla="*/ 5156290 h 5156290"/>
              <a:gd name="connsiteX5" fmla="*/ 0 w 4699218"/>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6289" h="5149896">
                <a:moveTo>
                  <a:pt x="0" y="6396"/>
                </a:moveTo>
                <a:lnTo>
                  <a:pt x="2544302" y="0"/>
                </a:lnTo>
                <a:cubicBezTo>
                  <a:pt x="2527437" y="12789"/>
                  <a:pt x="3144707" y="640241"/>
                  <a:pt x="3598709" y="1452730"/>
                </a:cubicBezTo>
                <a:cubicBezTo>
                  <a:pt x="4052711" y="2265219"/>
                  <a:pt x="4567254" y="3487352"/>
                  <a:pt x="4846289" y="5143503"/>
                </a:cubicBezTo>
                <a:lnTo>
                  <a:pt x="0" y="5149896"/>
                </a:lnTo>
                <a:lnTo>
                  <a:pt x="0" y="6396"/>
                </a:lnTo>
                <a:close/>
              </a:path>
            </a:pathLst>
          </a:custGeom>
          <a:solidFill>
            <a:schemeClr val="bg2">
              <a:lumMod val="40000"/>
              <a:lumOff val="60000"/>
            </a:schemeClr>
          </a:solidFill>
        </p:spPr>
        <p:txBody>
          <a:bodyPr/>
          <a:lstStyle/>
          <a:p>
            <a:r>
              <a:rPr lang="en-US"/>
              <a:t>Click icon to add picture</a:t>
            </a:r>
          </a:p>
        </p:txBody>
      </p:sp>
      <p:sp>
        <p:nvSpPr>
          <p:cNvPr id="4" name="Title 1">
            <a:extLst>
              <a:ext uri="{FF2B5EF4-FFF2-40B4-BE49-F238E27FC236}">
                <a16:creationId xmlns:a16="http://schemas.microsoft.com/office/drawing/2014/main" id="{2235636D-6975-F7F3-72F9-920B30EFC0F0}"/>
              </a:ext>
            </a:extLst>
          </p:cNvPr>
          <p:cNvSpPr>
            <a:spLocks noGrp="1"/>
          </p:cNvSpPr>
          <p:nvPr>
            <p:ph type="title"/>
          </p:nvPr>
        </p:nvSpPr>
        <p:spPr>
          <a:xfrm>
            <a:off x="5229225" y="460514"/>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6" name="Text Placeholder 8">
            <a:extLst>
              <a:ext uri="{FF2B5EF4-FFF2-40B4-BE49-F238E27FC236}">
                <a16:creationId xmlns:a16="http://schemas.microsoft.com/office/drawing/2014/main" id="{6D5D2AD6-68D7-0EC3-BE3A-999AE4BB265E}"/>
              </a:ext>
            </a:extLst>
          </p:cNvPr>
          <p:cNvSpPr>
            <a:spLocks noGrp="1"/>
          </p:cNvSpPr>
          <p:nvPr>
            <p:ph type="body" sz="quarter" idx="13" hasCustomPrompt="1"/>
          </p:nvPr>
        </p:nvSpPr>
        <p:spPr>
          <a:xfrm>
            <a:off x="5229225" y="1921014"/>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1" name="Footer Placeholder 18">
            <a:extLst>
              <a:ext uri="{FF2B5EF4-FFF2-40B4-BE49-F238E27FC236}">
                <a16:creationId xmlns:a16="http://schemas.microsoft.com/office/drawing/2014/main" id="{C37271A1-17CA-E074-5BAC-63C92EB88D8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12" name="Slide Number Placeholder 19">
            <a:extLst>
              <a:ext uri="{FF2B5EF4-FFF2-40B4-BE49-F238E27FC236}">
                <a16:creationId xmlns:a16="http://schemas.microsoft.com/office/drawing/2014/main" id="{B08A7988-95BD-6570-B601-F30BD64862FF}"/>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358837067"/>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4-Icons Slide (All Colors) –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5" y="529177"/>
            <a:ext cx="3959835" cy="327471"/>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162245"/>
            <a:ext cx="3959835" cy="1292197"/>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1">
            <a:extLst>
              <a:ext uri="{FF2B5EF4-FFF2-40B4-BE49-F238E27FC236}">
                <a16:creationId xmlns:a16="http://schemas.microsoft.com/office/drawing/2014/main" id="{3F442DC8-CAA2-5260-1756-664A0A009F00}"/>
              </a:ext>
            </a:extLst>
          </p:cNvPr>
          <p:cNvSpPr>
            <a:spLocks noGrp="1"/>
          </p:cNvSpPr>
          <p:nvPr>
            <p:ph type="body" sz="quarter" idx="14" hasCustomPrompt="1"/>
          </p:nvPr>
        </p:nvSpPr>
        <p:spPr>
          <a:xfrm>
            <a:off x="246405"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4" name="Text Placeholder 14">
            <a:extLst>
              <a:ext uri="{FF2B5EF4-FFF2-40B4-BE49-F238E27FC236}">
                <a16:creationId xmlns:a16="http://schemas.microsoft.com/office/drawing/2014/main" id="{5F1B46BF-C70E-7B8B-C50E-DE0EF746766A}"/>
              </a:ext>
            </a:extLst>
          </p:cNvPr>
          <p:cNvSpPr>
            <a:spLocks noGrp="1"/>
          </p:cNvSpPr>
          <p:nvPr>
            <p:ph type="body" sz="quarter" idx="15" hasCustomPrompt="1"/>
          </p:nvPr>
        </p:nvSpPr>
        <p:spPr>
          <a:xfrm>
            <a:off x="246405" y="3938434"/>
            <a:ext cx="1938530" cy="392113"/>
          </a:xfrm>
        </p:spPr>
        <p:txBody>
          <a:bodyPr lIns="0" tIns="0" rIns="0" bIns="0">
            <a:noAutofit/>
          </a:bodyPr>
          <a:lstStyle>
            <a:lvl1pPr marL="0" indent="0" algn="ctr">
              <a:buNone/>
              <a:defRPr sz="1200"/>
            </a:lvl1pPr>
          </a:lstStyle>
          <a:p>
            <a:pPr lvl="0"/>
            <a:r>
              <a:rPr lang="en-US"/>
              <a:t>Body text</a:t>
            </a:r>
          </a:p>
        </p:txBody>
      </p:sp>
      <p:sp>
        <p:nvSpPr>
          <p:cNvPr id="25" name="Text Placeholder 11">
            <a:extLst>
              <a:ext uri="{FF2B5EF4-FFF2-40B4-BE49-F238E27FC236}">
                <a16:creationId xmlns:a16="http://schemas.microsoft.com/office/drawing/2014/main" id="{BF395F49-FC1D-7C8C-C53C-F358B6B54AB0}"/>
              </a:ext>
            </a:extLst>
          </p:cNvPr>
          <p:cNvSpPr>
            <a:spLocks noGrp="1"/>
          </p:cNvSpPr>
          <p:nvPr>
            <p:ph type="body" sz="quarter" idx="16" hasCustomPrompt="1"/>
          </p:nvPr>
        </p:nvSpPr>
        <p:spPr>
          <a:xfrm>
            <a:off x="2446179"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6" name="Text Placeholder 14">
            <a:extLst>
              <a:ext uri="{FF2B5EF4-FFF2-40B4-BE49-F238E27FC236}">
                <a16:creationId xmlns:a16="http://schemas.microsoft.com/office/drawing/2014/main" id="{1B6D8959-0778-7EA7-B84F-1F0E0C008E02}"/>
              </a:ext>
            </a:extLst>
          </p:cNvPr>
          <p:cNvSpPr>
            <a:spLocks noGrp="1"/>
          </p:cNvSpPr>
          <p:nvPr>
            <p:ph type="body" sz="quarter" idx="17" hasCustomPrompt="1"/>
          </p:nvPr>
        </p:nvSpPr>
        <p:spPr>
          <a:xfrm>
            <a:off x="2446179" y="3938434"/>
            <a:ext cx="1938530" cy="392113"/>
          </a:xfrm>
        </p:spPr>
        <p:txBody>
          <a:bodyPr lIns="0" tIns="0" rIns="0" bIns="0">
            <a:noAutofit/>
          </a:bodyPr>
          <a:lstStyle>
            <a:lvl1pPr marL="0" indent="0" algn="ctr">
              <a:buNone/>
              <a:defRPr sz="1200"/>
            </a:lvl1pPr>
          </a:lstStyle>
          <a:p>
            <a:pPr lvl="0"/>
            <a:r>
              <a:rPr lang="en-US"/>
              <a:t>Body text</a:t>
            </a:r>
          </a:p>
        </p:txBody>
      </p:sp>
      <p:sp>
        <p:nvSpPr>
          <p:cNvPr id="27" name="Text Placeholder 11">
            <a:extLst>
              <a:ext uri="{FF2B5EF4-FFF2-40B4-BE49-F238E27FC236}">
                <a16:creationId xmlns:a16="http://schemas.microsoft.com/office/drawing/2014/main" id="{2A5B34CB-7A53-AC2D-D9C7-42528BB270E6}"/>
              </a:ext>
            </a:extLst>
          </p:cNvPr>
          <p:cNvSpPr>
            <a:spLocks noGrp="1"/>
          </p:cNvSpPr>
          <p:nvPr>
            <p:ph type="body" sz="quarter" idx="18" hasCustomPrompt="1"/>
          </p:nvPr>
        </p:nvSpPr>
        <p:spPr>
          <a:xfrm>
            <a:off x="4645953"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8" name="Text Placeholder 14">
            <a:extLst>
              <a:ext uri="{FF2B5EF4-FFF2-40B4-BE49-F238E27FC236}">
                <a16:creationId xmlns:a16="http://schemas.microsoft.com/office/drawing/2014/main" id="{EDFDBBD3-CDDD-469E-18C5-442736F586A8}"/>
              </a:ext>
            </a:extLst>
          </p:cNvPr>
          <p:cNvSpPr>
            <a:spLocks noGrp="1"/>
          </p:cNvSpPr>
          <p:nvPr>
            <p:ph type="body" sz="quarter" idx="19" hasCustomPrompt="1"/>
          </p:nvPr>
        </p:nvSpPr>
        <p:spPr>
          <a:xfrm>
            <a:off x="4645953" y="3938434"/>
            <a:ext cx="1938530" cy="392113"/>
          </a:xfrm>
        </p:spPr>
        <p:txBody>
          <a:bodyPr lIns="0" tIns="0" rIns="0" bIns="0">
            <a:noAutofit/>
          </a:bodyPr>
          <a:lstStyle>
            <a:lvl1pPr marL="0" indent="0" algn="ctr">
              <a:buNone/>
              <a:defRPr sz="1200"/>
            </a:lvl1pPr>
          </a:lstStyle>
          <a:p>
            <a:pPr lvl="0"/>
            <a:r>
              <a:rPr lang="en-US"/>
              <a:t>Body text</a:t>
            </a:r>
          </a:p>
        </p:txBody>
      </p:sp>
      <p:sp>
        <p:nvSpPr>
          <p:cNvPr id="29" name="Text Placeholder 11">
            <a:extLst>
              <a:ext uri="{FF2B5EF4-FFF2-40B4-BE49-F238E27FC236}">
                <a16:creationId xmlns:a16="http://schemas.microsoft.com/office/drawing/2014/main" id="{79B83136-BC9C-7FCF-A1C8-6C47C1723348}"/>
              </a:ext>
            </a:extLst>
          </p:cNvPr>
          <p:cNvSpPr>
            <a:spLocks noGrp="1"/>
          </p:cNvSpPr>
          <p:nvPr>
            <p:ph type="body" sz="quarter" idx="20" hasCustomPrompt="1"/>
          </p:nvPr>
        </p:nvSpPr>
        <p:spPr>
          <a:xfrm>
            <a:off x="6858961"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A999DA42-7285-0A9B-8F63-61316D80D8BA}"/>
              </a:ext>
            </a:extLst>
          </p:cNvPr>
          <p:cNvSpPr>
            <a:spLocks noGrp="1"/>
          </p:cNvSpPr>
          <p:nvPr>
            <p:ph type="body" sz="quarter" idx="21" hasCustomPrompt="1"/>
          </p:nvPr>
        </p:nvSpPr>
        <p:spPr>
          <a:xfrm>
            <a:off x="6858961" y="3938434"/>
            <a:ext cx="1938530" cy="392113"/>
          </a:xfrm>
        </p:spPr>
        <p:txBody>
          <a:bodyPr lIns="0" tIns="0" rIns="0" bIns="0">
            <a:noAutofit/>
          </a:bodyPr>
          <a:lstStyle>
            <a:lvl1pPr marL="0" indent="0" algn="ctr">
              <a:buNone/>
              <a:defRPr sz="1200"/>
            </a:lvl1pPr>
          </a:lstStyle>
          <a:p>
            <a:pPr lvl="0"/>
            <a:r>
              <a:rPr lang="en-US"/>
              <a:t>Body text</a:t>
            </a:r>
          </a:p>
        </p:txBody>
      </p:sp>
      <p:sp>
        <p:nvSpPr>
          <p:cNvPr id="31" name="Oval 30">
            <a:extLst>
              <a:ext uri="{FF2B5EF4-FFF2-40B4-BE49-F238E27FC236}">
                <a16:creationId xmlns:a16="http://schemas.microsoft.com/office/drawing/2014/main" id="{6E231E51-1C6B-90F1-D827-AD4ACBBA5DE9}"/>
              </a:ext>
            </a:extLst>
          </p:cNvPr>
          <p:cNvSpPr/>
          <p:nvPr userDrawn="1"/>
        </p:nvSpPr>
        <p:spPr>
          <a:xfrm>
            <a:off x="825366" y="2679270"/>
            <a:ext cx="825500" cy="825500"/>
          </a:xfrm>
          <a:prstGeom prst="ellipse">
            <a:avLst/>
          </a:pr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Picture Placeholder 17">
            <a:extLst>
              <a:ext uri="{FF2B5EF4-FFF2-40B4-BE49-F238E27FC236}">
                <a16:creationId xmlns:a16="http://schemas.microsoft.com/office/drawing/2014/main" id="{D0BB751D-5A1A-B7D0-867F-DB884F3B6771}"/>
              </a:ext>
            </a:extLst>
          </p:cNvPr>
          <p:cNvSpPr>
            <a:spLocks noGrp="1"/>
          </p:cNvSpPr>
          <p:nvPr>
            <p:ph type="pic" sz="quarter" idx="22" hasCustomPrompt="1"/>
          </p:nvPr>
        </p:nvSpPr>
        <p:spPr>
          <a:xfrm>
            <a:off x="944170" y="2798074"/>
            <a:ext cx="587891" cy="587891"/>
          </a:xfrm>
        </p:spPr>
        <p:txBody>
          <a:bodyPr>
            <a:normAutofit/>
          </a:bodyPr>
          <a:lstStyle>
            <a:lvl1pPr marL="0" indent="0">
              <a:buNone/>
              <a:defRPr sz="1000"/>
            </a:lvl1pPr>
          </a:lstStyle>
          <a:p>
            <a:r>
              <a:rPr lang="en-US"/>
              <a:t>icon</a:t>
            </a:r>
          </a:p>
        </p:txBody>
      </p:sp>
      <p:sp>
        <p:nvSpPr>
          <p:cNvPr id="41" name="Footer Placeholder 18">
            <a:extLst>
              <a:ext uri="{FF2B5EF4-FFF2-40B4-BE49-F238E27FC236}">
                <a16:creationId xmlns:a16="http://schemas.microsoft.com/office/drawing/2014/main" id="{CD43EFB8-92BB-A2FA-7001-58645A5FEB12}"/>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42" name="Slide Number Placeholder 19">
            <a:extLst>
              <a:ext uri="{FF2B5EF4-FFF2-40B4-BE49-F238E27FC236}">
                <a16:creationId xmlns:a16="http://schemas.microsoft.com/office/drawing/2014/main" id="{4C2D5E9F-D022-9751-AC34-6C84D1D0D827}"/>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45" name="Oval 44">
            <a:extLst>
              <a:ext uri="{FF2B5EF4-FFF2-40B4-BE49-F238E27FC236}">
                <a16:creationId xmlns:a16="http://schemas.microsoft.com/office/drawing/2014/main" id="{4C64AD15-96BC-C360-3DBA-C42D1DC9060B}"/>
              </a:ext>
            </a:extLst>
          </p:cNvPr>
          <p:cNvSpPr/>
          <p:nvPr userDrawn="1"/>
        </p:nvSpPr>
        <p:spPr>
          <a:xfrm>
            <a:off x="3102283" y="2679270"/>
            <a:ext cx="825500" cy="825500"/>
          </a:xfrm>
          <a:prstGeom prst="ellipse">
            <a:avLst/>
          </a:pr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Picture Placeholder 17">
            <a:extLst>
              <a:ext uri="{FF2B5EF4-FFF2-40B4-BE49-F238E27FC236}">
                <a16:creationId xmlns:a16="http://schemas.microsoft.com/office/drawing/2014/main" id="{AFB3B990-BE02-E198-B4E1-A57821C6D99E}"/>
              </a:ext>
            </a:extLst>
          </p:cNvPr>
          <p:cNvSpPr>
            <a:spLocks noGrp="1"/>
          </p:cNvSpPr>
          <p:nvPr>
            <p:ph type="pic" sz="quarter" idx="26" hasCustomPrompt="1"/>
          </p:nvPr>
        </p:nvSpPr>
        <p:spPr>
          <a:xfrm>
            <a:off x="3221087" y="2798074"/>
            <a:ext cx="587891" cy="587891"/>
          </a:xfrm>
        </p:spPr>
        <p:txBody>
          <a:bodyPr>
            <a:normAutofit/>
          </a:bodyPr>
          <a:lstStyle>
            <a:lvl1pPr marL="0" indent="0">
              <a:buNone/>
              <a:defRPr sz="1000"/>
            </a:lvl1pPr>
          </a:lstStyle>
          <a:p>
            <a:r>
              <a:rPr lang="en-US"/>
              <a:t>icon</a:t>
            </a:r>
          </a:p>
        </p:txBody>
      </p:sp>
      <p:sp>
        <p:nvSpPr>
          <p:cNvPr id="49" name="Oval 48">
            <a:extLst>
              <a:ext uri="{FF2B5EF4-FFF2-40B4-BE49-F238E27FC236}">
                <a16:creationId xmlns:a16="http://schemas.microsoft.com/office/drawing/2014/main" id="{05ABA3AA-9DA6-85D0-BCE5-768B42D3F2F8}"/>
              </a:ext>
            </a:extLst>
          </p:cNvPr>
          <p:cNvSpPr/>
          <p:nvPr userDrawn="1"/>
        </p:nvSpPr>
        <p:spPr>
          <a:xfrm>
            <a:off x="5239920" y="2679270"/>
            <a:ext cx="825500" cy="825500"/>
          </a:xfrm>
          <a:prstGeom prst="ellipse">
            <a:avLst/>
          </a:pr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Picture Placeholder 17">
            <a:extLst>
              <a:ext uri="{FF2B5EF4-FFF2-40B4-BE49-F238E27FC236}">
                <a16:creationId xmlns:a16="http://schemas.microsoft.com/office/drawing/2014/main" id="{55F98E6C-5F0B-2809-5033-6FAB90CF3988}"/>
              </a:ext>
            </a:extLst>
          </p:cNvPr>
          <p:cNvSpPr>
            <a:spLocks noGrp="1"/>
          </p:cNvSpPr>
          <p:nvPr>
            <p:ph type="pic" sz="quarter" idx="27" hasCustomPrompt="1"/>
          </p:nvPr>
        </p:nvSpPr>
        <p:spPr>
          <a:xfrm>
            <a:off x="5358724" y="2798074"/>
            <a:ext cx="587891" cy="587891"/>
          </a:xfrm>
        </p:spPr>
        <p:txBody>
          <a:bodyPr>
            <a:normAutofit/>
          </a:bodyPr>
          <a:lstStyle>
            <a:lvl1pPr marL="0" indent="0">
              <a:buNone/>
              <a:defRPr sz="1000"/>
            </a:lvl1pPr>
          </a:lstStyle>
          <a:p>
            <a:r>
              <a:rPr lang="en-US"/>
              <a:t>icon</a:t>
            </a:r>
          </a:p>
        </p:txBody>
      </p:sp>
      <p:sp>
        <p:nvSpPr>
          <p:cNvPr id="51" name="Oval 50">
            <a:extLst>
              <a:ext uri="{FF2B5EF4-FFF2-40B4-BE49-F238E27FC236}">
                <a16:creationId xmlns:a16="http://schemas.microsoft.com/office/drawing/2014/main" id="{E35A583D-5675-491B-C261-8320803090AB}"/>
              </a:ext>
            </a:extLst>
          </p:cNvPr>
          <p:cNvSpPr/>
          <p:nvPr userDrawn="1"/>
        </p:nvSpPr>
        <p:spPr>
          <a:xfrm>
            <a:off x="7377557" y="2679270"/>
            <a:ext cx="825500" cy="825500"/>
          </a:xfrm>
          <a:prstGeom prst="ellipse">
            <a:avLst/>
          </a:prstGeom>
          <a:solidFill>
            <a:srgbClr val="FBAD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Picture Placeholder 17">
            <a:extLst>
              <a:ext uri="{FF2B5EF4-FFF2-40B4-BE49-F238E27FC236}">
                <a16:creationId xmlns:a16="http://schemas.microsoft.com/office/drawing/2014/main" id="{0F25EF20-2E5B-41F9-3D51-6AE8B7939F8F}"/>
              </a:ext>
            </a:extLst>
          </p:cNvPr>
          <p:cNvSpPr>
            <a:spLocks noGrp="1"/>
          </p:cNvSpPr>
          <p:nvPr>
            <p:ph type="pic" sz="quarter" idx="28" hasCustomPrompt="1"/>
          </p:nvPr>
        </p:nvSpPr>
        <p:spPr>
          <a:xfrm>
            <a:off x="7496361" y="2798074"/>
            <a:ext cx="587891" cy="587891"/>
          </a:xfrm>
        </p:spPr>
        <p:txBody>
          <a:bodyPr>
            <a:normAutofit/>
          </a:bodyPr>
          <a:lstStyle>
            <a:lvl1pPr marL="0" indent="0">
              <a:buNone/>
              <a:defRPr sz="1000"/>
            </a:lvl1pPr>
          </a:lstStyle>
          <a:p>
            <a:r>
              <a:rPr lang="en-US"/>
              <a:t>icon</a:t>
            </a:r>
          </a:p>
        </p:txBody>
      </p:sp>
      <p:sp>
        <p:nvSpPr>
          <p:cNvPr id="5" name="Right Triangle 7">
            <a:extLst>
              <a:ext uri="{FF2B5EF4-FFF2-40B4-BE49-F238E27FC236}">
                <a16:creationId xmlns:a16="http://schemas.microsoft.com/office/drawing/2014/main" id="{BF0B0588-AFBD-6CC9-4914-FCF042F97E1A}"/>
              </a:ext>
            </a:extLst>
          </p:cNvPr>
          <p:cNvSpPr/>
          <p:nvPr userDrawn="1"/>
        </p:nvSpPr>
        <p:spPr>
          <a:xfrm rot="10800000">
            <a:off x="4755097" y="0"/>
            <a:ext cx="4388903" cy="1914645"/>
          </a:xfrm>
          <a:custGeom>
            <a:avLst/>
            <a:gdLst>
              <a:gd name="connsiteX0" fmla="*/ 0 w 4277390"/>
              <a:gd name="connsiteY0" fmla="*/ 1998487 h 1998487"/>
              <a:gd name="connsiteX1" fmla="*/ 0 w 4277390"/>
              <a:gd name="connsiteY1" fmla="*/ 0 h 1998487"/>
              <a:gd name="connsiteX2" fmla="*/ 4277390 w 4277390"/>
              <a:gd name="connsiteY2" fmla="*/ 1998487 h 1998487"/>
              <a:gd name="connsiteX3" fmla="*/ 0 w 4277390"/>
              <a:gd name="connsiteY3" fmla="*/ 1998487 h 1998487"/>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Lst>
            <a:ahLst/>
            <a:cxnLst>
              <a:cxn ang="0">
                <a:pos x="connsiteX0" y="connsiteY0"/>
              </a:cxn>
              <a:cxn ang="0">
                <a:pos x="connsiteX1" y="connsiteY1"/>
              </a:cxn>
              <a:cxn ang="0">
                <a:pos x="connsiteX2" y="connsiteY2"/>
              </a:cxn>
              <a:cxn ang="0">
                <a:pos x="connsiteX3" y="connsiteY3"/>
              </a:cxn>
            </a:cxnLst>
            <a:rect l="l" t="t" r="r" b="b"/>
            <a:pathLst>
              <a:path w="4388903" h="2005921">
                <a:moveTo>
                  <a:pt x="0" y="1998487"/>
                </a:moveTo>
                <a:lnTo>
                  <a:pt x="0" y="0"/>
                </a:lnTo>
                <a:cubicBezTo>
                  <a:pt x="1039221" y="177987"/>
                  <a:pt x="3163826" y="712814"/>
                  <a:pt x="4388903" y="2005921"/>
                </a:cubicBezTo>
                <a:lnTo>
                  <a:pt x="0" y="1998487"/>
                </a:lnTo>
                <a:close/>
              </a:path>
            </a:pathLst>
          </a:cu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09393961"/>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4-Icons Slide (All Colors) –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5" y="529177"/>
            <a:ext cx="3959835" cy="327471"/>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162245"/>
            <a:ext cx="3959835" cy="1292197"/>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1">
            <a:extLst>
              <a:ext uri="{FF2B5EF4-FFF2-40B4-BE49-F238E27FC236}">
                <a16:creationId xmlns:a16="http://schemas.microsoft.com/office/drawing/2014/main" id="{3F442DC8-CAA2-5260-1756-664A0A009F00}"/>
              </a:ext>
            </a:extLst>
          </p:cNvPr>
          <p:cNvSpPr>
            <a:spLocks noGrp="1"/>
          </p:cNvSpPr>
          <p:nvPr>
            <p:ph type="body" sz="quarter" idx="14" hasCustomPrompt="1"/>
          </p:nvPr>
        </p:nvSpPr>
        <p:spPr>
          <a:xfrm>
            <a:off x="246405"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4" name="Text Placeholder 14">
            <a:extLst>
              <a:ext uri="{FF2B5EF4-FFF2-40B4-BE49-F238E27FC236}">
                <a16:creationId xmlns:a16="http://schemas.microsoft.com/office/drawing/2014/main" id="{5F1B46BF-C70E-7B8B-C50E-DE0EF746766A}"/>
              </a:ext>
            </a:extLst>
          </p:cNvPr>
          <p:cNvSpPr>
            <a:spLocks noGrp="1"/>
          </p:cNvSpPr>
          <p:nvPr>
            <p:ph type="body" sz="quarter" idx="15" hasCustomPrompt="1"/>
          </p:nvPr>
        </p:nvSpPr>
        <p:spPr>
          <a:xfrm>
            <a:off x="246405" y="3938434"/>
            <a:ext cx="1938530" cy="392113"/>
          </a:xfrm>
        </p:spPr>
        <p:txBody>
          <a:bodyPr lIns="0" tIns="0" rIns="0" bIns="0">
            <a:noAutofit/>
          </a:bodyPr>
          <a:lstStyle>
            <a:lvl1pPr marL="0" indent="0" algn="ctr">
              <a:buNone/>
              <a:defRPr sz="1200"/>
            </a:lvl1pPr>
          </a:lstStyle>
          <a:p>
            <a:pPr lvl="0"/>
            <a:r>
              <a:rPr lang="en-US"/>
              <a:t>Body text</a:t>
            </a:r>
          </a:p>
        </p:txBody>
      </p:sp>
      <p:sp>
        <p:nvSpPr>
          <p:cNvPr id="25" name="Text Placeholder 11">
            <a:extLst>
              <a:ext uri="{FF2B5EF4-FFF2-40B4-BE49-F238E27FC236}">
                <a16:creationId xmlns:a16="http://schemas.microsoft.com/office/drawing/2014/main" id="{BF395F49-FC1D-7C8C-C53C-F358B6B54AB0}"/>
              </a:ext>
            </a:extLst>
          </p:cNvPr>
          <p:cNvSpPr>
            <a:spLocks noGrp="1"/>
          </p:cNvSpPr>
          <p:nvPr>
            <p:ph type="body" sz="quarter" idx="16" hasCustomPrompt="1"/>
          </p:nvPr>
        </p:nvSpPr>
        <p:spPr>
          <a:xfrm>
            <a:off x="2446179"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6" name="Text Placeholder 14">
            <a:extLst>
              <a:ext uri="{FF2B5EF4-FFF2-40B4-BE49-F238E27FC236}">
                <a16:creationId xmlns:a16="http://schemas.microsoft.com/office/drawing/2014/main" id="{1B6D8959-0778-7EA7-B84F-1F0E0C008E02}"/>
              </a:ext>
            </a:extLst>
          </p:cNvPr>
          <p:cNvSpPr>
            <a:spLocks noGrp="1"/>
          </p:cNvSpPr>
          <p:nvPr>
            <p:ph type="body" sz="quarter" idx="17" hasCustomPrompt="1"/>
          </p:nvPr>
        </p:nvSpPr>
        <p:spPr>
          <a:xfrm>
            <a:off x="2446179" y="3938434"/>
            <a:ext cx="1938530" cy="392113"/>
          </a:xfrm>
        </p:spPr>
        <p:txBody>
          <a:bodyPr lIns="0" tIns="0" rIns="0" bIns="0">
            <a:noAutofit/>
          </a:bodyPr>
          <a:lstStyle>
            <a:lvl1pPr marL="0" indent="0" algn="ctr">
              <a:buNone/>
              <a:defRPr sz="1200"/>
            </a:lvl1pPr>
          </a:lstStyle>
          <a:p>
            <a:pPr lvl="0"/>
            <a:r>
              <a:rPr lang="en-US"/>
              <a:t>Body text</a:t>
            </a:r>
          </a:p>
        </p:txBody>
      </p:sp>
      <p:sp>
        <p:nvSpPr>
          <p:cNvPr id="27" name="Text Placeholder 11">
            <a:extLst>
              <a:ext uri="{FF2B5EF4-FFF2-40B4-BE49-F238E27FC236}">
                <a16:creationId xmlns:a16="http://schemas.microsoft.com/office/drawing/2014/main" id="{2A5B34CB-7A53-AC2D-D9C7-42528BB270E6}"/>
              </a:ext>
            </a:extLst>
          </p:cNvPr>
          <p:cNvSpPr>
            <a:spLocks noGrp="1"/>
          </p:cNvSpPr>
          <p:nvPr>
            <p:ph type="body" sz="quarter" idx="18" hasCustomPrompt="1"/>
          </p:nvPr>
        </p:nvSpPr>
        <p:spPr>
          <a:xfrm>
            <a:off x="4645953"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8" name="Text Placeholder 14">
            <a:extLst>
              <a:ext uri="{FF2B5EF4-FFF2-40B4-BE49-F238E27FC236}">
                <a16:creationId xmlns:a16="http://schemas.microsoft.com/office/drawing/2014/main" id="{EDFDBBD3-CDDD-469E-18C5-442736F586A8}"/>
              </a:ext>
            </a:extLst>
          </p:cNvPr>
          <p:cNvSpPr>
            <a:spLocks noGrp="1"/>
          </p:cNvSpPr>
          <p:nvPr>
            <p:ph type="body" sz="quarter" idx="19" hasCustomPrompt="1"/>
          </p:nvPr>
        </p:nvSpPr>
        <p:spPr>
          <a:xfrm>
            <a:off x="4645953" y="3938434"/>
            <a:ext cx="1938530" cy="392113"/>
          </a:xfrm>
        </p:spPr>
        <p:txBody>
          <a:bodyPr lIns="0" tIns="0" rIns="0" bIns="0">
            <a:noAutofit/>
          </a:bodyPr>
          <a:lstStyle>
            <a:lvl1pPr marL="0" indent="0" algn="ctr">
              <a:buNone/>
              <a:defRPr sz="1200"/>
            </a:lvl1pPr>
          </a:lstStyle>
          <a:p>
            <a:pPr lvl="0"/>
            <a:r>
              <a:rPr lang="en-US"/>
              <a:t>Body text</a:t>
            </a:r>
          </a:p>
        </p:txBody>
      </p:sp>
      <p:sp>
        <p:nvSpPr>
          <p:cNvPr id="29" name="Text Placeholder 11">
            <a:extLst>
              <a:ext uri="{FF2B5EF4-FFF2-40B4-BE49-F238E27FC236}">
                <a16:creationId xmlns:a16="http://schemas.microsoft.com/office/drawing/2014/main" id="{79B83136-BC9C-7FCF-A1C8-6C47C1723348}"/>
              </a:ext>
            </a:extLst>
          </p:cNvPr>
          <p:cNvSpPr>
            <a:spLocks noGrp="1"/>
          </p:cNvSpPr>
          <p:nvPr>
            <p:ph type="body" sz="quarter" idx="20" hasCustomPrompt="1"/>
          </p:nvPr>
        </p:nvSpPr>
        <p:spPr>
          <a:xfrm>
            <a:off x="6858961"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A999DA42-7285-0A9B-8F63-61316D80D8BA}"/>
              </a:ext>
            </a:extLst>
          </p:cNvPr>
          <p:cNvSpPr>
            <a:spLocks noGrp="1"/>
          </p:cNvSpPr>
          <p:nvPr>
            <p:ph type="body" sz="quarter" idx="21" hasCustomPrompt="1"/>
          </p:nvPr>
        </p:nvSpPr>
        <p:spPr>
          <a:xfrm>
            <a:off x="6858961" y="3938434"/>
            <a:ext cx="1938530" cy="392113"/>
          </a:xfrm>
        </p:spPr>
        <p:txBody>
          <a:bodyPr lIns="0" tIns="0" rIns="0" bIns="0">
            <a:noAutofit/>
          </a:bodyPr>
          <a:lstStyle>
            <a:lvl1pPr marL="0" indent="0" algn="ctr">
              <a:buNone/>
              <a:defRPr sz="1200"/>
            </a:lvl1pPr>
          </a:lstStyle>
          <a:p>
            <a:pPr lvl="0"/>
            <a:r>
              <a:rPr lang="en-US"/>
              <a:t>Body text</a:t>
            </a:r>
          </a:p>
        </p:txBody>
      </p:sp>
      <p:sp>
        <p:nvSpPr>
          <p:cNvPr id="31" name="Oval 30">
            <a:extLst>
              <a:ext uri="{FF2B5EF4-FFF2-40B4-BE49-F238E27FC236}">
                <a16:creationId xmlns:a16="http://schemas.microsoft.com/office/drawing/2014/main" id="{6E231E51-1C6B-90F1-D827-AD4ACBBA5DE9}"/>
              </a:ext>
            </a:extLst>
          </p:cNvPr>
          <p:cNvSpPr/>
          <p:nvPr userDrawn="1"/>
        </p:nvSpPr>
        <p:spPr>
          <a:xfrm>
            <a:off x="825366" y="2679270"/>
            <a:ext cx="825500" cy="825500"/>
          </a:xfrm>
          <a:prstGeom prst="ellipse">
            <a:avLst/>
          </a:pr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Picture Placeholder 17">
            <a:extLst>
              <a:ext uri="{FF2B5EF4-FFF2-40B4-BE49-F238E27FC236}">
                <a16:creationId xmlns:a16="http://schemas.microsoft.com/office/drawing/2014/main" id="{D0BB751D-5A1A-B7D0-867F-DB884F3B6771}"/>
              </a:ext>
            </a:extLst>
          </p:cNvPr>
          <p:cNvSpPr>
            <a:spLocks noGrp="1"/>
          </p:cNvSpPr>
          <p:nvPr>
            <p:ph type="pic" sz="quarter" idx="22" hasCustomPrompt="1"/>
          </p:nvPr>
        </p:nvSpPr>
        <p:spPr>
          <a:xfrm>
            <a:off x="944170" y="2798074"/>
            <a:ext cx="587891" cy="587891"/>
          </a:xfrm>
        </p:spPr>
        <p:txBody>
          <a:bodyPr>
            <a:normAutofit/>
          </a:bodyPr>
          <a:lstStyle>
            <a:lvl1pPr marL="0" indent="0">
              <a:buNone/>
              <a:defRPr sz="1000"/>
            </a:lvl1pPr>
          </a:lstStyle>
          <a:p>
            <a:r>
              <a:rPr lang="en-US"/>
              <a:t>icon</a:t>
            </a:r>
          </a:p>
        </p:txBody>
      </p:sp>
      <p:sp>
        <p:nvSpPr>
          <p:cNvPr id="41" name="Footer Placeholder 18">
            <a:extLst>
              <a:ext uri="{FF2B5EF4-FFF2-40B4-BE49-F238E27FC236}">
                <a16:creationId xmlns:a16="http://schemas.microsoft.com/office/drawing/2014/main" id="{CD43EFB8-92BB-A2FA-7001-58645A5FEB12}"/>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42" name="Slide Number Placeholder 19">
            <a:extLst>
              <a:ext uri="{FF2B5EF4-FFF2-40B4-BE49-F238E27FC236}">
                <a16:creationId xmlns:a16="http://schemas.microsoft.com/office/drawing/2014/main" id="{4C2D5E9F-D022-9751-AC34-6C84D1D0D827}"/>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45" name="Oval 44">
            <a:extLst>
              <a:ext uri="{FF2B5EF4-FFF2-40B4-BE49-F238E27FC236}">
                <a16:creationId xmlns:a16="http://schemas.microsoft.com/office/drawing/2014/main" id="{4C64AD15-96BC-C360-3DBA-C42D1DC9060B}"/>
              </a:ext>
            </a:extLst>
          </p:cNvPr>
          <p:cNvSpPr/>
          <p:nvPr userDrawn="1"/>
        </p:nvSpPr>
        <p:spPr>
          <a:xfrm>
            <a:off x="3102283" y="2679270"/>
            <a:ext cx="825500" cy="825500"/>
          </a:xfrm>
          <a:prstGeom prst="ellipse">
            <a:avLst/>
          </a:pr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Picture Placeholder 17">
            <a:extLst>
              <a:ext uri="{FF2B5EF4-FFF2-40B4-BE49-F238E27FC236}">
                <a16:creationId xmlns:a16="http://schemas.microsoft.com/office/drawing/2014/main" id="{AFB3B990-BE02-E198-B4E1-A57821C6D99E}"/>
              </a:ext>
            </a:extLst>
          </p:cNvPr>
          <p:cNvSpPr>
            <a:spLocks noGrp="1"/>
          </p:cNvSpPr>
          <p:nvPr>
            <p:ph type="pic" sz="quarter" idx="26" hasCustomPrompt="1"/>
          </p:nvPr>
        </p:nvSpPr>
        <p:spPr>
          <a:xfrm>
            <a:off x="3221087" y="2798074"/>
            <a:ext cx="587891" cy="587891"/>
          </a:xfrm>
        </p:spPr>
        <p:txBody>
          <a:bodyPr>
            <a:normAutofit/>
          </a:bodyPr>
          <a:lstStyle>
            <a:lvl1pPr marL="0" indent="0">
              <a:buNone/>
              <a:defRPr sz="1000"/>
            </a:lvl1pPr>
          </a:lstStyle>
          <a:p>
            <a:r>
              <a:rPr lang="en-US"/>
              <a:t>icon</a:t>
            </a:r>
          </a:p>
        </p:txBody>
      </p:sp>
      <p:sp>
        <p:nvSpPr>
          <p:cNvPr id="49" name="Oval 48">
            <a:extLst>
              <a:ext uri="{FF2B5EF4-FFF2-40B4-BE49-F238E27FC236}">
                <a16:creationId xmlns:a16="http://schemas.microsoft.com/office/drawing/2014/main" id="{05ABA3AA-9DA6-85D0-BCE5-768B42D3F2F8}"/>
              </a:ext>
            </a:extLst>
          </p:cNvPr>
          <p:cNvSpPr/>
          <p:nvPr userDrawn="1"/>
        </p:nvSpPr>
        <p:spPr>
          <a:xfrm>
            <a:off x="5239920" y="2679270"/>
            <a:ext cx="825500" cy="825500"/>
          </a:xfrm>
          <a:prstGeom prst="ellipse">
            <a:avLst/>
          </a:pr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Picture Placeholder 17">
            <a:extLst>
              <a:ext uri="{FF2B5EF4-FFF2-40B4-BE49-F238E27FC236}">
                <a16:creationId xmlns:a16="http://schemas.microsoft.com/office/drawing/2014/main" id="{55F98E6C-5F0B-2809-5033-6FAB90CF3988}"/>
              </a:ext>
            </a:extLst>
          </p:cNvPr>
          <p:cNvSpPr>
            <a:spLocks noGrp="1"/>
          </p:cNvSpPr>
          <p:nvPr>
            <p:ph type="pic" sz="quarter" idx="27" hasCustomPrompt="1"/>
          </p:nvPr>
        </p:nvSpPr>
        <p:spPr>
          <a:xfrm>
            <a:off x="5358724" y="2798074"/>
            <a:ext cx="587891" cy="587891"/>
          </a:xfrm>
        </p:spPr>
        <p:txBody>
          <a:bodyPr>
            <a:normAutofit/>
          </a:bodyPr>
          <a:lstStyle>
            <a:lvl1pPr marL="0" indent="0">
              <a:buNone/>
              <a:defRPr sz="1000"/>
            </a:lvl1pPr>
          </a:lstStyle>
          <a:p>
            <a:r>
              <a:rPr lang="en-US"/>
              <a:t>icon</a:t>
            </a:r>
          </a:p>
        </p:txBody>
      </p:sp>
      <p:sp>
        <p:nvSpPr>
          <p:cNvPr id="51" name="Oval 50">
            <a:extLst>
              <a:ext uri="{FF2B5EF4-FFF2-40B4-BE49-F238E27FC236}">
                <a16:creationId xmlns:a16="http://schemas.microsoft.com/office/drawing/2014/main" id="{E35A583D-5675-491B-C261-8320803090AB}"/>
              </a:ext>
            </a:extLst>
          </p:cNvPr>
          <p:cNvSpPr/>
          <p:nvPr userDrawn="1"/>
        </p:nvSpPr>
        <p:spPr>
          <a:xfrm>
            <a:off x="7377557" y="2679270"/>
            <a:ext cx="825500" cy="825500"/>
          </a:xfrm>
          <a:prstGeom prst="ellipse">
            <a:avLst/>
          </a:prstGeom>
          <a:solidFill>
            <a:srgbClr val="FBAD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Picture Placeholder 17">
            <a:extLst>
              <a:ext uri="{FF2B5EF4-FFF2-40B4-BE49-F238E27FC236}">
                <a16:creationId xmlns:a16="http://schemas.microsoft.com/office/drawing/2014/main" id="{0F25EF20-2E5B-41F9-3D51-6AE8B7939F8F}"/>
              </a:ext>
            </a:extLst>
          </p:cNvPr>
          <p:cNvSpPr>
            <a:spLocks noGrp="1"/>
          </p:cNvSpPr>
          <p:nvPr>
            <p:ph type="pic" sz="quarter" idx="28" hasCustomPrompt="1"/>
          </p:nvPr>
        </p:nvSpPr>
        <p:spPr>
          <a:xfrm>
            <a:off x="7496361" y="2798074"/>
            <a:ext cx="587891" cy="587891"/>
          </a:xfrm>
        </p:spPr>
        <p:txBody>
          <a:bodyPr>
            <a:normAutofit/>
          </a:bodyPr>
          <a:lstStyle>
            <a:lvl1pPr marL="0" indent="0">
              <a:buNone/>
              <a:defRPr sz="1000"/>
            </a:lvl1pPr>
          </a:lstStyle>
          <a:p>
            <a:r>
              <a:rPr lang="en-US"/>
              <a:t>icon</a:t>
            </a:r>
          </a:p>
        </p:txBody>
      </p:sp>
      <p:sp>
        <p:nvSpPr>
          <p:cNvPr id="5" name="Right Triangle 7">
            <a:extLst>
              <a:ext uri="{FF2B5EF4-FFF2-40B4-BE49-F238E27FC236}">
                <a16:creationId xmlns:a16="http://schemas.microsoft.com/office/drawing/2014/main" id="{BC7AE6B3-4BA6-34CC-058E-3A72918F160C}"/>
              </a:ext>
            </a:extLst>
          </p:cNvPr>
          <p:cNvSpPr/>
          <p:nvPr userDrawn="1"/>
        </p:nvSpPr>
        <p:spPr>
          <a:xfrm rot="10800000">
            <a:off x="4755096" y="3364"/>
            <a:ext cx="4388903" cy="1914645"/>
          </a:xfrm>
          <a:custGeom>
            <a:avLst/>
            <a:gdLst>
              <a:gd name="connsiteX0" fmla="*/ 0 w 4277390"/>
              <a:gd name="connsiteY0" fmla="*/ 1998487 h 1998487"/>
              <a:gd name="connsiteX1" fmla="*/ 0 w 4277390"/>
              <a:gd name="connsiteY1" fmla="*/ 0 h 1998487"/>
              <a:gd name="connsiteX2" fmla="*/ 4277390 w 4277390"/>
              <a:gd name="connsiteY2" fmla="*/ 1998487 h 1998487"/>
              <a:gd name="connsiteX3" fmla="*/ 0 w 4277390"/>
              <a:gd name="connsiteY3" fmla="*/ 1998487 h 1998487"/>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Lst>
            <a:ahLst/>
            <a:cxnLst>
              <a:cxn ang="0">
                <a:pos x="connsiteX0" y="connsiteY0"/>
              </a:cxn>
              <a:cxn ang="0">
                <a:pos x="connsiteX1" y="connsiteY1"/>
              </a:cxn>
              <a:cxn ang="0">
                <a:pos x="connsiteX2" y="connsiteY2"/>
              </a:cxn>
              <a:cxn ang="0">
                <a:pos x="connsiteX3" y="connsiteY3"/>
              </a:cxn>
            </a:cxnLst>
            <a:rect l="l" t="t" r="r" b="b"/>
            <a:pathLst>
              <a:path w="4388903" h="2005921">
                <a:moveTo>
                  <a:pt x="0" y="1998487"/>
                </a:moveTo>
                <a:lnTo>
                  <a:pt x="0" y="0"/>
                </a:lnTo>
                <a:cubicBezTo>
                  <a:pt x="1039221" y="177987"/>
                  <a:pt x="3163826" y="712814"/>
                  <a:pt x="4388903" y="2005921"/>
                </a:cubicBezTo>
                <a:lnTo>
                  <a:pt x="0" y="1998487"/>
                </a:lnTo>
                <a:close/>
              </a:path>
            </a:pathLst>
          </a:cu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46504243"/>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4-Icons Slide – Photo">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1">
            <a:extLst>
              <a:ext uri="{FF2B5EF4-FFF2-40B4-BE49-F238E27FC236}">
                <a16:creationId xmlns:a16="http://schemas.microsoft.com/office/drawing/2014/main" id="{5E2C35BC-9690-6A5E-6730-76164028C05A}"/>
              </a:ext>
            </a:extLst>
          </p:cNvPr>
          <p:cNvSpPr>
            <a:spLocks noGrp="1"/>
          </p:cNvSpPr>
          <p:nvPr>
            <p:ph type="body" sz="quarter" idx="14" hasCustomPrompt="1"/>
          </p:nvPr>
        </p:nvSpPr>
        <p:spPr>
          <a:xfrm>
            <a:off x="5775826" y="54571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 name="Text Placeholder 14">
            <a:extLst>
              <a:ext uri="{FF2B5EF4-FFF2-40B4-BE49-F238E27FC236}">
                <a16:creationId xmlns:a16="http://schemas.microsoft.com/office/drawing/2014/main" id="{D390D482-7188-5D4A-EFD9-25504D2B91B8}"/>
              </a:ext>
            </a:extLst>
          </p:cNvPr>
          <p:cNvSpPr>
            <a:spLocks noGrp="1"/>
          </p:cNvSpPr>
          <p:nvPr>
            <p:ph type="body" sz="quarter" idx="15" hasCustomPrompt="1"/>
          </p:nvPr>
        </p:nvSpPr>
        <p:spPr>
          <a:xfrm>
            <a:off x="5775826" y="840422"/>
            <a:ext cx="2730500" cy="392113"/>
          </a:xfrm>
        </p:spPr>
        <p:txBody>
          <a:bodyPr lIns="0" tIns="0" rIns="0" bIns="0">
            <a:noAutofit/>
          </a:bodyPr>
          <a:lstStyle>
            <a:lvl1pPr marL="0" indent="0">
              <a:buNone/>
              <a:defRPr sz="1200"/>
            </a:lvl1pPr>
          </a:lstStyle>
          <a:p>
            <a:pPr lvl="0"/>
            <a:r>
              <a:rPr lang="en-US"/>
              <a:t>Body text</a:t>
            </a:r>
          </a:p>
        </p:txBody>
      </p:sp>
      <p:sp>
        <p:nvSpPr>
          <p:cNvPr id="7" name="Text Placeholder 11">
            <a:extLst>
              <a:ext uri="{FF2B5EF4-FFF2-40B4-BE49-F238E27FC236}">
                <a16:creationId xmlns:a16="http://schemas.microsoft.com/office/drawing/2014/main" id="{A766352C-7E8C-ED15-3760-9BE7DFF6AE53}"/>
              </a:ext>
            </a:extLst>
          </p:cNvPr>
          <p:cNvSpPr>
            <a:spLocks noGrp="1"/>
          </p:cNvSpPr>
          <p:nvPr>
            <p:ph type="body" sz="quarter" idx="18" hasCustomPrompt="1"/>
          </p:nvPr>
        </p:nvSpPr>
        <p:spPr>
          <a:xfrm>
            <a:off x="5775826" y="161188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8" name="Text Placeholder 14">
            <a:extLst>
              <a:ext uri="{FF2B5EF4-FFF2-40B4-BE49-F238E27FC236}">
                <a16:creationId xmlns:a16="http://schemas.microsoft.com/office/drawing/2014/main" id="{327773B7-FA6F-D27D-5B84-261C8AB1B501}"/>
              </a:ext>
            </a:extLst>
          </p:cNvPr>
          <p:cNvSpPr>
            <a:spLocks noGrp="1"/>
          </p:cNvSpPr>
          <p:nvPr>
            <p:ph type="body" sz="quarter" idx="19" hasCustomPrompt="1"/>
          </p:nvPr>
        </p:nvSpPr>
        <p:spPr>
          <a:xfrm>
            <a:off x="5775826" y="1906588"/>
            <a:ext cx="2730500" cy="392113"/>
          </a:xfrm>
        </p:spPr>
        <p:txBody>
          <a:bodyPr lIns="0" tIns="0" rIns="0" bIns="0">
            <a:noAutofit/>
          </a:bodyPr>
          <a:lstStyle>
            <a:lvl1pPr marL="0" indent="0">
              <a:buNone/>
              <a:defRPr sz="1200"/>
            </a:lvl1pPr>
          </a:lstStyle>
          <a:p>
            <a:pPr lvl="0"/>
            <a:r>
              <a:rPr lang="en-US"/>
              <a:t>Body text</a:t>
            </a:r>
          </a:p>
        </p:txBody>
      </p:sp>
      <p:sp>
        <p:nvSpPr>
          <p:cNvPr id="9" name="Text Placeholder 11">
            <a:extLst>
              <a:ext uri="{FF2B5EF4-FFF2-40B4-BE49-F238E27FC236}">
                <a16:creationId xmlns:a16="http://schemas.microsoft.com/office/drawing/2014/main" id="{6611C449-50A9-9115-E181-E87DF5285613}"/>
              </a:ext>
            </a:extLst>
          </p:cNvPr>
          <p:cNvSpPr>
            <a:spLocks noGrp="1"/>
          </p:cNvSpPr>
          <p:nvPr>
            <p:ph type="body" sz="quarter" idx="21" hasCustomPrompt="1"/>
          </p:nvPr>
        </p:nvSpPr>
        <p:spPr>
          <a:xfrm>
            <a:off x="5775826" y="271237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0" name="Text Placeholder 14">
            <a:extLst>
              <a:ext uri="{FF2B5EF4-FFF2-40B4-BE49-F238E27FC236}">
                <a16:creationId xmlns:a16="http://schemas.microsoft.com/office/drawing/2014/main" id="{022F7A99-B4EB-2CA7-F0DB-BD5DF3DA2C5D}"/>
              </a:ext>
            </a:extLst>
          </p:cNvPr>
          <p:cNvSpPr>
            <a:spLocks noGrp="1"/>
          </p:cNvSpPr>
          <p:nvPr>
            <p:ph type="body" sz="quarter" idx="22" hasCustomPrompt="1"/>
          </p:nvPr>
        </p:nvSpPr>
        <p:spPr>
          <a:xfrm>
            <a:off x="5775826" y="3007080"/>
            <a:ext cx="2730500" cy="392113"/>
          </a:xfrm>
        </p:spPr>
        <p:txBody>
          <a:bodyPr lIns="0" tIns="0" rIns="0" bIns="0">
            <a:noAutofit/>
          </a:bodyPr>
          <a:lstStyle>
            <a:lvl1pPr marL="0" indent="0">
              <a:buNone/>
              <a:defRPr sz="1200"/>
            </a:lvl1pPr>
          </a:lstStyle>
          <a:p>
            <a:pPr lvl="0"/>
            <a:r>
              <a:rPr lang="en-US"/>
              <a:t>Body text</a:t>
            </a:r>
          </a:p>
        </p:txBody>
      </p:sp>
      <p:sp>
        <p:nvSpPr>
          <p:cNvPr id="11" name="Text Placeholder 11">
            <a:extLst>
              <a:ext uri="{FF2B5EF4-FFF2-40B4-BE49-F238E27FC236}">
                <a16:creationId xmlns:a16="http://schemas.microsoft.com/office/drawing/2014/main" id="{B230EA83-ACDF-DCFC-54B5-AFECE18AB596}"/>
              </a:ext>
            </a:extLst>
          </p:cNvPr>
          <p:cNvSpPr>
            <a:spLocks noGrp="1"/>
          </p:cNvSpPr>
          <p:nvPr>
            <p:ph type="body" sz="quarter" idx="24" hasCustomPrompt="1"/>
          </p:nvPr>
        </p:nvSpPr>
        <p:spPr>
          <a:xfrm>
            <a:off x="5775826" y="3809382"/>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2" name="Text Placeholder 14">
            <a:extLst>
              <a:ext uri="{FF2B5EF4-FFF2-40B4-BE49-F238E27FC236}">
                <a16:creationId xmlns:a16="http://schemas.microsoft.com/office/drawing/2014/main" id="{E0230BE5-1CEB-36F5-C834-EA047F39F4A1}"/>
              </a:ext>
            </a:extLst>
          </p:cNvPr>
          <p:cNvSpPr>
            <a:spLocks noGrp="1"/>
          </p:cNvSpPr>
          <p:nvPr>
            <p:ph type="body" sz="quarter" idx="25" hasCustomPrompt="1"/>
          </p:nvPr>
        </p:nvSpPr>
        <p:spPr>
          <a:xfrm>
            <a:off x="5775826" y="4104087"/>
            <a:ext cx="2730500" cy="392113"/>
          </a:xfrm>
        </p:spPr>
        <p:txBody>
          <a:bodyPr lIns="0" tIns="0" rIns="0" bIns="0">
            <a:noAutofit/>
          </a:bodyPr>
          <a:lstStyle>
            <a:lvl1pPr marL="0" indent="0">
              <a:buNone/>
              <a:defRPr sz="1200"/>
            </a:lvl1pPr>
          </a:lstStyle>
          <a:p>
            <a:pPr lvl="0"/>
            <a:r>
              <a:rPr lang="en-US"/>
              <a:t>Body text</a:t>
            </a:r>
          </a:p>
        </p:txBody>
      </p:sp>
      <p:sp>
        <p:nvSpPr>
          <p:cNvPr id="14" name="Picture Placeholder 17">
            <a:extLst>
              <a:ext uri="{FF2B5EF4-FFF2-40B4-BE49-F238E27FC236}">
                <a16:creationId xmlns:a16="http://schemas.microsoft.com/office/drawing/2014/main" id="{735C0037-42E5-ED1D-0CEF-9476E8F6E4B6}"/>
              </a:ext>
            </a:extLst>
          </p:cNvPr>
          <p:cNvSpPr>
            <a:spLocks noGrp="1"/>
          </p:cNvSpPr>
          <p:nvPr>
            <p:ph type="pic" sz="quarter" idx="26" hasCustomPrompt="1"/>
          </p:nvPr>
        </p:nvSpPr>
        <p:spPr>
          <a:xfrm>
            <a:off x="4846289" y="545717"/>
            <a:ext cx="647700" cy="647700"/>
          </a:xfrm>
        </p:spPr>
        <p:txBody>
          <a:bodyPr>
            <a:normAutofit/>
          </a:bodyPr>
          <a:lstStyle>
            <a:lvl1pPr marL="0" indent="0">
              <a:buNone/>
              <a:defRPr sz="1000"/>
            </a:lvl1pPr>
          </a:lstStyle>
          <a:p>
            <a:r>
              <a:rPr lang="en-US"/>
              <a:t>icon</a:t>
            </a:r>
          </a:p>
        </p:txBody>
      </p:sp>
      <p:sp>
        <p:nvSpPr>
          <p:cNvPr id="15" name="Picture Placeholder 17">
            <a:extLst>
              <a:ext uri="{FF2B5EF4-FFF2-40B4-BE49-F238E27FC236}">
                <a16:creationId xmlns:a16="http://schemas.microsoft.com/office/drawing/2014/main" id="{83EBDBF2-2B98-2477-7C90-C6E8635652D0}"/>
              </a:ext>
            </a:extLst>
          </p:cNvPr>
          <p:cNvSpPr>
            <a:spLocks noGrp="1"/>
          </p:cNvSpPr>
          <p:nvPr>
            <p:ph type="pic" sz="quarter" idx="27" hasCustomPrompt="1"/>
          </p:nvPr>
        </p:nvSpPr>
        <p:spPr>
          <a:xfrm>
            <a:off x="4846289" y="1650617"/>
            <a:ext cx="647700" cy="647700"/>
          </a:xfrm>
        </p:spPr>
        <p:txBody>
          <a:bodyPr>
            <a:normAutofit/>
          </a:bodyPr>
          <a:lstStyle>
            <a:lvl1pPr marL="0" indent="0">
              <a:buNone/>
              <a:defRPr sz="1000"/>
            </a:lvl1pPr>
          </a:lstStyle>
          <a:p>
            <a:r>
              <a:rPr lang="en-US"/>
              <a:t>icon</a:t>
            </a:r>
          </a:p>
        </p:txBody>
      </p:sp>
      <p:sp>
        <p:nvSpPr>
          <p:cNvPr id="16" name="Picture Placeholder 17">
            <a:extLst>
              <a:ext uri="{FF2B5EF4-FFF2-40B4-BE49-F238E27FC236}">
                <a16:creationId xmlns:a16="http://schemas.microsoft.com/office/drawing/2014/main" id="{B23E832A-DB9B-8A56-97D2-C4E3D12D6166}"/>
              </a:ext>
            </a:extLst>
          </p:cNvPr>
          <p:cNvSpPr>
            <a:spLocks noGrp="1"/>
          </p:cNvSpPr>
          <p:nvPr>
            <p:ph type="pic" sz="quarter" idx="28" hasCustomPrompt="1"/>
          </p:nvPr>
        </p:nvSpPr>
        <p:spPr>
          <a:xfrm>
            <a:off x="4846289" y="2747897"/>
            <a:ext cx="647700" cy="647700"/>
          </a:xfrm>
        </p:spPr>
        <p:txBody>
          <a:bodyPr>
            <a:normAutofit/>
          </a:bodyPr>
          <a:lstStyle>
            <a:lvl1pPr marL="0" indent="0">
              <a:buNone/>
              <a:defRPr sz="1000"/>
            </a:lvl1pPr>
          </a:lstStyle>
          <a:p>
            <a:r>
              <a:rPr lang="en-US"/>
              <a:t>icon</a:t>
            </a:r>
          </a:p>
        </p:txBody>
      </p:sp>
      <p:sp>
        <p:nvSpPr>
          <p:cNvPr id="17" name="Picture Placeholder 17">
            <a:extLst>
              <a:ext uri="{FF2B5EF4-FFF2-40B4-BE49-F238E27FC236}">
                <a16:creationId xmlns:a16="http://schemas.microsoft.com/office/drawing/2014/main" id="{FC87D71B-E94F-9DC9-C5C6-1F18B3963A06}"/>
              </a:ext>
            </a:extLst>
          </p:cNvPr>
          <p:cNvSpPr>
            <a:spLocks noGrp="1"/>
          </p:cNvSpPr>
          <p:nvPr>
            <p:ph type="pic" sz="quarter" idx="29" hasCustomPrompt="1"/>
          </p:nvPr>
        </p:nvSpPr>
        <p:spPr>
          <a:xfrm>
            <a:off x="4846289" y="3852797"/>
            <a:ext cx="647700" cy="647700"/>
          </a:xfrm>
        </p:spPr>
        <p:txBody>
          <a:bodyPr>
            <a:normAutofit/>
          </a:bodyPr>
          <a:lstStyle>
            <a:lvl1pPr marL="0" indent="0">
              <a:buNone/>
              <a:defRPr sz="1000"/>
            </a:lvl1pPr>
          </a:lstStyle>
          <a:p>
            <a:r>
              <a:rPr lang="en-US"/>
              <a:t>icon</a:t>
            </a:r>
          </a:p>
        </p:txBody>
      </p:sp>
      <p:sp>
        <p:nvSpPr>
          <p:cNvPr id="20" name="Picture Placeholder 15">
            <a:extLst>
              <a:ext uri="{FF2B5EF4-FFF2-40B4-BE49-F238E27FC236}">
                <a16:creationId xmlns:a16="http://schemas.microsoft.com/office/drawing/2014/main" id="{488158EA-16E6-8A5B-7BCB-7814E5E6557F}"/>
              </a:ext>
            </a:extLst>
          </p:cNvPr>
          <p:cNvSpPr>
            <a:spLocks noGrp="1"/>
          </p:cNvSpPr>
          <p:nvPr>
            <p:ph type="pic" sz="quarter" idx="12"/>
          </p:nvPr>
        </p:nvSpPr>
        <p:spPr>
          <a:xfrm>
            <a:off x="0" y="6394"/>
            <a:ext cx="4846289" cy="5149896"/>
          </a:xfrm>
          <a:custGeom>
            <a:avLst/>
            <a:gdLst>
              <a:gd name="connsiteX0" fmla="*/ 0 w 4871196"/>
              <a:gd name="connsiteY0" fmla="*/ 0 h 5143500"/>
              <a:gd name="connsiteX1" fmla="*/ 2435598 w 4871196"/>
              <a:gd name="connsiteY1" fmla="*/ 0 h 5143500"/>
              <a:gd name="connsiteX2" fmla="*/ 4871196 w 4871196"/>
              <a:gd name="connsiteY2" fmla="*/ 2571750 h 5143500"/>
              <a:gd name="connsiteX3" fmla="*/ 2435598 w 4871196"/>
              <a:gd name="connsiteY3" fmla="*/ 5143500 h 5143500"/>
              <a:gd name="connsiteX4" fmla="*/ 0 w 4871196"/>
              <a:gd name="connsiteY4" fmla="*/ 5143500 h 5143500"/>
              <a:gd name="connsiteX5" fmla="*/ 0 w 4871196"/>
              <a:gd name="connsiteY5" fmla="*/ 0 h 5143500"/>
              <a:gd name="connsiteX0" fmla="*/ 0 w 4896441"/>
              <a:gd name="connsiteY0" fmla="*/ 6395 h 5149895"/>
              <a:gd name="connsiteX1" fmla="*/ 1086379 w 4896441"/>
              <a:gd name="connsiteY1" fmla="*/ 0 h 5149895"/>
              <a:gd name="connsiteX2" fmla="*/ 4871196 w 4896441"/>
              <a:gd name="connsiteY2" fmla="*/ 2578145 h 5149895"/>
              <a:gd name="connsiteX3" fmla="*/ 2435598 w 4896441"/>
              <a:gd name="connsiteY3" fmla="*/ 5149895 h 5149895"/>
              <a:gd name="connsiteX4" fmla="*/ 0 w 4896441"/>
              <a:gd name="connsiteY4" fmla="*/ 5149895 h 5149895"/>
              <a:gd name="connsiteX5" fmla="*/ 0 w 4896441"/>
              <a:gd name="connsiteY5" fmla="*/ 6395 h 5149895"/>
              <a:gd name="connsiteX0" fmla="*/ 0 w 5245692"/>
              <a:gd name="connsiteY0" fmla="*/ 6395 h 5149895"/>
              <a:gd name="connsiteX1" fmla="*/ 1086379 w 5245692"/>
              <a:gd name="connsiteY1" fmla="*/ 0 h 5149895"/>
              <a:gd name="connsiteX2" fmla="*/ 4871196 w 5245692"/>
              <a:gd name="connsiteY2" fmla="*/ 2578145 h 5149895"/>
              <a:gd name="connsiteX3" fmla="*/ 4194059 w 5245692"/>
              <a:gd name="connsiteY3" fmla="*/ 5130712 h 5149895"/>
              <a:gd name="connsiteX4" fmla="*/ 0 w 5245692"/>
              <a:gd name="connsiteY4" fmla="*/ 5149895 h 5149895"/>
              <a:gd name="connsiteX5" fmla="*/ 0 w 5245692"/>
              <a:gd name="connsiteY5" fmla="*/ 6395 h 5149895"/>
              <a:gd name="connsiteX0" fmla="*/ 0 w 4919595"/>
              <a:gd name="connsiteY0" fmla="*/ 6395 h 5149895"/>
              <a:gd name="connsiteX1" fmla="*/ 1086379 w 4919595"/>
              <a:gd name="connsiteY1" fmla="*/ 0 h 5149895"/>
              <a:gd name="connsiteX2" fmla="*/ 4180600 w 4919595"/>
              <a:gd name="connsiteY2" fmla="*/ 1810816 h 5149895"/>
              <a:gd name="connsiteX3" fmla="*/ 4194059 w 4919595"/>
              <a:gd name="connsiteY3" fmla="*/ 5130712 h 5149895"/>
              <a:gd name="connsiteX4" fmla="*/ 0 w 4919595"/>
              <a:gd name="connsiteY4" fmla="*/ 5149895 h 5149895"/>
              <a:gd name="connsiteX5" fmla="*/ 0 w 4919595"/>
              <a:gd name="connsiteY5" fmla="*/ 6395 h 5149895"/>
              <a:gd name="connsiteX0" fmla="*/ 0 w 4852073"/>
              <a:gd name="connsiteY0" fmla="*/ 6395 h 5149895"/>
              <a:gd name="connsiteX1" fmla="*/ 1086379 w 4852073"/>
              <a:gd name="connsiteY1" fmla="*/ 0 h 5149895"/>
              <a:gd name="connsiteX2" fmla="*/ 4180600 w 4852073"/>
              <a:gd name="connsiteY2" fmla="*/ 1810816 h 5149895"/>
              <a:gd name="connsiteX3" fmla="*/ 4194059 w 4852073"/>
              <a:gd name="connsiteY3" fmla="*/ 5130712 h 5149895"/>
              <a:gd name="connsiteX4" fmla="*/ 0 w 4852073"/>
              <a:gd name="connsiteY4" fmla="*/ 5149895 h 5149895"/>
              <a:gd name="connsiteX5" fmla="*/ 0 w 4852073"/>
              <a:gd name="connsiteY5" fmla="*/ 6395 h 5149895"/>
              <a:gd name="connsiteX0" fmla="*/ 0 w 4823666"/>
              <a:gd name="connsiteY0" fmla="*/ 6395 h 5149895"/>
              <a:gd name="connsiteX1" fmla="*/ 1086379 w 4823666"/>
              <a:gd name="connsiteY1" fmla="*/ 0 h 5149895"/>
              <a:gd name="connsiteX2" fmla="*/ 4180600 w 4823666"/>
              <a:gd name="connsiteY2" fmla="*/ 1810816 h 5149895"/>
              <a:gd name="connsiteX3" fmla="*/ 4194059 w 4823666"/>
              <a:gd name="connsiteY3" fmla="*/ 5130712 h 5149895"/>
              <a:gd name="connsiteX4" fmla="*/ 0 w 4823666"/>
              <a:gd name="connsiteY4" fmla="*/ 5149895 h 5149895"/>
              <a:gd name="connsiteX5" fmla="*/ 0 w 4823666"/>
              <a:gd name="connsiteY5" fmla="*/ 6395 h 5149895"/>
              <a:gd name="connsiteX0" fmla="*/ 0 w 4684504"/>
              <a:gd name="connsiteY0" fmla="*/ 6395 h 5149895"/>
              <a:gd name="connsiteX1" fmla="*/ 1086379 w 4684504"/>
              <a:gd name="connsiteY1" fmla="*/ 0 h 5149895"/>
              <a:gd name="connsiteX2" fmla="*/ 3553948 w 4684504"/>
              <a:gd name="connsiteY2" fmla="*/ 1280080 h 5149895"/>
              <a:gd name="connsiteX3" fmla="*/ 4194059 w 4684504"/>
              <a:gd name="connsiteY3" fmla="*/ 5130712 h 5149895"/>
              <a:gd name="connsiteX4" fmla="*/ 0 w 4684504"/>
              <a:gd name="connsiteY4" fmla="*/ 5149895 h 5149895"/>
              <a:gd name="connsiteX5" fmla="*/ 0 w 4684504"/>
              <a:gd name="connsiteY5" fmla="*/ 6395 h 5149895"/>
              <a:gd name="connsiteX0" fmla="*/ 0 w 4752958"/>
              <a:gd name="connsiteY0" fmla="*/ 6395 h 5149895"/>
              <a:gd name="connsiteX1" fmla="*/ 1086379 w 4752958"/>
              <a:gd name="connsiteY1" fmla="*/ 0 h 5149895"/>
              <a:gd name="connsiteX2" fmla="*/ 3553948 w 4752958"/>
              <a:gd name="connsiteY2" fmla="*/ 1280080 h 5149895"/>
              <a:gd name="connsiteX3" fmla="*/ 4194059 w 4752958"/>
              <a:gd name="connsiteY3" fmla="*/ 5130712 h 5149895"/>
              <a:gd name="connsiteX4" fmla="*/ 0 w 4752958"/>
              <a:gd name="connsiteY4" fmla="*/ 5149895 h 5149895"/>
              <a:gd name="connsiteX5" fmla="*/ 0 w 4752958"/>
              <a:gd name="connsiteY5" fmla="*/ 6395 h 5149895"/>
              <a:gd name="connsiteX0" fmla="*/ 0 w 4355987"/>
              <a:gd name="connsiteY0" fmla="*/ 6395 h 5149895"/>
              <a:gd name="connsiteX1" fmla="*/ 1086379 w 4355987"/>
              <a:gd name="connsiteY1" fmla="*/ 0 h 5149895"/>
              <a:gd name="connsiteX2" fmla="*/ 3553948 w 4355987"/>
              <a:gd name="connsiteY2" fmla="*/ 1280080 h 5149895"/>
              <a:gd name="connsiteX3" fmla="*/ 4194059 w 4355987"/>
              <a:gd name="connsiteY3" fmla="*/ 5130712 h 5149895"/>
              <a:gd name="connsiteX4" fmla="*/ 0 w 4355987"/>
              <a:gd name="connsiteY4" fmla="*/ 5149895 h 5149895"/>
              <a:gd name="connsiteX5" fmla="*/ 0 w 4355987"/>
              <a:gd name="connsiteY5" fmla="*/ 6395 h 5149895"/>
              <a:gd name="connsiteX0" fmla="*/ 0 w 4342563"/>
              <a:gd name="connsiteY0" fmla="*/ 6395 h 5149895"/>
              <a:gd name="connsiteX1" fmla="*/ 1086379 w 4342563"/>
              <a:gd name="connsiteY1" fmla="*/ 0 h 5149895"/>
              <a:gd name="connsiteX2" fmla="*/ 3553948 w 4342563"/>
              <a:gd name="connsiteY2" fmla="*/ 1280080 h 5149895"/>
              <a:gd name="connsiteX3" fmla="*/ 4194059 w 4342563"/>
              <a:gd name="connsiteY3" fmla="*/ 5130712 h 5149895"/>
              <a:gd name="connsiteX4" fmla="*/ 0 w 4342563"/>
              <a:gd name="connsiteY4" fmla="*/ 5149895 h 5149895"/>
              <a:gd name="connsiteX5" fmla="*/ 0 w 4342563"/>
              <a:gd name="connsiteY5" fmla="*/ 6395 h 5149895"/>
              <a:gd name="connsiteX0" fmla="*/ 0 w 4324549"/>
              <a:gd name="connsiteY0" fmla="*/ 6395 h 5149895"/>
              <a:gd name="connsiteX1" fmla="*/ 1086379 w 4324549"/>
              <a:gd name="connsiteY1" fmla="*/ 0 h 5149895"/>
              <a:gd name="connsiteX2" fmla="*/ 3413271 w 4324549"/>
              <a:gd name="connsiteY2" fmla="*/ 1491096 h 5149895"/>
              <a:gd name="connsiteX3" fmla="*/ 4194059 w 4324549"/>
              <a:gd name="connsiteY3" fmla="*/ 5130712 h 5149895"/>
              <a:gd name="connsiteX4" fmla="*/ 0 w 4324549"/>
              <a:gd name="connsiteY4" fmla="*/ 5149895 h 5149895"/>
              <a:gd name="connsiteX5" fmla="*/ 0 w 4324549"/>
              <a:gd name="connsiteY5" fmla="*/ 6395 h 5149895"/>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23344"/>
              <a:gd name="connsiteY0" fmla="*/ 12790 h 5156290"/>
              <a:gd name="connsiteX1" fmla="*/ 2416415 w 4323344"/>
              <a:gd name="connsiteY1" fmla="*/ 0 h 5156290"/>
              <a:gd name="connsiteX2" fmla="*/ 3547554 w 4323344"/>
              <a:gd name="connsiteY2" fmla="*/ 1484702 h 5156290"/>
              <a:gd name="connsiteX3" fmla="*/ 4194059 w 4323344"/>
              <a:gd name="connsiteY3" fmla="*/ 5137107 h 5156290"/>
              <a:gd name="connsiteX4" fmla="*/ 0 w 4323344"/>
              <a:gd name="connsiteY4" fmla="*/ 5156290 h 5156290"/>
              <a:gd name="connsiteX5" fmla="*/ 0 w 4323344"/>
              <a:gd name="connsiteY5" fmla="*/ 12790 h 5156290"/>
              <a:gd name="connsiteX0" fmla="*/ 0 w 4347914"/>
              <a:gd name="connsiteY0" fmla="*/ 12790 h 5156290"/>
              <a:gd name="connsiteX1" fmla="*/ 2416415 w 4347914"/>
              <a:gd name="connsiteY1" fmla="*/ 0 h 5156290"/>
              <a:gd name="connsiteX2" fmla="*/ 3547554 w 4347914"/>
              <a:gd name="connsiteY2" fmla="*/ 1484702 h 5156290"/>
              <a:gd name="connsiteX3" fmla="*/ 4194059 w 4347914"/>
              <a:gd name="connsiteY3" fmla="*/ 5137107 h 5156290"/>
              <a:gd name="connsiteX4" fmla="*/ 0 w 4347914"/>
              <a:gd name="connsiteY4" fmla="*/ 5156290 h 5156290"/>
              <a:gd name="connsiteX5" fmla="*/ 0 w 4347914"/>
              <a:gd name="connsiteY5" fmla="*/ 12790 h 5156290"/>
              <a:gd name="connsiteX0" fmla="*/ 0 w 4351928"/>
              <a:gd name="connsiteY0" fmla="*/ 12790 h 5156290"/>
              <a:gd name="connsiteX1" fmla="*/ 2416415 w 4351928"/>
              <a:gd name="connsiteY1" fmla="*/ 0 h 5156290"/>
              <a:gd name="connsiteX2" fmla="*/ 3573131 w 4351928"/>
              <a:gd name="connsiteY2" fmla="*/ 1452730 h 5156290"/>
              <a:gd name="connsiteX3" fmla="*/ 4194059 w 4351928"/>
              <a:gd name="connsiteY3" fmla="*/ 5137107 h 5156290"/>
              <a:gd name="connsiteX4" fmla="*/ 0 w 4351928"/>
              <a:gd name="connsiteY4" fmla="*/ 5156290 h 5156290"/>
              <a:gd name="connsiteX5" fmla="*/ 0 w 4351928"/>
              <a:gd name="connsiteY5" fmla="*/ 12790 h 5156290"/>
              <a:gd name="connsiteX0" fmla="*/ 0 w 4325152"/>
              <a:gd name="connsiteY0" fmla="*/ 12790 h 5156290"/>
              <a:gd name="connsiteX1" fmla="*/ 2480359 w 4325152"/>
              <a:gd name="connsiteY1" fmla="*/ 0 h 5156290"/>
              <a:gd name="connsiteX2" fmla="*/ 3573131 w 4325152"/>
              <a:gd name="connsiteY2" fmla="*/ 1452730 h 5156290"/>
              <a:gd name="connsiteX3" fmla="*/ 4194059 w 4325152"/>
              <a:gd name="connsiteY3" fmla="*/ 5137107 h 5156290"/>
              <a:gd name="connsiteX4" fmla="*/ 0 w 4325152"/>
              <a:gd name="connsiteY4" fmla="*/ 5156290 h 5156290"/>
              <a:gd name="connsiteX5" fmla="*/ 0 w 4325152"/>
              <a:gd name="connsiteY5" fmla="*/ 12790 h 5156290"/>
              <a:gd name="connsiteX0" fmla="*/ 0 w 4316181"/>
              <a:gd name="connsiteY0" fmla="*/ 12790 h 5156290"/>
              <a:gd name="connsiteX1" fmla="*/ 2480359 w 4316181"/>
              <a:gd name="connsiteY1" fmla="*/ 0 h 5156290"/>
              <a:gd name="connsiteX2" fmla="*/ 3573131 w 4316181"/>
              <a:gd name="connsiteY2" fmla="*/ 1452730 h 5156290"/>
              <a:gd name="connsiteX3" fmla="*/ 4194059 w 4316181"/>
              <a:gd name="connsiteY3" fmla="*/ 5137107 h 5156290"/>
              <a:gd name="connsiteX4" fmla="*/ 0 w 4316181"/>
              <a:gd name="connsiteY4" fmla="*/ 5156290 h 5156290"/>
              <a:gd name="connsiteX5" fmla="*/ 0 w 4316181"/>
              <a:gd name="connsiteY5" fmla="*/ 12790 h 5156290"/>
              <a:gd name="connsiteX0" fmla="*/ 0 w 4327925"/>
              <a:gd name="connsiteY0" fmla="*/ 12790 h 5156290"/>
              <a:gd name="connsiteX1" fmla="*/ 2480359 w 4327925"/>
              <a:gd name="connsiteY1" fmla="*/ 0 h 5156290"/>
              <a:gd name="connsiteX2" fmla="*/ 3573131 w 4327925"/>
              <a:gd name="connsiteY2" fmla="*/ 1452730 h 5156290"/>
              <a:gd name="connsiteX3" fmla="*/ 4194059 w 4327925"/>
              <a:gd name="connsiteY3" fmla="*/ 5137107 h 5156290"/>
              <a:gd name="connsiteX4" fmla="*/ 0 w 4327925"/>
              <a:gd name="connsiteY4" fmla="*/ 5156290 h 5156290"/>
              <a:gd name="connsiteX5" fmla="*/ 0 w 4327925"/>
              <a:gd name="connsiteY5" fmla="*/ 12790 h 5156290"/>
              <a:gd name="connsiteX0" fmla="*/ 0 w 4342548"/>
              <a:gd name="connsiteY0" fmla="*/ 12790 h 5156290"/>
              <a:gd name="connsiteX1" fmla="*/ 2480359 w 4342548"/>
              <a:gd name="connsiteY1" fmla="*/ 0 h 5156290"/>
              <a:gd name="connsiteX2" fmla="*/ 3573131 w 4342548"/>
              <a:gd name="connsiteY2" fmla="*/ 1452730 h 5156290"/>
              <a:gd name="connsiteX3" fmla="*/ 4194059 w 4342548"/>
              <a:gd name="connsiteY3" fmla="*/ 5137107 h 5156290"/>
              <a:gd name="connsiteX4" fmla="*/ 0 w 4342548"/>
              <a:gd name="connsiteY4" fmla="*/ 5156290 h 5156290"/>
              <a:gd name="connsiteX5" fmla="*/ 0 w 4342548"/>
              <a:gd name="connsiteY5" fmla="*/ 12790 h 5156290"/>
              <a:gd name="connsiteX0" fmla="*/ 0 w 4940254"/>
              <a:gd name="connsiteY0" fmla="*/ 12790 h 5162685"/>
              <a:gd name="connsiteX1" fmla="*/ 2480359 w 4940254"/>
              <a:gd name="connsiteY1" fmla="*/ 0 h 5162685"/>
              <a:gd name="connsiteX2" fmla="*/ 3573131 w 4940254"/>
              <a:gd name="connsiteY2" fmla="*/ 1452730 h 5162685"/>
              <a:gd name="connsiteX3" fmla="*/ 4852683 w 4940254"/>
              <a:gd name="connsiteY3" fmla="*/ 5162685 h 5162685"/>
              <a:gd name="connsiteX4" fmla="*/ 0 w 4940254"/>
              <a:gd name="connsiteY4" fmla="*/ 5156290 h 5162685"/>
              <a:gd name="connsiteX5" fmla="*/ 0 w 4940254"/>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593407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788739"/>
              <a:gd name="connsiteY0" fmla="*/ 12790 h 5169080"/>
              <a:gd name="connsiteX1" fmla="*/ 2525119 w 4788739"/>
              <a:gd name="connsiteY1" fmla="*/ 0 h 5169080"/>
              <a:gd name="connsiteX2" fmla="*/ 3624287 w 4788739"/>
              <a:gd name="connsiteY2" fmla="*/ 1555040 h 5169080"/>
              <a:gd name="connsiteX3" fmla="*/ 4788739 w 4788739"/>
              <a:gd name="connsiteY3" fmla="*/ 5169080 h 5169080"/>
              <a:gd name="connsiteX4" fmla="*/ 0 w 4788739"/>
              <a:gd name="connsiteY4" fmla="*/ 5156290 h 5169080"/>
              <a:gd name="connsiteX5" fmla="*/ 0 w 4788739"/>
              <a:gd name="connsiteY5" fmla="*/ 12790 h 5169080"/>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699218"/>
              <a:gd name="connsiteY0" fmla="*/ 12790 h 5156290"/>
              <a:gd name="connsiteX1" fmla="*/ 2525119 w 4699218"/>
              <a:gd name="connsiteY1" fmla="*/ 0 h 5156290"/>
              <a:gd name="connsiteX2" fmla="*/ 3598709 w 4699218"/>
              <a:gd name="connsiteY2" fmla="*/ 1459124 h 5156290"/>
              <a:gd name="connsiteX3" fmla="*/ 4699218 w 4699218"/>
              <a:gd name="connsiteY3" fmla="*/ 5149897 h 5156290"/>
              <a:gd name="connsiteX4" fmla="*/ 0 w 4699218"/>
              <a:gd name="connsiteY4" fmla="*/ 5156290 h 5156290"/>
              <a:gd name="connsiteX5" fmla="*/ 0 w 4699218"/>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6289" h="5149896">
                <a:moveTo>
                  <a:pt x="0" y="6396"/>
                </a:moveTo>
                <a:lnTo>
                  <a:pt x="2544302" y="0"/>
                </a:lnTo>
                <a:cubicBezTo>
                  <a:pt x="2527437" y="12789"/>
                  <a:pt x="3144707" y="640241"/>
                  <a:pt x="3598709" y="1452730"/>
                </a:cubicBezTo>
                <a:cubicBezTo>
                  <a:pt x="4052711" y="2265219"/>
                  <a:pt x="4567254" y="3487352"/>
                  <a:pt x="4846289" y="5143503"/>
                </a:cubicBezTo>
                <a:lnTo>
                  <a:pt x="0" y="5149896"/>
                </a:lnTo>
                <a:lnTo>
                  <a:pt x="0" y="6396"/>
                </a:lnTo>
                <a:close/>
              </a:path>
            </a:pathLst>
          </a:custGeom>
          <a:solidFill>
            <a:schemeClr val="bg2">
              <a:lumMod val="40000"/>
              <a:lumOff val="60000"/>
            </a:schemeClr>
          </a:solidFill>
        </p:spPr>
        <p:txBody>
          <a:bodyPr/>
          <a:lstStyle/>
          <a:p>
            <a:r>
              <a:rPr lang="en-US"/>
              <a:t>Click icon to add picture</a:t>
            </a:r>
          </a:p>
        </p:txBody>
      </p:sp>
      <p:sp>
        <p:nvSpPr>
          <p:cNvPr id="21" name="Footer Placeholder 18">
            <a:extLst>
              <a:ext uri="{FF2B5EF4-FFF2-40B4-BE49-F238E27FC236}">
                <a16:creationId xmlns:a16="http://schemas.microsoft.com/office/drawing/2014/main" id="{04930B4F-4109-0591-9CB6-4F685215CB09}"/>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22" name="Slide Number Placeholder 19">
            <a:extLst>
              <a:ext uri="{FF2B5EF4-FFF2-40B4-BE49-F238E27FC236}">
                <a16:creationId xmlns:a16="http://schemas.microsoft.com/office/drawing/2014/main" id="{73244E15-CFA0-1847-1121-D5838736A054}"/>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2734012682"/>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Transition Slide – Green">
    <p:spTree>
      <p:nvGrpSpPr>
        <p:cNvPr id="1" name=""/>
        <p:cNvGrpSpPr/>
        <p:nvPr/>
      </p:nvGrpSpPr>
      <p:grpSpPr>
        <a:xfrm>
          <a:off x="0" y="0"/>
          <a:ext cx="0" cy="0"/>
          <a:chOff x="0" y="0"/>
          <a:chExt cx="0" cy="0"/>
        </a:xfrm>
      </p:grpSpPr>
      <p:pic>
        <p:nvPicPr>
          <p:cNvPr id="4" name="Picture 3" descr="A green and black background&#10;&#10;Description automatically generated">
            <a:extLst>
              <a:ext uri="{FF2B5EF4-FFF2-40B4-BE49-F238E27FC236}">
                <a16:creationId xmlns:a16="http://schemas.microsoft.com/office/drawing/2014/main" id="{58088AD7-AADB-C28F-35E8-B9B67D0C5111}"/>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5" name="Title 1">
            <a:extLst>
              <a:ext uri="{FF2B5EF4-FFF2-40B4-BE49-F238E27FC236}">
                <a16:creationId xmlns:a16="http://schemas.microsoft.com/office/drawing/2014/main" id="{1CBB85FA-D684-EFEA-4175-A14025D1E115}"/>
              </a:ext>
            </a:extLst>
          </p:cNvPr>
          <p:cNvSpPr>
            <a:spLocks noGrp="1"/>
          </p:cNvSpPr>
          <p:nvPr>
            <p:ph type="title"/>
          </p:nvPr>
        </p:nvSpPr>
        <p:spPr>
          <a:xfrm>
            <a:off x="414996" y="1896979"/>
            <a:ext cx="4157003" cy="973306"/>
          </a:xfrm>
        </p:spPr>
        <p:txBody>
          <a:bodyPr lIns="0" tIns="0" rIns="0" bIns="0" anchor="b" anchorCtr="0">
            <a:noAutofit/>
          </a:bodyPr>
          <a:lstStyle>
            <a:lvl1pPr>
              <a:defRPr sz="2400" b="1" spc="-100" baseline="0"/>
            </a:lvl1pPr>
          </a:lstStyle>
          <a:p>
            <a:r>
              <a:rPr lang="en-US"/>
              <a:t>Click to edit Master title style</a:t>
            </a:r>
          </a:p>
        </p:txBody>
      </p:sp>
      <p:sp>
        <p:nvSpPr>
          <p:cNvPr id="6" name="Footer Placeholder 18">
            <a:extLst>
              <a:ext uri="{FF2B5EF4-FFF2-40B4-BE49-F238E27FC236}">
                <a16:creationId xmlns:a16="http://schemas.microsoft.com/office/drawing/2014/main" id="{E57C992D-7E8C-7C50-27E4-F8CA935DB83C}"/>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7" name="Slide Number Placeholder 19">
            <a:extLst>
              <a:ext uri="{FF2B5EF4-FFF2-40B4-BE49-F238E27FC236}">
                <a16:creationId xmlns:a16="http://schemas.microsoft.com/office/drawing/2014/main" id="{7EA2C68E-B8FF-92A6-859F-687694BEB446}"/>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3631155552"/>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Transition Slide –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088AD7-AADB-C28F-35E8-B9B67D0C5111}"/>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9144000" cy="5143500"/>
          </a:xfrm>
          <a:prstGeom prst="rect">
            <a:avLst/>
          </a:prstGeom>
        </p:spPr>
      </p:pic>
      <p:sp>
        <p:nvSpPr>
          <p:cNvPr id="3" name="Footer Placeholder 18">
            <a:extLst>
              <a:ext uri="{FF2B5EF4-FFF2-40B4-BE49-F238E27FC236}">
                <a16:creationId xmlns:a16="http://schemas.microsoft.com/office/drawing/2014/main" id="{F844B47F-768D-3BA1-5FD2-8DC6A95AC525}"/>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5" name="Slide Number Placeholder 19">
            <a:extLst>
              <a:ext uri="{FF2B5EF4-FFF2-40B4-BE49-F238E27FC236}">
                <a16:creationId xmlns:a16="http://schemas.microsoft.com/office/drawing/2014/main" id="{E4CE2C67-5C69-6783-1087-202BE5EF2610}"/>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6" name="Title 1">
            <a:extLst>
              <a:ext uri="{FF2B5EF4-FFF2-40B4-BE49-F238E27FC236}">
                <a16:creationId xmlns:a16="http://schemas.microsoft.com/office/drawing/2014/main" id="{D00DA3C2-8956-66DE-02DF-CE3314EC3111}"/>
              </a:ext>
            </a:extLst>
          </p:cNvPr>
          <p:cNvSpPr>
            <a:spLocks noGrp="1"/>
          </p:cNvSpPr>
          <p:nvPr>
            <p:ph type="title"/>
          </p:nvPr>
        </p:nvSpPr>
        <p:spPr>
          <a:xfrm>
            <a:off x="414996" y="1896979"/>
            <a:ext cx="4157003" cy="973306"/>
          </a:xfrm>
        </p:spPr>
        <p:txBody>
          <a:bodyPr lIns="0" tIns="0" rIns="0" bIns="0" anchor="b" anchorCtr="0">
            <a:noAutofit/>
          </a:bodyPr>
          <a:lstStyle>
            <a:lvl1pPr>
              <a:defRPr sz="2400" b="1" spc="-100" baseline="0"/>
            </a:lvl1pPr>
          </a:lstStyle>
          <a:p>
            <a:r>
              <a:rPr lang="en-US"/>
              <a:t>Click to edit Master title style</a:t>
            </a:r>
          </a:p>
        </p:txBody>
      </p:sp>
    </p:spTree>
    <p:extLst>
      <p:ext uri="{BB962C8B-B14F-4D97-AF65-F5344CB8AC3E}">
        <p14:creationId xmlns:p14="http://schemas.microsoft.com/office/powerpoint/2010/main" val="787882997"/>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Transition Slide – Yellow">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088AD7-AADB-C28F-35E8-B9B67D0C5111}"/>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9144000" cy="5143500"/>
          </a:xfrm>
          <a:prstGeom prst="rect">
            <a:avLst/>
          </a:prstGeom>
        </p:spPr>
      </p:pic>
      <p:sp>
        <p:nvSpPr>
          <p:cNvPr id="3" name="Footer Placeholder 18">
            <a:extLst>
              <a:ext uri="{FF2B5EF4-FFF2-40B4-BE49-F238E27FC236}">
                <a16:creationId xmlns:a16="http://schemas.microsoft.com/office/drawing/2014/main" id="{85A0613E-9936-078A-2410-49D6EF8A0E44}"/>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5" name="Slide Number Placeholder 19">
            <a:extLst>
              <a:ext uri="{FF2B5EF4-FFF2-40B4-BE49-F238E27FC236}">
                <a16:creationId xmlns:a16="http://schemas.microsoft.com/office/drawing/2014/main" id="{4F8B42D9-F9C5-5F31-922A-236CAFB84008}"/>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6" name="Title 1">
            <a:extLst>
              <a:ext uri="{FF2B5EF4-FFF2-40B4-BE49-F238E27FC236}">
                <a16:creationId xmlns:a16="http://schemas.microsoft.com/office/drawing/2014/main" id="{68DE857F-C60D-9914-0F2E-D2896F180FF6}"/>
              </a:ext>
            </a:extLst>
          </p:cNvPr>
          <p:cNvSpPr>
            <a:spLocks noGrp="1"/>
          </p:cNvSpPr>
          <p:nvPr>
            <p:ph type="title"/>
          </p:nvPr>
        </p:nvSpPr>
        <p:spPr>
          <a:xfrm>
            <a:off x="414996" y="1896979"/>
            <a:ext cx="4157003" cy="973306"/>
          </a:xfrm>
        </p:spPr>
        <p:txBody>
          <a:bodyPr lIns="0" tIns="0" rIns="0" bIns="0" anchor="b" anchorCtr="0">
            <a:noAutofit/>
          </a:bodyPr>
          <a:lstStyle>
            <a:lvl1pPr>
              <a:defRPr sz="2400" b="1" spc="-100" baseline="0"/>
            </a:lvl1pPr>
          </a:lstStyle>
          <a:p>
            <a:r>
              <a:rPr lang="en-US"/>
              <a:t>Click to edit Master title style</a:t>
            </a:r>
          </a:p>
        </p:txBody>
      </p:sp>
    </p:spTree>
    <p:extLst>
      <p:ext uri="{BB962C8B-B14F-4D97-AF65-F5344CB8AC3E}">
        <p14:creationId xmlns:p14="http://schemas.microsoft.com/office/powerpoint/2010/main" val="1773529078"/>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L-Photo Slide – Gree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3B16C9C-92A9-3203-4952-0F487DEE083F}"/>
              </a:ext>
            </a:extLst>
          </p:cNvPr>
          <p:cNvSpPr/>
          <p:nvPr userDrawn="1"/>
        </p:nvSpPr>
        <p:spPr>
          <a:xfrm>
            <a:off x="0" y="0"/>
            <a:ext cx="9144000" cy="5137106"/>
          </a:xfrm>
          <a:prstGeom prst="rect">
            <a:avLst/>
          </a:pr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15">
            <a:extLst>
              <a:ext uri="{FF2B5EF4-FFF2-40B4-BE49-F238E27FC236}">
                <a16:creationId xmlns:a16="http://schemas.microsoft.com/office/drawing/2014/main" id="{9A48AFAB-FC01-0DA3-93E8-9A49EB23F351}"/>
              </a:ext>
            </a:extLst>
          </p:cNvPr>
          <p:cNvSpPr>
            <a:spLocks noGrp="1"/>
          </p:cNvSpPr>
          <p:nvPr>
            <p:ph type="pic" sz="quarter" idx="12"/>
          </p:nvPr>
        </p:nvSpPr>
        <p:spPr>
          <a:xfrm>
            <a:off x="0" y="-4579"/>
            <a:ext cx="4844579" cy="5148079"/>
          </a:xfrm>
          <a:custGeom>
            <a:avLst/>
            <a:gdLst>
              <a:gd name="connsiteX0" fmla="*/ 0 w 4871196"/>
              <a:gd name="connsiteY0" fmla="*/ 0 h 5143500"/>
              <a:gd name="connsiteX1" fmla="*/ 2435598 w 4871196"/>
              <a:gd name="connsiteY1" fmla="*/ 0 h 5143500"/>
              <a:gd name="connsiteX2" fmla="*/ 4871196 w 4871196"/>
              <a:gd name="connsiteY2" fmla="*/ 2571750 h 5143500"/>
              <a:gd name="connsiteX3" fmla="*/ 2435598 w 4871196"/>
              <a:gd name="connsiteY3" fmla="*/ 5143500 h 5143500"/>
              <a:gd name="connsiteX4" fmla="*/ 0 w 4871196"/>
              <a:gd name="connsiteY4" fmla="*/ 5143500 h 5143500"/>
              <a:gd name="connsiteX5" fmla="*/ 0 w 4871196"/>
              <a:gd name="connsiteY5" fmla="*/ 0 h 5143500"/>
              <a:gd name="connsiteX0" fmla="*/ 0 w 4896441"/>
              <a:gd name="connsiteY0" fmla="*/ 6395 h 5149895"/>
              <a:gd name="connsiteX1" fmla="*/ 1086379 w 4896441"/>
              <a:gd name="connsiteY1" fmla="*/ 0 h 5149895"/>
              <a:gd name="connsiteX2" fmla="*/ 4871196 w 4896441"/>
              <a:gd name="connsiteY2" fmla="*/ 2578145 h 5149895"/>
              <a:gd name="connsiteX3" fmla="*/ 2435598 w 4896441"/>
              <a:gd name="connsiteY3" fmla="*/ 5149895 h 5149895"/>
              <a:gd name="connsiteX4" fmla="*/ 0 w 4896441"/>
              <a:gd name="connsiteY4" fmla="*/ 5149895 h 5149895"/>
              <a:gd name="connsiteX5" fmla="*/ 0 w 4896441"/>
              <a:gd name="connsiteY5" fmla="*/ 6395 h 5149895"/>
              <a:gd name="connsiteX0" fmla="*/ 0 w 5245692"/>
              <a:gd name="connsiteY0" fmla="*/ 6395 h 5149895"/>
              <a:gd name="connsiteX1" fmla="*/ 1086379 w 5245692"/>
              <a:gd name="connsiteY1" fmla="*/ 0 h 5149895"/>
              <a:gd name="connsiteX2" fmla="*/ 4871196 w 5245692"/>
              <a:gd name="connsiteY2" fmla="*/ 2578145 h 5149895"/>
              <a:gd name="connsiteX3" fmla="*/ 4194059 w 5245692"/>
              <a:gd name="connsiteY3" fmla="*/ 5130712 h 5149895"/>
              <a:gd name="connsiteX4" fmla="*/ 0 w 5245692"/>
              <a:gd name="connsiteY4" fmla="*/ 5149895 h 5149895"/>
              <a:gd name="connsiteX5" fmla="*/ 0 w 5245692"/>
              <a:gd name="connsiteY5" fmla="*/ 6395 h 5149895"/>
              <a:gd name="connsiteX0" fmla="*/ 0 w 4919595"/>
              <a:gd name="connsiteY0" fmla="*/ 6395 h 5149895"/>
              <a:gd name="connsiteX1" fmla="*/ 1086379 w 4919595"/>
              <a:gd name="connsiteY1" fmla="*/ 0 h 5149895"/>
              <a:gd name="connsiteX2" fmla="*/ 4180600 w 4919595"/>
              <a:gd name="connsiteY2" fmla="*/ 1810816 h 5149895"/>
              <a:gd name="connsiteX3" fmla="*/ 4194059 w 4919595"/>
              <a:gd name="connsiteY3" fmla="*/ 5130712 h 5149895"/>
              <a:gd name="connsiteX4" fmla="*/ 0 w 4919595"/>
              <a:gd name="connsiteY4" fmla="*/ 5149895 h 5149895"/>
              <a:gd name="connsiteX5" fmla="*/ 0 w 4919595"/>
              <a:gd name="connsiteY5" fmla="*/ 6395 h 5149895"/>
              <a:gd name="connsiteX0" fmla="*/ 0 w 4852073"/>
              <a:gd name="connsiteY0" fmla="*/ 6395 h 5149895"/>
              <a:gd name="connsiteX1" fmla="*/ 1086379 w 4852073"/>
              <a:gd name="connsiteY1" fmla="*/ 0 h 5149895"/>
              <a:gd name="connsiteX2" fmla="*/ 4180600 w 4852073"/>
              <a:gd name="connsiteY2" fmla="*/ 1810816 h 5149895"/>
              <a:gd name="connsiteX3" fmla="*/ 4194059 w 4852073"/>
              <a:gd name="connsiteY3" fmla="*/ 5130712 h 5149895"/>
              <a:gd name="connsiteX4" fmla="*/ 0 w 4852073"/>
              <a:gd name="connsiteY4" fmla="*/ 5149895 h 5149895"/>
              <a:gd name="connsiteX5" fmla="*/ 0 w 4852073"/>
              <a:gd name="connsiteY5" fmla="*/ 6395 h 5149895"/>
              <a:gd name="connsiteX0" fmla="*/ 0 w 4823666"/>
              <a:gd name="connsiteY0" fmla="*/ 6395 h 5149895"/>
              <a:gd name="connsiteX1" fmla="*/ 1086379 w 4823666"/>
              <a:gd name="connsiteY1" fmla="*/ 0 h 5149895"/>
              <a:gd name="connsiteX2" fmla="*/ 4180600 w 4823666"/>
              <a:gd name="connsiteY2" fmla="*/ 1810816 h 5149895"/>
              <a:gd name="connsiteX3" fmla="*/ 4194059 w 4823666"/>
              <a:gd name="connsiteY3" fmla="*/ 5130712 h 5149895"/>
              <a:gd name="connsiteX4" fmla="*/ 0 w 4823666"/>
              <a:gd name="connsiteY4" fmla="*/ 5149895 h 5149895"/>
              <a:gd name="connsiteX5" fmla="*/ 0 w 4823666"/>
              <a:gd name="connsiteY5" fmla="*/ 6395 h 5149895"/>
              <a:gd name="connsiteX0" fmla="*/ 0 w 4684504"/>
              <a:gd name="connsiteY0" fmla="*/ 6395 h 5149895"/>
              <a:gd name="connsiteX1" fmla="*/ 1086379 w 4684504"/>
              <a:gd name="connsiteY1" fmla="*/ 0 h 5149895"/>
              <a:gd name="connsiteX2" fmla="*/ 3553948 w 4684504"/>
              <a:gd name="connsiteY2" fmla="*/ 1280080 h 5149895"/>
              <a:gd name="connsiteX3" fmla="*/ 4194059 w 4684504"/>
              <a:gd name="connsiteY3" fmla="*/ 5130712 h 5149895"/>
              <a:gd name="connsiteX4" fmla="*/ 0 w 4684504"/>
              <a:gd name="connsiteY4" fmla="*/ 5149895 h 5149895"/>
              <a:gd name="connsiteX5" fmla="*/ 0 w 4684504"/>
              <a:gd name="connsiteY5" fmla="*/ 6395 h 5149895"/>
              <a:gd name="connsiteX0" fmla="*/ 0 w 4752958"/>
              <a:gd name="connsiteY0" fmla="*/ 6395 h 5149895"/>
              <a:gd name="connsiteX1" fmla="*/ 1086379 w 4752958"/>
              <a:gd name="connsiteY1" fmla="*/ 0 h 5149895"/>
              <a:gd name="connsiteX2" fmla="*/ 3553948 w 4752958"/>
              <a:gd name="connsiteY2" fmla="*/ 1280080 h 5149895"/>
              <a:gd name="connsiteX3" fmla="*/ 4194059 w 4752958"/>
              <a:gd name="connsiteY3" fmla="*/ 5130712 h 5149895"/>
              <a:gd name="connsiteX4" fmla="*/ 0 w 4752958"/>
              <a:gd name="connsiteY4" fmla="*/ 5149895 h 5149895"/>
              <a:gd name="connsiteX5" fmla="*/ 0 w 4752958"/>
              <a:gd name="connsiteY5" fmla="*/ 6395 h 5149895"/>
              <a:gd name="connsiteX0" fmla="*/ 0 w 4355987"/>
              <a:gd name="connsiteY0" fmla="*/ 6395 h 5149895"/>
              <a:gd name="connsiteX1" fmla="*/ 1086379 w 4355987"/>
              <a:gd name="connsiteY1" fmla="*/ 0 h 5149895"/>
              <a:gd name="connsiteX2" fmla="*/ 3553948 w 4355987"/>
              <a:gd name="connsiteY2" fmla="*/ 1280080 h 5149895"/>
              <a:gd name="connsiteX3" fmla="*/ 4194059 w 4355987"/>
              <a:gd name="connsiteY3" fmla="*/ 5130712 h 5149895"/>
              <a:gd name="connsiteX4" fmla="*/ 0 w 4355987"/>
              <a:gd name="connsiteY4" fmla="*/ 5149895 h 5149895"/>
              <a:gd name="connsiteX5" fmla="*/ 0 w 4355987"/>
              <a:gd name="connsiteY5" fmla="*/ 6395 h 5149895"/>
              <a:gd name="connsiteX0" fmla="*/ 0 w 4342563"/>
              <a:gd name="connsiteY0" fmla="*/ 6395 h 5149895"/>
              <a:gd name="connsiteX1" fmla="*/ 1086379 w 4342563"/>
              <a:gd name="connsiteY1" fmla="*/ 0 h 5149895"/>
              <a:gd name="connsiteX2" fmla="*/ 3553948 w 4342563"/>
              <a:gd name="connsiteY2" fmla="*/ 1280080 h 5149895"/>
              <a:gd name="connsiteX3" fmla="*/ 4194059 w 4342563"/>
              <a:gd name="connsiteY3" fmla="*/ 5130712 h 5149895"/>
              <a:gd name="connsiteX4" fmla="*/ 0 w 4342563"/>
              <a:gd name="connsiteY4" fmla="*/ 5149895 h 5149895"/>
              <a:gd name="connsiteX5" fmla="*/ 0 w 4342563"/>
              <a:gd name="connsiteY5" fmla="*/ 6395 h 5149895"/>
              <a:gd name="connsiteX0" fmla="*/ 0 w 4324549"/>
              <a:gd name="connsiteY0" fmla="*/ 6395 h 5149895"/>
              <a:gd name="connsiteX1" fmla="*/ 1086379 w 4324549"/>
              <a:gd name="connsiteY1" fmla="*/ 0 h 5149895"/>
              <a:gd name="connsiteX2" fmla="*/ 3413271 w 4324549"/>
              <a:gd name="connsiteY2" fmla="*/ 1491096 h 5149895"/>
              <a:gd name="connsiteX3" fmla="*/ 4194059 w 4324549"/>
              <a:gd name="connsiteY3" fmla="*/ 5130712 h 5149895"/>
              <a:gd name="connsiteX4" fmla="*/ 0 w 4324549"/>
              <a:gd name="connsiteY4" fmla="*/ 5149895 h 5149895"/>
              <a:gd name="connsiteX5" fmla="*/ 0 w 4324549"/>
              <a:gd name="connsiteY5" fmla="*/ 6395 h 5149895"/>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23344"/>
              <a:gd name="connsiteY0" fmla="*/ 12790 h 5156290"/>
              <a:gd name="connsiteX1" fmla="*/ 2416415 w 4323344"/>
              <a:gd name="connsiteY1" fmla="*/ 0 h 5156290"/>
              <a:gd name="connsiteX2" fmla="*/ 3547554 w 4323344"/>
              <a:gd name="connsiteY2" fmla="*/ 1484702 h 5156290"/>
              <a:gd name="connsiteX3" fmla="*/ 4194059 w 4323344"/>
              <a:gd name="connsiteY3" fmla="*/ 5137107 h 5156290"/>
              <a:gd name="connsiteX4" fmla="*/ 0 w 4323344"/>
              <a:gd name="connsiteY4" fmla="*/ 5156290 h 5156290"/>
              <a:gd name="connsiteX5" fmla="*/ 0 w 4323344"/>
              <a:gd name="connsiteY5" fmla="*/ 12790 h 5156290"/>
              <a:gd name="connsiteX0" fmla="*/ 0 w 4347914"/>
              <a:gd name="connsiteY0" fmla="*/ 12790 h 5156290"/>
              <a:gd name="connsiteX1" fmla="*/ 2416415 w 4347914"/>
              <a:gd name="connsiteY1" fmla="*/ 0 h 5156290"/>
              <a:gd name="connsiteX2" fmla="*/ 3547554 w 4347914"/>
              <a:gd name="connsiteY2" fmla="*/ 1484702 h 5156290"/>
              <a:gd name="connsiteX3" fmla="*/ 4194059 w 4347914"/>
              <a:gd name="connsiteY3" fmla="*/ 5137107 h 5156290"/>
              <a:gd name="connsiteX4" fmla="*/ 0 w 4347914"/>
              <a:gd name="connsiteY4" fmla="*/ 5156290 h 5156290"/>
              <a:gd name="connsiteX5" fmla="*/ 0 w 4347914"/>
              <a:gd name="connsiteY5" fmla="*/ 12790 h 5156290"/>
              <a:gd name="connsiteX0" fmla="*/ 0 w 4351928"/>
              <a:gd name="connsiteY0" fmla="*/ 12790 h 5156290"/>
              <a:gd name="connsiteX1" fmla="*/ 2416415 w 4351928"/>
              <a:gd name="connsiteY1" fmla="*/ 0 h 5156290"/>
              <a:gd name="connsiteX2" fmla="*/ 3573131 w 4351928"/>
              <a:gd name="connsiteY2" fmla="*/ 1452730 h 5156290"/>
              <a:gd name="connsiteX3" fmla="*/ 4194059 w 4351928"/>
              <a:gd name="connsiteY3" fmla="*/ 5137107 h 5156290"/>
              <a:gd name="connsiteX4" fmla="*/ 0 w 4351928"/>
              <a:gd name="connsiteY4" fmla="*/ 5156290 h 5156290"/>
              <a:gd name="connsiteX5" fmla="*/ 0 w 4351928"/>
              <a:gd name="connsiteY5" fmla="*/ 12790 h 5156290"/>
              <a:gd name="connsiteX0" fmla="*/ 0 w 4325152"/>
              <a:gd name="connsiteY0" fmla="*/ 12790 h 5156290"/>
              <a:gd name="connsiteX1" fmla="*/ 2480359 w 4325152"/>
              <a:gd name="connsiteY1" fmla="*/ 0 h 5156290"/>
              <a:gd name="connsiteX2" fmla="*/ 3573131 w 4325152"/>
              <a:gd name="connsiteY2" fmla="*/ 1452730 h 5156290"/>
              <a:gd name="connsiteX3" fmla="*/ 4194059 w 4325152"/>
              <a:gd name="connsiteY3" fmla="*/ 5137107 h 5156290"/>
              <a:gd name="connsiteX4" fmla="*/ 0 w 4325152"/>
              <a:gd name="connsiteY4" fmla="*/ 5156290 h 5156290"/>
              <a:gd name="connsiteX5" fmla="*/ 0 w 4325152"/>
              <a:gd name="connsiteY5" fmla="*/ 12790 h 5156290"/>
              <a:gd name="connsiteX0" fmla="*/ 0 w 4316181"/>
              <a:gd name="connsiteY0" fmla="*/ 12790 h 5156290"/>
              <a:gd name="connsiteX1" fmla="*/ 2480359 w 4316181"/>
              <a:gd name="connsiteY1" fmla="*/ 0 h 5156290"/>
              <a:gd name="connsiteX2" fmla="*/ 3573131 w 4316181"/>
              <a:gd name="connsiteY2" fmla="*/ 1452730 h 5156290"/>
              <a:gd name="connsiteX3" fmla="*/ 4194059 w 4316181"/>
              <a:gd name="connsiteY3" fmla="*/ 5137107 h 5156290"/>
              <a:gd name="connsiteX4" fmla="*/ 0 w 4316181"/>
              <a:gd name="connsiteY4" fmla="*/ 5156290 h 5156290"/>
              <a:gd name="connsiteX5" fmla="*/ 0 w 4316181"/>
              <a:gd name="connsiteY5" fmla="*/ 12790 h 5156290"/>
              <a:gd name="connsiteX0" fmla="*/ 0 w 4327925"/>
              <a:gd name="connsiteY0" fmla="*/ 12790 h 5156290"/>
              <a:gd name="connsiteX1" fmla="*/ 2480359 w 4327925"/>
              <a:gd name="connsiteY1" fmla="*/ 0 h 5156290"/>
              <a:gd name="connsiteX2" fmla="*/ 3573131 w 4327925"/>
              <a:gd name="connsiteY2" fmla="*/ 1452730 h 5156290"/>
              <a:gd name="connsiteX3" fmla="*/ 4194059 w 4327925"/>
              <a:gd name="connsiteY3" fmla="*/ 5137107 h 5156290"/>
              <a:gd name="connsiteX4" fmla="*/ 0 w 4327925"/>
              <a:gd name="connsiteY4" fmla="*/ 5156290 h 5156290"/>
              <a:gd name="connsiteX5" fmla="*/ 0 w 4327925"/>
              <a:gd name="connsiteY5" fmla="*/ 12790 h 5156290"/>
              <a:gd name="connsiteX0" fmla="*/ 0 w 4342548"/>
              <a:gd name="connsiteY0" fmla="*/ 12790 h 5156290"/>
              <a:gd name="connsiteX1" fmla="*/ 2480359 w 4342548"/>
              <a:gd name="connsiteY1" fmla="*/ 0 h 5156290"/>
              <a:gd name="connsiteX2" fmla="*/ 3573131 w 4342548"/>
              <a:gd name="connsiteY2" fmla="*/ 1452730 h 5156290"/>
              <a:gd name="connsiteX3" fmla="*/ 4194059 w 4342548"/>
              <a:gd name="connsiteY3" fmla="*/ 5137107 h 5156290"/>
              <a:gd name="connsiteX4" fmla="*/ 0 w 4342548"/>
              <a:gd name="connsiteY4" fmla="*/ 5156290 h 5156290"/>
              <a:gd name="connsiteX5" fmla="*/ 0 w 4342548"/>
              <a:gd name="connsiteY5" fmla="*/ 12790 h 5156290"/>
              <a:gd name="connsiteX0" fmla="*/ 0 w 4940254"/>
              <a:gd name="connsiteY0" fmla="*/ 12790 h 5162685"/>
              <a:gd name="connsiteX1" fmla="*/ 2480359 w 4940254"/>
              <a:gd name="connsiteY1" fmla="*/ 0 h 5162685"/>
              <a:gd name="connsiteX2" fmla="*/ 3573131 w 4940254"/>
              <a:gd name="connsiteY2" fmla="*/ 1452730 h 5162685"/>
              <a:gd name="connsiteX3" fmla="*/ 4852683 w 4940254"/>
              <a:gd name="connsiteY3" fmla="*/ 5162685 h 5162685"/>
              <a:gd name="connsiteX4" fmla="*/ 0 w 4940254"/>
              <a:gd name="connsiteY4" fmla="*/ 5156290 h 5162685"/>
              <a:gd name="connsiteX5" fmla="*/ 0 w 4940254"/>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593407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788739"/>
              <a:gd name="connsiteY0" fmla="*/ 12790 h 5169080"/>
              <a:gd name="connsiteX1" fmla="*/ 2525119 w 4788739"/>
              <a:gd name="connsiteY1" fmla="*/ 0 h 5169080"/>
              <a:gd name="connsiteX2" fmla="*/ 3624287 w 4788739"/>
              <a:gd name="connsiteY2" fmla="*/ 1555040 h 5169080"/>
              <a:gd name="connsiteX3" fmla="*/ 4788739 w 4788739"/>
              <a:gd name="connsiteY3" fmla="*/ 5169080 h 5169080"/>
              <a:gd name="connsiteX4" fmla="*/ 0 w 4788739"/>
              <a:gd name="connsiteY4" fmla="*/ 5156290 h 5169080"/>
              <a:gd name="connsiteX5" fmla="*/ 0 w 4788739"/>
              <a:gd name="connsiteY5" fmla="*/ 12790 h 5169080"/>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699218"/>
              <a:gd name="connsiteY0" fmla="*/ 12790 h 5156290"/>
              <a:gd name="connsiteX1" fmla="*/ 2525119 w 4699218"/>
              <a:gd name="connsiteY1" fmla="*/ 0 h 5156290"/>
              <a:gd name="connsiteX2" fmla="*/ 3598709 w 4699218"/>
              <a:gd name="connsiteY2" fmla="*/ 1459124 h 5156290"/>
              <a:gd name="connsiteX3" fmla="*/ 4699218 w 4699218"/>
              <a:gd name="connsiteY3" fmla="*/ 5149897 h 5156290"/>
              <a:gd name="connsiteX4" fmla="*/ 0 w 4699218"/>
              <a:gd name="connsiteY4" fmla="*/ 5156290 h 5156290"/>
              <a:gd name="connsiteX5" fmla="*/ 0 w 4699218"/>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6289" h="5149896">
                <a:moveTo>
                  <a:pt x="0" y="6396"/>
                </a:moveTo>
                <a:lnTo>
                  <a:pt x="2544302" y="0"/>
                </a:lnTo>
                <a:cubicBezTo>
                  <a:pt x="2527437" y="12789"/>
                  <a:pt x="3144707" y="640241"/>
                  <a:pt x="3598709" y="1452730"/>
                </a:cubicBezTo>
                <a:cubicBezTo>
                  <a:pt x="4052711" y="2265219"/>
                  <a:pt x="4567254" y="3487352"/>
                  <a:pt x="4846289" y="5143503"/>
                </a:cubicBezTo>
                <a:lnTo>
                  <a:pt x="0" y="5149896"/>
                </a:lnTo>
                <a:lnTo>
                  <a:pt x="0" y="6396"/>
                </a:lnTo>
                <a:close/>
              </a:path>
            </a:pathLst>
          </a:custGeom>
          <a:solidFill>
            <a:schemeClr val="bg2">
              <a:lumMod val="40000"/>
              <a:lumOff val="60000"/>
            </a:schemeClr>
          </a:solidFill>
        </p:spPr>
        <p:txBody>
          <a:bodyPr/>
          <a:lstStyle/>
          <a:p>
            <a:r>
              <a:rPr lang="en-US"/>
              <a:t>Click icon to add picture</a:t>
            </a:r>
          </a:p>
        </p:txBody>
      </p:sp>
      <p:sp>
        <p:nvSpPr>
          <p:cNvPr id="4" name="Title 1">
            <a:extLst>
              <a:ext uri="{FF2B5EF4-FFF2-40B4-BE49-F238E27FC236}">
                <a16:creationId xmlns:a16="http://schemas.microsoft.com/office/drawing/2014/main" id="{2235636D-6975-F7F3-72F9-920B30EFC0F0}"/>
              </a:ext>
            </a:extLst>
          </p:cNvPr>
          <p:cNvSpPr>
            <a:spLocks noGrp="1"/>
          </p:cNvSpPr>
          <p:nvPr>
            <p:ph type="title"/>
          </p:nvPr>
        </p:nvSpPr>
        <p:spPr>
          <a:xfrm>
            <a:off x="5229225" y="460514"/>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6" name="Text Placeholder 8">
            <a:extLst>
              <a:ext uri="{FF2B5EF4-FFF2-40B4-BE49-F238E27FC236}">
                <a16:creationId xmlns:a16="http://schemas.microsoft.com/office/drawing/2014/main" id="{6D5D2AD6-68D7-0EC3-BE3A-999AE4BB265E}"/>
              </a:ext>
            </a:extLst>
          </p:cNvPr>
          <p:cNvSpPr>
            <a:spLocks noGrp="1"/>
          </p:cNvSpPr>
          <p:nvPr>
            <p:ph type="body" sz="quarter" idx="13" hasCustomPrompt="1"/>
          </p:nvPr>
        </p:nvSpPr>
        <p:spPr>
          <a:xfrm>
            <a:off x="5229225" y="1921014"/>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1" name="Footer Placeholder 18">
            <a:extLst>
              <a:ext uri="{FF2B5EF4-FFF2-40B4-BE49-F238E27FC236}">
                <a16:creationId xmlns:a16="http://schemas.microsoft.com/office/drawing/2014/main" id="{C37271A1-17CA-E074-5BAC-63C92EB88D8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12" name="Slide Number Placeholder 19">
            <a:extLst>
              <a:ext uri="{FF2B5EF4-FFF2-40B4-BE49-F238E27FC236}">
                <a16:creationId xmlns:a16="http://schemas.microsoft.com/office/drawing/2014/main" id="{B08A7988-95BD-6570-B601-F30BD64862FF}"/>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111522720"/>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L-Photo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3B16C9C-92A9-3203-4952-0F487DEE083F}"/>
              </a:ext>
            </a:extLst>
          </p:cNvPr>
          <p:cNvSpPr/>
          <p:nvPr userDrawn="1"/>
        </p:nvSpPr>
        <p:spPr>
          <a:xfrm>
            <a:off x="0" y="0"/>
            <a:ext cx="9144000" cy="5137106"/>
          </a:xfrm>
          <a:prstGeom prst="rect">
            <a:avLst/>
          </a:pr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15">
            <a:extLst>
              <a:ext uri="{FF2B5EF4-FFF2-40B4-BE49-F238E27FC236}">
                <a16:creationId xmlns:a16="http://schemas.microsoft.com/office/drawing/2014/main" id="{9A48AFAB-FC01-0DA3-93E8-9A49EB23F351}"/>
              </a:ext>
            </a:extLst>
          </p:cNvPr>
          <p:cNvSpPr>
            <a:spLocks noGrp="1"/>
          </p:cNvSpPr>
          <p:nvPr>
            <p:ph type="pic" sz="quarter" idx="12"/>
          </p:nvPr>
        </p:nvSpPr>
        <p:spPr>
          <a:xfrm>
            <a:off x="0" y="-4579"/>
            <a:ext cx="4844579" cy="5148079"/>
          </a:xfrm>
          <a:custGeom>
            <a:avLst/>
            <a:gdLst>
              <a:gd name="connsiteX0" fmla="*/ 0 w 4871196"/>
              <a:gd name="connsiteY0" fmla="*/ 0 h 5143500"/>
              <a:gd name="connsiteX1" fmla="*/ 2435598 w 4871196"/>
              <a:gd name="connsiteY1" fmla="*/ 0 h 5143500"/>
              <a:gd name="connsiteX2" fmla="*/ 4871196 w 4871196"/>
              <a:gd name="connsiteY2" fmla="*/ 2571750 h 5143500"/>
              <a:gd name="connsiteX3" fmla="*/ 2435598 w 4871196"/>
              <a:gd name="connsiteY3" fmla="*/ 5143500 h 5143500"/>
              <a:gd name="connsiteX4" fmla="*/ 0 w 4871196"/>
              <a:gd name="connsiteY4" fmla="*/ 5143500 h 5143500"/>
              <a:gd name="connsiteX5" fmla="*/ 0 w 4871196"/>
              <a:gd name="connsiteY5" fmla="*/ 0 h 5143500"/>
              <a:gd name="connsiteX0" fmla="*/ 0 w 4896441"/>
              <a:gd name="connsiteY0" fmla="*/ 6395 h 5149895"/>
              <a:gd name="connsiteX1" fmla="*/ 1086379 w 4896441"/>
              <a:gd name="connsiteY1" fmla="*/ 0 h 5149895"/>
              <a:gd name="connsiteX2" fmla="*/ 4871196 w 4896441"/>
              <a:gd name="connsiteY2" fmla="*/ 2578145 h 5149895"/>
              <a:gd name="connsiteX3" fmla="*/ 2435598 w 4896441"/>
              <a:gd name="connsiteY3" fmla="*/ 5149895 h 5149895"/>
              <a:gd name="connsiteX4" fmla="*/ 0 w 4896441"/>
              <a:gd name="connsiteY4" fmla="*/ 5149895 h 5149895"/>
              <a:gd name="connsiteX5" fmla="*/ 0 w 4896441"/>
              <a:gd name="connsiteY5" fmla="*/ 6395 h 5149895"/>
              <a:gd name="connsiteX0" fmla="*/ 0 w 5245692"/>
              <a:gd name="connsiteY0" fmla="*/ 6395 h 5149895"/>
              <a:gd name="connsiteX1" fmla="*/ 1086379 w 5245692"/>
              <a:gd name="connsiteY1" fmla="*/ 0 h 5149895"/>
              <a:gd name="connsiteX2" fmla="*/ 4871196 w 5245692"/>
              <a:gd name="connsiteY2" fmla="*/ 2578145 h 5149895"/>
              <a:gd name="connsiteX3" fmla="*/ 4194059 w 5245692"/>
              <a:gd name="connsiteY3" fmla="*/ 5130712 h 5149895"/>
              <a:gd name="connsiteX4" fmla="*/ 0 w 5245692"/>
              <a:gd name="connsiteY4" fmla="*/ 5149895 h 5149895"/>
              <a:gd name="connsiteX5" fmla="*/ 0 w 5245692"/>
              <a:gd name="connsiteY5" fmla="*/ 6395 h 5149895"/>
              <a:gd name="connsiteX0" fmla="*/ 0 w 4919595"/>
              <a:gd name="connsiteY0" fmla="*/ 6395 h 5149895"/>
              <a:gd name="connsiteX1" fmla="*/ 1086379 w 4919595"/>
              <a:gd name="connsiteY1" fmla="*/ 0 h 5149895"/>
              <a:gd name="connsiteX2" fmla="*/ 4180600 w 4919595"/>
              <a:gd name="connsiteY2" fmla="*/ 1810816 h 5149895"/>
              <a:gd name="connsiteX3" fmla="*/ 4194059 w 4919595"/>
              <a:gd name="connsiteY3" fmla="*/ 5130712 h 5149895"/>
              <a:gd name="connsiteX4" fmla="*/ 0 w 4919595"/>
              <a:gd name="connsiteY4" fmla="*/ 5149895 h 5149895"/>
              <a:gd name="connsiteX5" fmla="*/ 0 w 4919595"/>
              <a:gd name="connsiteY5" fmla="*/ 6395 h 5149895"/>
              <a:gd name="connsiteX0" fmla="*/ 0 w 4852073"/>
              <a:gd name="connsiteY0" fmla="*/ 6395 h 5149895"/>
              <a:gd name="connsiteX1" fmla="*/ 1086379 w 4852073"/>
              <a:gd name="connsiteY1" fmla="*/ 0 h 5149895"/>
              <a:gd name="connsiteX2" fmla="*/ 4180600 w 4852073"/>
              <a:gd name="connsiteY2" fmla="*/ 1810816 h 5149895"/>
              <a:gd name="connsiteX3" fmla="*/ 4194059 w 4852073"/>
              <a:gd name="connsiteY3" fmla="*/ 5130712 h 5149895"/>
              <a:gd name="connsiteX4" fmla="*/ 0 w 4852073"/>
              <a:gd name="connsiteY4" fmla="*/ 5149895 h 5149895"/>
              <a:gd name="connsiteX5" fmla="*/ 0 w 4852073"/>
              <a:gd name="connsiteY5" fmla="*/ 6395 h 5149895"/>
              <a:gd name="connsiteX0" fmla="*/ 0 w 4823666"/>
              <a:gd name="connsiteY0" fmla="*/ 6395 h 5149895"/>
              <a:gd name="connsiteX1" fmla="*/ 1086379 w 4823666"/>
              <a:gd name="connsiteY1" fmla="*/ 0 h 5149895"/>
              <a:gd name="connsiteX2" fmla="*/ 4180600 w 4823666"/>
              <a:gd name="connsiteY2" fmla="*/ 1810816 h 5149895"/>
              <a:gd name="connsiteX3" fmla="*/ 4194059 w 4823666"/>
              <a:gd name="connsiteY3" fmla="*/ 5130712 h 5149895"/>
              <a:gd name="connsiteX4" fmla="*/ 0 w 4823666"/>
              <a:gd name="connsiteY4" fmla="*/ 5149895 h 5149895"/>
              <a:gd name="connsiteX5" fmla="*/ 0 w 4823666"/>
              <a:gd name="connsiteY5" fmla="*/ 6395 h 5149895"/>
              <a:gd name="connsiteX0" fmla="*/ 0 w 4684504"/>
              <a:gd name="connsiteY0" fmla="*/ 6395 h 5149895"/>
              <a:gd name="connsiteX1" fmla="*/ 1086379 w 4684504"/>
              <a:gd name="connsiteY1" fmla="*/ 0 h 5149895"/>
              <a:gd name="connsiteX2" fmla="*/ 3553948 w 4684504"/>
              <a:gd name="connsiteY2" fmla="*/ 1280080 h 5149895"/>
              <a:gd name="connsiteX3" fmla="*/ 4194059 w 4684504"/>
              <a:gd name="connsiteY3" fmla="*/ 5130712 h 5149895"/>
              <a:gd name="connsiteX4" fmla="*/ 0 w 4684504"/>
              <a:gd name="connsiteY4" fmla="*/ 5149895 h 5149895"/>
              <a:gd name="connsiteX5" fmla="*/ 0 w 4684504"/>
              <a:gd name="connsiteY5" fmla="*/ 6395 h 5149895"/>
              <a:gd name="connsiteX0" fmla="*/ 0 w 4752958"/>
              <a:gd name="connsiteY0" fmla="*/ 6395 h 5149895"/>
              <a:gd name="connsiteX1" fmla="*/ 1086379 w 4752958"/>
              <a:gd name="connsiteY1" fmla="*/ 0 h 5149895"/>
              <a:gd name="connsiteX2" fmla="*/ 3553948 w 4752958"/>
              <a:gd name="connsiteY2" fmla="*/ 1280080 h 5149895"/>
              <a:gd name="connsiteX3" fmla="*/ 4194059 w 4752958"/>
              <a:gd name="connsiteY3" fmla="*/ 5130712 h 5149895"/>
              <a:gd name="connsiteX4" fmla="*/ 0 w 4752958"/>
              <a:gd name="connsiteY4" fmla="*/ 5149895 h 5149895"/>
              <a:gd name="connsiteX5" fmla="*/ 0 w 4752958"/>
              <a:gd name="connsiteY5" fmla="*/ 6395 h 5149895"/>
              <a:gd name="connsiteX0" fmla="*/ 0 w 4355987"/>
              <a:gd name="connsiteY0" fmla="*/ 6395 h 5149895"/>
              <a:gd name="connsiteX1" fmla="*/ 1086379 w 4355987"/>
              <a:gd name="connsiteY1" fmla="*/ 0 h 5149895"/>
              <a:gd name="connsiteX2" fmla="*/ 3553948 w 4355987"/>
              <a:gd name="connsiteY2" fmla="*/ 1280080 h 5149895"/>
              <a:gd name="connsiteX3" fmla="*/ 4194059 w 4355987"/>
              <a:gd name="connsiteY3" fmla="*/ 5130712 h 5149895"/>
              <a:gd name="connsiteX4" fmla="*/ 0 w 4355987"/>
              <a:gd name="connsiteY4" fmla="*/ 5149895 h 5149895"/>
              <a:gd name="connsiteX5" fmla="*/ 0 w 4355987"/>
              <a:gd name="connsiteY5" fmla="*/ 6395 h 5149895"/>
              <a:gd name="connsiteX0" fmla="*/ 0 w 4342563"/>
              <a:gd name="connsiteY0" fmla="*/ 6395 h 5149895"/>
              <a:gd name="connsiteX1" fmla="*/ 1086379 w 4342563"/>
              <a:gd name="connsiteY1" fmla="*/ 0 h 5149895"/>
              <a:gd name="connsiteX2" fmla="*/ 3553948 w 4342563"/>
              <a:gd name="connsiteY2" fmla="*/ 1280080 h 5149895"/>
              <a:gd name="connsiteX3" fmla="*/ 4194059 w 4342563"/>
              <a:gd name="connsiteY3" fmla="*/ 5130712 h 5149895"/>
              <a:gd name="connsiteX4" fmla="*/ 0 w 4342563"/>
              <a:gd name="connsiteY4" fmla="*/ 5149895 h 5149895"/>
              <a:gd name="connsiteX5" fmla="*/ 0 w 4342563"/>
              <a:gd name="connsiteY5" fmla="*/ 6395 h 5149895"/>
              <a:gd name="connsiteX0" fmla="*/ 0 w 4324549"/>
              <a:gd name="connsiteY0" fmla="*/ 6395 h 5149895"/>
              <a:gd name="connsiteX1" fmla="*/ 1086379 w 4324549"/>
              <a:gd name="connsiteY1" fmla="*/ 0 h 5149895"/>
              <a:gd name="connsiteX2" fmla="*/ 3413271 w 4324549"/>
              <a:gd name="connsiteY2" fmla="*/ 1491096 h 5149895"/>
              <a:gd name="connsiteX3" fmla="*/ 4194059 w 4324549"/>
              <a:gd name="connsiteY3" fmla="*/ 5130712 h 5149895"/>
              <a:gd name="connsiteX4" fmla="*/ 0 w 4324549"/>
              <a:gd name="connsiteY4" fmla="*/ 5149895 h 5149895"/>
              <a:gd name="connsiteX5" fmla="*/ 0 w 4324549"/>
              <a:gd name="connsiteY5" fmla="*/ 6395 h 5149895"/>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23344"/>
              <a:gd name="connsiteY0" fmla="*/ 12790 h 5156290"/>
              <a:gd name="connsiteX1" fmla="*/ 2416415 w 4323344"/>
              <a:gd name="connsiteY1" fmla="*/ 0 h 5156290"/>
              <a:gd name="connsiteX2" fmla="*/ 3547554 w 4323344"/>
              <a:gd name="connsiteY2" fmla="*/ 1484702 h 5156290"/>
              <a:gd name="connsiteX3" fmla="*/ 4194059 w 4323344"/>
              <a:gd name="connsiteY3" fmla="*/ 5137107 h 5156290"/>
              <a:gd name="connsiteX4" fmla="*/ 0 w 4323344"/>
              <a:gd name="connsiteY4" fmla="*/ 5156290 h 5156290"/>
              <a:gd name="connsiteX5" fmla="*/ 0 w 4323344"/>
              <a:gd name="connsiteY5" fmla="*/ 12790 h 5156290"/>
              <a:gd name="connsiteX0" fmla="*/ 0 w 4347914"/>
              <a:gd name="connsiteY0" fmla="*/ 12790 h 5156290"/>
              <a:gd name="connsiteX1" fmla="*/ 2416415 w 4347914"/>
              <a:gd name="connsiteY1" fmla="*/ 0 h 5156290"/>
              <a:gd name="connsiteX2" fmla="*/ 3547554 w 4347914"/>
              <a:gd name="connsiteY2" fmla="*/ 1484702 h 5156290"/>
              <a:gd name="connsiteX3" fmla="*/ 4194059 w 4347914"/>
              <a:gd name="connsiteY3" fmla="*/ 5137107 h 5156290"/>
              <a:gd name="connsiteX4" fmla="*/ 0 w 4347914"/>
              <a:gd name="connsiteY4" fmla="*/ 5156290 h 5156290"/>
              <a:gd name="connsiteX5" fmla="*/ 0 w 4347914"/>
              <a:gd name="connsiteY5" fmla="*/ 12790 h 5156290"/>
              <a:gd name="connsiteX0" fmla="*/ 0 w 4351928"/>
              <a:gd name="connsiteY0" fmla="*/ 12790 h 5156290"/>
              <a:gd name="connsiteX1" fmla="*/ 2416415 w 4351928"/>
              <a:gd name="connsiteY1" fmla="*/ 0 h 5156290"/>
              <a:gd name="connsiteX2" fmla="*/ 3573131 w 4351928"/>
              <a:gd name="connsiteY2" fmla="*/ 1452730 h 5156290"/>
              <a:gd name="connsiteX3" fmla="*/ 4194059 w 4351928"/>
              <a:gd name="connsiteY3" fmla="*/ 5137107 h 5156290"/>
              <a:gd name="connsiteX4" fmla="*/ 0 w 4351928"/>
              <a:gd name="connsiteY4" fmla="*/ 5156290 h 5156290"/>
              <a:gd name="connsiteX5" fmla="*/ 0 w 4351928"/>
              <a:gd name="connsiteY5" fmla="*/ 12790 h 5156290"/>
              <a:gd name="connsiteX0" fmla="*/ 0 w 4325152"/>
              <a:gd name="connsiteY0" fmla="*/ 12790 h 5156290"/>
              <a:gd name="connsiteX1" fmla="*/ 2480359 w 4325152"/>
              <a:gd name="connsiteY1" fmla="*/ 0 h 5156290"/>
              <a:gd name="connsiteX2" fmla="*/ 3573131 w 4325152"/>
              <a:gd name="connsiteY2" fmla="*/ 1452730 h 5156290"/>
              <a:gd name="connsiteX3" fmla="*/ 4194059 w 4325152"/>
              <a:gd name="connsiteY3" fmla="*/ 5137107 h 5156290"/>
              <a:gd name="connsiteX4" fmla="*/ 0 w 4325152"/>
              <a:gd name="connsiteY4" fmla="*/ 5156290 h 5156290"/>
              <a:gd name="connsiteX5" fmla="*/ 0 w 4325152"/>
              <a:gd name="connsiteY5" fmla="*/ 12790 h 5156290"/>
              <a:gd name="connsiteX0" fmla="*/ 0 w 4316181"/>
              <a:gd name="connsiteY0" fmla="*/ 12790 h 5156290"/>
              <a:gd name="connsiteX1" fmla="*/ 2480359 w 4316181"/>
              <a:gd name="connsiteY1" fmla="*/ 0 h 5156290"/>
              <a:gd name="connsiteX2" fmla="*/ 3573131 w 4316181"/>
              <a:gd name="connsiteY2" fmla="*/ 1452730 h 5156290"/>
              <a:gd name="connsiteX3" fmla="*/ 4194059 w 4316181"/>
              <a:gd name="connsiteY3" fmla="*/ 5137107 h 5156290"/>
              <a:gd name="connsiteX4" fmla="*/ 0 w 4316181"/>
              <a:gd name="connsiteY4" fmla="*/ 5156290 h 5156290"/>
              <a:gd name="connsiteX5" fmla="*/ 0 w 4316181"/>
              <a:gd name="connsiteY5" fmla="*/ 12790 h 5156290"/>
              <a:gd name="connsiteX0" fmla="*/ 0 w 4327925"/>
              <a:gd name="connsiteY0" fmla="*/ 12790 h 5156290"/>
              <a:gd name="connsiteX1" fmla="*/ 2480359 w 4327925"/>
              <a:gd name="connsiteY1" fmla="*/ 0 h 5156290"/>
              <a:gd name="connsiteX2" fmla="*/ 3573131 w 4327925"/>
              <a:gd name="connsiteY2" fmla="*/ 1452730 h 5156290"/>
              <a:gd name="connsiteX3" fmla="*/ 4194059 w 4327925"/>
              <a:gd name="connsiteY3" fmla="*/ 5137107 h 5156290"/>
              <a:gd name="connsiteX4" fmla="*/ 0 w 4327925"/>
              <a:gd name="connsiteY4" fmla="*/ 5156290 h 5156290"/>
              <a:gd name="connsiteX5" fmla="*/ 0 w 4327925"/>
              <a:gd name="connsiteY5" fmla="*/ 12790 h 5156290"/>
              <a:gd name="connsiteX0" fmla="*/ 0 w 4342548"/>
              <a:gd name="connsiteY0" fmla="*/ 12790 h 5156290"/>
              <a:gd name="connsiteX1" fmla="*/ 2480359 w 4342548"/>
              <a:gd name="connsiteY1" fmla="*/ 0 h 5156290"/>
              <a:gd name="connsiteX2" fmla="*/ 3573131 w 4342548"/>
              <a:gd name="connsiteY2" fmla="*/ 1452730 h 5156290"/>
              <a:gd name="connsiteX3" fmla="*/ 4194059 w 4342548"/>
              <a:gd name="connsiteY3" fmla="*/ 5137107 h 5156290"/>
              <a:gd name="connsiteX4" fmla="*/ 0 w 4342548"/>
              <a:gd name="connsiteY4" fmla="*/ 5156290 h 5156290"/>
              <a:gd name="connsiteX5" fmla="*/ 0 w 4342548"/>
              <a:gd name="connsiteY5" fmla="*/ 12790 h 5156290"/>
              <a:gd name="connsiteX0" fmla="*/ 0 w 4940254"/>
              <a:gd name="connsiteY0" fmla="*/ 12790 h 5162685"/>
              <a:gd name="connsiteX1" fmla="*/ 2480359 w 4940254"/>
              <a:gd name="connsiteY1" fmla="*/ 0 h 5162685"/>
              <a:gd name="connsiteX2" fmla="*/ 3573131 w 4940254"/>
              <a:gd name="connsiteY2" fmla="*/ 1452730 h 5162685"/>
              <a:gd name="connsiteX3" fmla="*/ 4852683 w 4940254"/>
              <a:gd name="connsiteY3" fmla="*/ 5162685 h 5162685"/>
              <a:gd name="connsiteX4" fmla="*/ 0 w 4940254"/>
              <a:gd name="connsiteY4" fmla="*/ 5156290 h 5162685"/>
              <a:gd name="connsiteX5" fmla="*/ 0 w 4940254"/>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593407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788739"/>
              <a:gd name="connsiteY0" fmla="*/ 12790 h 5169080"/>
              <a:gd name="connsiteX1" fmla="*/ 2525119 w 4788739"/>
              <a:gd name="connsiteY1" fmla="*/ 0 h 5169080"/>
              <a:gd name="connsiteX2" fmla="*/ 3624287 w 4788739"/>
              <a:gd name="connsiteY2" fmla="*/ 1555040 h 5169080"/>
              <a:gd name="connsiteX3" fmla="*/ 4788739 w 4788739"/>
              <a:gd name="connsiteY3" fmla="*/ 5169080 h 5169080"/>
              <a:gd name="connsiteX4" fmla="*/ 0 w 4788739"/>
              <a:gd name="connsiteY4" fmla="*/ 5156290 h 5169080"/>
              <a:gd name="connsiteX5" fmla="*/ 0 w 4788739"/>
              <a:gd name="connsiteY5" fmla="*/ 12790 h 5169080"/>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699218"/>
              <a:gd name="connsiteY0" fmla="*/ 12790 h 5156290"/>
              <a:gd name="connsiteX1" fmla="*/ 2525119 w 4699218"/>
              <a:gd name="connsiteY1" fmla="*/ 0 h 5156290"/>
              <a:gd name="connsiteX2" fmla="*/ 3598709 w 4699218"/>
              <a:gd name="connsiteY2" fmla="*/ 1459124 h 5156290"/>
              <a:gd name="connsiteX3" fmla="*/ 4699218 w 4699218"/>
              <a:gd name="connsiteY3" fmla="*/ 5149897 h 5156290"/>
              <a:gd name="connsiteX4" fmla="*/ 0 w 4699218"/>
              <a:gd name="connsiteY4" fmla="*/ 5156290 h 5156290"/>
              <a:gd name="connsiteX5" fmla="*/ 0 w 4699218"/>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6289" h="5149896">
                <a:moveTo>
                  <a:pt x="0" y="6396"/>
                </a:moveTo>
                <a:lnTo>
                  <a:pt x="2544302" y="0"/>
                </a:lnTo>
                <a:cubicBezTo>
                  <a:pt x="2527437" y="12789"/>
                  <a:pt x="3144707" y="640241"/>
                  <a:pt x="3598709" y="1452730"/>
                </a:cubicBezTo>
                <a:cubicBezTo>
                  <a:pt x="4052711" y="2265219"/>
                  <a:pt x="4567254" y="3487352"/>
                  <a:pt x="4846289" y="5143503"/>
                </a:cubicBezTo>
                <a:lnTo>
                  <a:pt x="0" y="5149896"/>
                </a:lnTo>
                <a:lnTo>
                  <a:pt x="0" y="6396"/>
                </a:lnTo>
                <a:close/>
              </a:path>
            </a:pathLst>
          </a:custGeom>
          <a:solidFill>
            <a:schemeClr val="bg2">
              <a:lumMod val="40000"/>
              <a:lumOff val="60000"/>
            </a:schemeClr>
          </a:solidFill>
        </p:spPr>
        <p:txBody>
          <a:bodyPr/>
          <a:lstStyle/>
          <a:p>
            <a:r>
              <a:rPr lang="en-US"/>
              <a:t>Click icon to add picture</a:t>
            </a:r>
          </a:p>
        </p:txBody>
      </p:sp>
      <p:sp>
        <p:nvSpPr>
          <p:cNvPr id="4" name="Title 1">
            <a:extLst>
              <a:ext uri="{FF2B5EF4-FFF2-40B4-BE49-F238E27FC236}">
                <a16:creationId xmlns:a16="http://schemas.microsoft.com/office/drawing/2014/main" id="{2235636D-6975-F7F3-72F9-920B30EFC0F0}"/>
              </a:ext>
            </a:extLst>
          </p:cNvPr>
          <p:cNvSpPr>
            <a:spLocks noGrp="1"/>
          </p:cNvSpPr>
          <p:nvPr>
            <p:ph type="title"/>
          </p:nvPr>
        </p:nvSpPr>
        <p:spPr>
          <a:xfrm>
            <a:off x="5229225" y="460514"/>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6" name="Text Placeholder 8">
            <a:extLst>
              <a:ext uri="{FF2B5EF4-FFF2-40B4-BE49-F238E27FC236}">
                <a16:creationId xmlns:a16="http://schemas.microsoft.com/office/drawing/2014/main" id="{6D5D2AD6-68D7-0EC3-BE3A-999AE4BB265E}"/>
              </a:ext>
            </a:extLst>
          </p:cNvPr>
          <p:cNvSpPr>
            <a:spLocks noGrp="1"/>
          </p:cNvSpPr>
          <p:nvPr>
            <p:ph type="body" sz="quarter" idx="13" hasCustomPrompt="1"/>
          </p:nvPr>
        </p:nvSpPr>
        <p:spPr>
          <a:xfrm>
            <a:off x="5229225" y="1921014"/>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1" name="Footer Placeholder 18">
            <a:extLst>
              <a:ext uri="{FF2B5EF4-FFF2-40B4-BE49-F238E27FC236}">
                <a16:creationId xmlns:a16="http://schemas.microsoft.com/office/drawing/2014/main" id="{C37271A1-17CA-E074-5BAC-63C92EB88D8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12" name="Slide Number Placeholder 19">
            <a:extLst>
              <a:ext uri="{FF2B5EF4-FFF2-40B4-BE49-F238E27FC236}">
                <a16:creationId xmlns:a16="http://schemas.microsoft.com/office/drawing/2014/main" id="{B08A7988-95BD-6570-B601-F30BD64862FF}"/>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2966957646"/>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L-Photo Slide – Yellow">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3B16C9C-92A9-3203-4952-0F487DEE083F}"/>
              </a:ext>
            </a:extLst>
          </p:cNvPr>
          <p:cNvSpPr/>
          <p:nvPr userDrawn="1"/>
        </p:nvSpPr>
        <p:spPr>
          <a:xfrm>
            <a:off x="0" y="0"/>
            <a:ext cx="9144000" cy="5137106"/>
          </a:xfrm>
          <a:prstGeom prst="rect">
            <a:avLst/>
          </a:pr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15">
            <a:extLst>
              <a:ext uri="{FF2B5EF4-FFF2-40B4-BE49-F238E27FC236}">
                <a16:creationId xmlns:a16="http://schemas.microsoft.com/office/drawing/2014/main" id="{9A48AFAB-FC01-0DA3-93E8-9A49EB23F351}"/>
              </a:ext>
            </a:extLst>
          </p:cNvPr>
          <p:cNvSpPr>
            <a:spLocks noGrp="1"/>
          </p:cNvSpPr>
          <p:nvPr>
            <p:ph type="pic" sz="quarter" idx="12"/>
          </p:nvPr>
        </p:nvSpPr>
        <p:spPr>
          <a:xfrm>
            <a:off x="0" y="-4579"/>
            <a:ext cx="4844579" cy="5148079"/>
          </a:xfrm>
          <a:custGeom>
            <a:avLst/>
            <a:gdLst>
              <a:gd name="connsiteX0" fmla="*/ 0 w 4871196"/>
              <a:gd name="connsiteY0" fmla="*/ 0 h 5143500"/>
              <a:gd name="connsiteX1" fmla="*/ 2435598 w 4871196"/>
              <a:gd name="connsiteY1" fmla="*/ 0 h 5143500"/>
              <a:gd name="connsiteX2" fmla="*/ 4871196 w 4871196"/>
              <a:gd name="connsiteY2" fmla="*/ 2571750 h 5143500"/>
              <a:gd name="connsiteX3" fmla="*/ 2435598 w 4871196"/>
              <a:gd name="connsiteY3" fmla="*/ 5143500 h 5143500"/>
              <a:gd name="connsiteX4" fmla="*/ 0 w 4871196"/>
              <a:gd name="connsiteY4" fmla="*/ 5143500 h 5143500"/>
              <a:gd name="connsiteX5" fmla="*/ 0 w 4871196"/>
              <a:gd name="connsiteY5" fmla="*/ 0 h 5143500"/>
              <a:gd name="connsiteX0" fmla="*/ 0 w 4896441"/>
              <a:gd name="connsiteY0" fmla="*/ 6395 h 5149895"/>
              <a:gd name="connsiteX1" fmla="*/ 1086379 w 4896441"/>
              <a:gd name="connsiteY1" fmla="*/ 0 h 5149895"/>
              <a:gd name="connsiteX2" fmla="*/ 4871196 w 4896441"/>
              <a:gd name="connsiteY2" fmla="*/ 2578145 h 5149895"/>
              <a:gd name="connsiteX3" fmla="*/ 2435598 w 4896441"/>
              <a:gd name="connsiteY3" fmla="*/ 5149895 h 5149895"/>
              <a:gd name="connsiteX4" fmla="*/ 0 w 4896441"/>
              <a:gd name="connsiteY4" fmla="*/ 5149895 h 5149895"/>
              <a:gd name="connsiteX5" fmla="*/ 0 w 4896441"/>
              <a:gd name="connsiteY5" fmla="*/ 6395 h 5149895"/>
              <a:gd name="connsiteX0" fmla="*/ 0 w 5245692"/>
              <a:gd name="connsiteY0" fmla="*/ 6395 h 5149895"/>
              <a:gd name="connsiteX1" fmla="*/ 1086379 w 5245692"/>
              <a:gd name="connsiteY1" fmla="*/ 0 h 5149895"/>
              <a:gd name="connsiteX2" fmla="*/ 4871196 w 5245692"/>
              <a:gd name="connsiteY2" fmla="*/ 2578145 h 5149895"/>
              <a:gd name="connsiteX3" fmla="*/ 4194059 w 5245692"/>
              <a:gd name="connsiteY3" fmla="*/ 5130712 h 5149895"/>
              <a:gd name="connsiteX4" fmla="*/ 0 w 5245692"/>
              <a:gd name="connsiteY4" fmla="*/ 5149895 h 5149895"/>
              <a:gd name="connsiteX5" fmla="*/ 0 w 5245692"/>
              <a:gd name="connsiteY5" fmla="*/ 6395 h 5149895"/>
              <a:gd name="connsiteX0" fmla="*/ 0 w 4919595"/>
              <a:gd name="connsiteY0" fmla="*/ 6395 h 5149895"/>
              <a:gd name="connsiteX1" fmla="*/ 1086379 w 4919595"/>
              <a:gd name="connsiteY1" fmla="*/ 0 h 5149895"/>
              <a:gd name="connsiteX2" fmla="*/ 4180600 w 4919595"/>
              <a:gd name="connsiteY2" fmla="*/ 1810816 h 5149895"/>
              <a:gd name="connsiteX3" fmla="*/ 4194059 w 4919595"/>
              <a:gd name="connsiteY3" fmla="*/ 5130712 h 5149895"/>
              <a:gd name="connsiteX4" fmla="*/ 0 w 4919595"/>
              <a:gd name="connsiteY4" fmla="*/ 5149895 h 5149895"/>
              <a:gd name="connsiteX5" fmla="*/ 0 w 4919595"/>
              <a:gd name="connsiteY5" fmla="*/ 6395 h 5149895"/>
              <a:gd name="connsiteX0" fmla="*/ 0 w 4852073"/>
              <a:gd name="connsiteY0" fmla="*/ 6395 h 5149895"/>
              <a:gd name="connsiteX1" fmla="*/ 1086379 w 4852073"/>
              <a:gd name="connsiteY1" fmla="*/ 0 h 5149895"/>
              <a:gd name="connsiteX2" fmla="*/ 4180600 w 4852073"/>
              <a:gd name="connsiteY2" fmla="*/ 1810816 h 5149895"/>
              <a:gd name="connsiteX3" fmla="*/ 4194059 w 4852073"/>
              <a:gd name="connsiteY3" fmla="*/ 5130712 h 5149895"/>
              <a:gd name="connsiteX4" fmla="*/ 0 w 4852073"/>
              <a:gd name="connsiteY4" fmla="*/ 5149895 h 5149895"/>
              <a:gd name="connsiteX5" fmla="*/ 0 w 4852073"/>
              <a:gd name="connsiteY5" fmla="*/ 6395 h 5149895"/>
              <a:gd name="connsiteX0" fmla="*/ 0 w 4823666"/>
              <a:gd name="connsiteY0" fmla="*/ 6395 h 5149895"/>
              <a:gd name="connsiteX1" fmla="*/ 1086379 w 4823666"/>
              <a:gd name="connsiteY1" fmla="*/ 0 h 5149895"/>
              <a:gd name="connsiteX2" fmla="*/ 4180600 w 4823666"/>
              <a:gd name="connsiteY2" fmla="*/ 1810816 h 5149895"/>
              <a:gd name="connsiteX3" fmla="*/ 4194059 w 4823666"/>
              <a:gd name="connsiteY3" fmla="*/ 5130712 h 5149895"/>
              <a:gd name="connsiteX4" fmla="*/ 0 w 4823666"/>
              <a:gd name="connsiteY4" fmla="*/ 5149895 h 5149895"/>
              <a:gd name="connsiteX5" fmla="*/ 0 w 4823666"/>
              <a:gd name="connsiteY5" fmla="*/ 6395 h 5149895"/>
              <a:gd name="connsiteX0" fmla="*/ 0 w 4684504"/>
              <a:gd name="connsiteY0" fmla="*/ 6395 h 5149895"/>
              <a:gd name="connsiteX1" fmla="*/ 1086379 w 4684504"/>
              <a:gd name="connsiteY1" fmla="*/ 0 h 5149895"/>
              <a:gd name="connsiteX2" fmla="*/ 3553948 w 4684504"/>
              <a:gd name="connsiteY2" fmla="*/ 1280080 h 5149895"/>
              <a:gd name="connsiteX3" fmla="*/ 4194059 w 4684504"/>
              <a:gd name="connsiteY3" fmla="*/ 5130712 h 5149895"/>
              <a:gd name="connsiteX4" fmla="*/ 0 w 4684504"/>
              <a:gd name="connsiteY4" fmla="*/ 5149895 h 5149895"/>
              <a:gd name="connsiteX5" fmla="*/ 0 w 4684504"/>
              <a:gd name="connsiteY5" fmla="*/ 6395 h 5149895"/>
              <a:gd name="connsiteX0" fmla="*/ 0 w 4752958"/>
              <a:gd name="connsiteY0" fmla="*/ 6395 h 5149895"/>
              <a:gd name="connsiteX1" fmla="*/ 1086379 w 4752958"/>
              <a:gd name="connsiteY1" fmla="*/ 0 h 5149895"/>
              <a:gd name="connsiteX2" fmla="*/ 3553948 w 4752958"/>
              <a:gd name="connsiteY2" fmla="*/ 1280080 h 5149895"/>
              <a:gd name="connsiteX3" fmla="*/ 4194059 w 4752958"/>
              <a:gd name="connsiteY3" fmla="*/ 5130712 h 5149895"/>
              <a:gd name="connsiteX4" fmla="*/ 0 w 4752958"/>
              <a:gd name="connsiteY4" fmla="*/ 5149895 h 5149895"/>
              <a:gd name="connsiteX5" fmla="*/ 0 w 4752958"/>
              <a:gd name="connsiteY5" fmla="*/ 6395 h 5149895"/>
              <a:gd name="connsiteX0" fmla="*/ 0 w 4355987"/>
              <a:gd name="connsiteY0" fmla="*/ 6395 h 5149895"/>
              <a:gd name="connsiteX1" fmla="*/ 1086379 w 4355987"/>
              <a:gd name="connsiteY1" fmla="*/ 0 h 5149895"/>
              <a:gd name="connsiteX2" fmla="*/ 3553948 w 4355987"/>
              <a:gd name="connsiteY2" fmla="*/ 1280080 h 5149895"/>
              <a:gd name="connsiteX3" fmla="*/ 4194059 w 4355987"/>
              <a:gd name="connsiteY3" fmla="*/ 5130712 h 5149895"/>
              <a:gd name="connsiteX4" fmla="*/ 0 w 4355987"/>
              <a:gd name="connsiteY4" fmla="*/ 5149895 h 5149895"/>
              <a:gd name="connsiteX5" fmla="*/ 0 w 4355987"/>
              <a:gd name="connsiteY5" fmla="*/ 6395 h 5149895"/>
              <a:gd name="connsiteX0" fmla="*/ 0 w 4342563"/>
              <a:gd name="connsiteY0" fmla="*/ 6395 h 5149895"/>
              <a:gd name="connsiteX1" fmla="*/ 1086379 w 4342563"/>
              <a:gd name="connsiteY1" fmla="*/ 0 h 5149895"/>
              <a:gd name="connsiteX2" fmla="*/ 3553948 w 4342563"/>
              <a:gd name="connsiteY2" fmla="*/ 1280080 h 5149895"/>
              <a:gd name="connsiteX3" fmla="*/ 4194059 w 4342563"/>
              <a:gd name="connsiteY3" fmla="*/ 5130712 h 5149895"/>
              <a:gd name="connsiteX4" fmla="*/ 0 w 4342563"/>
              <a:gd name="connsiteY4" fmla="*/ 5149895 h 5149895"/>
              <a:gd name="connsiteX5" fmla="*/ 0 w 4342563"/>
              <a:gd name="connsiteY5" fmla="*/ 6395 h 5149895"/>
              <a:gd name="connsiteX0" fmla="*/ 0 w 4324549"/>
              <a:gd name="connsiteY0" fmla="*/ 6395 h 5149895"/>
              <a:gd name="connsiteX1" fmla="*/ 1086379 w 4324549"/>
              <a:gd name="connsiteY1" fmla="*/ 0 h 5149895"/>
              <a:gd name="connsiteX2" fmla="*/ 3413271 w 4324549"/>
              <a:gd name="connsiteY2" fmla="*/ 1491096 h 5149895"/>
              <a:gd name="connsiteX3" fmla="*/ 4194059 w 4324549"/>
              <a:gd name="connsiteY3" fmla="*/ 5130712 h 5149895"/>
              <a:gd name="connsiteX4" fmla="*/ 0 w 4324549"/>
              <a:gd name="connsiteY4" fmla="*/ 5149895 h 5149895"/>
              <a:gd name="connsiteX5" fmla="*/ 0 w 4324549"/>
              <a:gd name="connsiteY5" fmla="*/ 6395 h 5149895"/>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23344"/>
              <a:gd name="connsiteY0" fmla="*/ 12790 h 5156290"/>
              <a:gd name="connsiteX1" fmla="*/ 2416415 w 4323344"/>
              <a:gd name="connsiteY1" fmla="*/ 0 h 5156290"/>
              <a:gd name="connsiteX2" fmla="*/ 3547554 w 4323344"/>
              <a:gd name="connsiteY2" fmla="*/ 1484702 h 5156290"/>
              <a:gd name="connsiteX3" fmla="*/ 4194059 w 4323344"/>
              <a:gd name="connsiteY3" fmla="*/ 5137107 h 5156290"/>
              <a:gd name="connsiteX4" fmla="*/ 0 w 4323344"/>
              <a:gd name="connsiteY4" fmla="*/ 5156290 h 5156290"/>
              <a:gd name="connsiteX5" fmla="*/ 0 w 4323344"/>
              <a:gd name="connsiteY5" fmla="*/ 12790 h 5156290"/>
              <a:gd name="connsiteX0" fmla="*/ 0 w 4347914"/>
              <a:gd name="connsiteY0" fmla="*/ 12790 h 5156290"/>
              <a:gd name="connsiteX1" fmla="*/ 2416415 w 4347914"/>
              <a:gd name="connsiteY1" fmla="*/ 0 h 5156290"/>
              <a:gd name="connsiteX2" fmla="*/ 3547554 w 4347914"/>
              <a:gd name="connsiteY2" fmla="*/ 1484702 h 5156290"/>
              <a:gd name="connsiteX3" fmla="*/ 4194059 w 4347914"/>
              <a:gd name="connsiteY3" fmla="*/ 5137107 h 5156290"/>
              <a:gd name="connsiteX4" fmla="*/ 0 w 4347914"/>
              <a:gd name="connsiteY4" fmla="*/ 5156290 h 5156290"/>
              <a:gd name="connsiteX5" fmla="*/ 0 w 4347914"/>
              <a:gd name="connsiteY5" fmla="*/ 12790 h 5156290"/>
              <a:gd name="connsiteX0" fmla="*/ 0 w 4351928"/>
              <a:gd name="connsiteY0" fmla="*/ 12790 h 5156290"/>
              <a:gd name="connsiteX1" fmla="*/ 2416415 w 4351928"/>
              <a:gd name="connsiteY1" fmla="*/ 0 h 5156290"/>
              <a:gd name="connsiteX2" fmla="*/ 3573131 w 4351928"/>
              <a:gd name="connsiteY2" fmla="*/ 1452730 h 5156290"/>
              <a:gd name="connsiteX3" fmla="*/ 4194059 w 4351928"/>
              <a:gd name="connsiteY3" fmla="*/ 5137107 h 5156290"/>
              <a:gd name="connsiteX4" fmla="*/ 0 w 4351928"/>
              <a:gd name="connsiteY4" fmla="*/ 5156290 h 5156290"/>
              <a:gd name="connsiteX5" fmla="*/ 0 w 4351928"/>
              <a:gd name="connsiteY5" fmla="*/ 12790 h 5156290"/>
              <a:gd name="connsiteX0" fmla="*/ 0 w 4325152"/>
              <a:gd name="connsiteY0" fmla="*/ 12790 h 5156290"/>
              <a:gd name="connsiteX1" fmla="*/ 2480359 w 4325152"/>
              <a:gd name="connsiteY1" fmla="*/ 0 h 5156290"/>
              <a:gd name="connsiteX2" fmla="*/ 3573131 w 4325152"/>
              <a:gd name="connsiteY2" fmla="*/ 1452730 h 5156290"/>
              <a:gd name="connsiteX3" fmla="*/ 4194059 w 4325152"/>
              <a:gd name="connsiteY3" fmla="*/ 5137107 h 5156290"/>
              <a:gd name="connsiteX4" fmla="*/ 0 w 4325152"/>
              <a:gd name="connsiteY4" fmla="*/ 5156290 h 5156290"/>
              <a:gd name="connsiteX5" fmla="*/ 0 w 4325152"/>
              <a:gd name="connsiteY5" fmla="*/ 12790 h 5156290"/>
              <a:gd name="connsiteX0" fmla="*/ 0 w 4316181"/>
              <a:gd name="connsiteY0" fmla="*/ 12790 h 5156290"/>
              <a:gd name="connsiteX1" fmla="*/ 2480359 w 4316181"/>
              <a:gd name="connsiteY1" fmla="*/ 0 h 5156290"/>
              <a:gd name="connsiteX2" fmla="*/ 3573131 w 4316181"/>
              <a:gd name="connsiteY2" fmla="*/ 1452730 h 5156290"/>
              <a:gd name="connsiteX3" fmla="*/ 4194059 w 4316181"/>
              <a:gd name="connsiteY3" fmla="*/ 5137107 h 5156290"/>
              <a:gd name="connsiteX4" fmla="*/ 0 w 4316181"/>
              <a:gd name="connsiteY4" fmla="*/ 5156290 h 5156290"/>
              <a:gd name="connsiteX5" fmla="*/ 0 w 4316181"/>
              <a:gd name="connsiteY5" fmla="*/ 12790 h 5156290"/>
              <a:gd name="connsiteX0" fmla="*/ 0 w 4327925"/>
              <a:gd name="connsiteY0" fmla="*/ 12790 h 5156290"/>
              <a:gd name="connsiteX1" fmla="*/ 2480359 w 4327925"/>
              <a:gd name="connsiteY1" fmla="*/ 0 h 5156290"/>
              <a:gd name="connsiteX2" fmla="*/ 3573131 w 4327925"/>
              <a:gd name="connsiteY2" fmla="*/ 1452730 h 5156290"/>
              <a:gd name="connsiteX3" fmla="*/ 4194059 w 4327925"/>
              <a:gd name="connsiteY3" fmla="*/ 5137107 h 5156290"/>
              <a:gd name="connsiteX4" fmla="*/ 0 w 4327925"/>
              <a:gd name="connsiteY4" fmla="*/ 5156290 h 5156290"/>
              <a:gd name="connsiteX5" fmla="*/ 0 w 4327925"/>
              <a:gd name="connsiteY5" fmla="*/ 12790 h 5156290"/>
              <a:gd name="connsiteX0" fmla="*/ 0 w 4342548"/>
              <a:gd name="connsiteY0" fmla="*/ 12790 h 5156290"/>
              <a:gd name="connsiteX1" fmla="*/ 2480359 w 4342548"/>
              <a:gd name="connsiteY1" fmla="*/ 0 h 5156290"/>
              <a:gd name="connsiteX2" fmla="*/ 3573131 w 4342548"/>
              <a:gd name="connsiteY2" fmla="*/ 1452730 h 5156290"/>
              <a:gd name="connsiteX3" fmla="*/ 4194059 w 4342548"/>
              <a:gd name="connsiteY3" fmla="*/ 5137107 h 5156290"/>
              <a:gd name="connsiteX4" fmla="*/ 0 w 4342548"/>
              <a:gd name="connsiteY4" fmla="*/ 5156290 h 5156290"/>
              <a:gd name="connsiteX5" fmla="*/ 0 w 4342548"/>
              <a:gd name="connsiteY5" fmla="*/ 12790 h 5156290"/>
              <a:gd name="connsiteX0" fmla="*/ 0 w 4940254"/>
              <a:gd name="connsiteY0" fmla="*/ 12790 h 5162685"/>
              <a:gd name="connsiteX1" fmla="*/ 2480359 w 4940254"/>
              <a:gd name="connsiteY1" fmla="*/ 0 h 5162685"/>
              <a:gd name="connsiteX2" fmla="*/ 3573131 w 4940254"/>
              <a:gd name="connsiteY2" fmla="*/ 1452730 h 5162685"/>
              <a:gd name="connsiteX3" fmla="*/ 4852683 w 4940254"/>
              <a:gd name="connsiteY3" fmla="*/ 5162685 h 5162685"/>
              <a:gd name="connsiteX4" fmla="*/ 0 w 4940254"/>
              <a:gd name="connsiteY4" fmla="*/ 5156290 h 5162685"/>
              <a:gd name="connsiteX5" fmla="*/ 0 w 4940254"/>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593407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788739"/>
              <a:gd name="connsiteY0" fmla="*/ 12790 h 5169080"/>
              <a:gd name="connsiteX1" fmla="*/ 2525119 w 4788739"/>
              <a:gd name="connsiteY1" fmla="*/ 0 h 5169080"/>
              <a:gd name="connsiteX2" fmla="*/ 3624287 w 4788739"/>
              <a:gd name="connsiteY2" fmla="*/ 1555040 h 5169080"/>
              <a:gd name="connsiteX3" fmla="*/ 4788739 w 4788739"/>
              <a:gd name="connsiteY3" fmla="*/ 5169080 h 5169080"/>
              <a:gd name="connsiteX4" fmla="*/ 0 w 4788739"/>
              <a:gd name="connsiteY4" fmla="*/ 5156290 h 5169080"/>
              <a:gd name="connsiteX5" fmla="*/ 0 w 4788739"/>
              <a:gd name="connsiteY5" fmla="*/ 12790 h 5169080"/>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699218"/>
              <a:gd name="connsiteY0" fmla="*/ 12790 h 5156290"/>
              <a:gd name="connsiteX1" fmla="*/ 2525119 w 4699218"/>
              <a:gd name="connsiteY1" fmla="*/ 0 h 5156290"/>
              <a:gd name="connsiteX2" fmla="*/ 3598709 w 4699218"/>
              <a:gd name="connsiteY2" fmla="*/ 1459124 h 5156290"/>
              <a:gd name="connsiteX3" fmla="*/ 4699218 w 4699218"/>
              <a:gd name="connsiteY3" fmla="*/ 5149897 h 5156290"/>
              <a:gd name="connsiteX4" fmla="*/ 0 w 4699218"/>
              <a:gd name="connsiteY4" fmla="*/ 5156290 h 5156290"/>
              <a:gd name="connsiteX5" fmla="*/ 0 w 4699218"/>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6289" h="5149896">
                <a:moveTo>
                  <a:pt x="0" y="6396"/>
                </a:moveTo>
                <a:lnTo>
                  <a:pt x="2544302" y="0"/>
                </a:lnTo>
                <a:cubicBezTo>
                  <a:pt x="2527437" y="12789"/>
                  <a:pt x="3144707" y="640241"/>
                  <a:pt x="3598709" y="1452730"/>
                </a:cubicBezTo>
                <a:cubicBezTo>
                  <a:pt x="4052711" y="2265219"/>
                  <a:pt x="4567254" y="3487352"/>
                  <a:pt x="4846289" y="5143503"/>
                </a:cubicBezTo>
                <a:lnTo>
                  <a:pt x="0" y="5149896"/>
                </a:lnTo>
                <a:lnTo>
                  <a:pt x="0" y="6396"/>
                </a:lnTo>
                <a:close/>
              </a:path>
            </a:pathLst>
          </a:custGeom>
          <a:solidFill>
            <a:schemeClr val="bg2">
              <a:lumMod val="40000"/>
              <a:lumOff val="60000"/>
            </a:schemeClr>
          </a:solidFill>
        </p:spPr>
        <p:txBody>
          <a:bodyPr/>
          <a:lstStyle/>
          <a:p>
            <a:r>
              <a:rPr lang="en-US"/>
              <a:t>Click icon to add picture</a:t>
            </a:r>
          </a:p>
        </p:txBody>
      </p:sp>
      <p:sp>
        <p:nvSpPr>
          <p:cNvPr id="4" name="Title 1">
            <a:extLst>
              <a:ext uri="{FF2B5EF4-FFF2-40B4-BE49-F238E27FC236}">
                <a16:creationId xmlns:a16="http://schemas.microsoft.com/office/drawing/2014/main" id="{2235636D-6975-F7F3-72F9-920B30EFC0F0}"/>
              </a:ext>
            </a:extLst>
          </p:cNvPr>
          <p:cNvSpPr>
            <a:spLocks noGrp="1"/>
          </p:cNvSpPr>
          <p:nvPr>
            <p:ph type="title"/>
          </p:nvPr>
        </p:nvSpPr>
        <p:spPr>
          <a:xfrm>
            <a:off x="5229225" y="460514"/>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6" name="Text Placeholder 8">
            <a:extLst>
              <a:ext uri="{FF2B5EF4-FFF2-40B4-BE49-F238E27FC236}">
                <a16:creationId xmlns:a16="http://schemas.microsoft.com/office/drawing/2014/main" id="{6D5D2AD6-68D7-0EC3-BE3A-999AE4BB265E}"/>
              </a:ext>
            </a:extLst>
          </p:cNvPr>
          <p:cNvSpPr>
            <a:spLocks noGrp="1"/>
          </p:cNvSpPr>
          <p:nvPr>
            <p:ph type="body" sz="quarter" idx="13" hasCustomPrompt="1"/>
          </p:nvPr>
        </p:nvSpPr>
        <p:spPr>
          <a:xfrm>
            <a:off x="5229225" y="1921014"/>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1" name="Footer Placeholder 18">
            <a:extLst>
              <a:ext uri="{FF2B5EF4-FFF2-40B4-BE49-F238E27FC236}">
                <a16:creationId xmlns:a16="http://schemas.microsoft.com/office/drawing/2014/main" id="{C37271A1-17CA-E074-5BAC-63C92EB88D8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12" name="Slide Number Placeholder 19">
            <a:extLst>
              <a:ext uri="{FF2B5EF4-FFF2-40B4-BE49-F238E27FC236}">
                <a16:creationId xmlns:a16="http://schemas.microsoft.com/office/drawing/2014/main" id="{B08A7988-95BD-6570-B601-F30BD64862FF}"/>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287296237"/>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L-Photo Slide – Whit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15">
            <a:extLst>
              <a:ext uri="{FF2B5EF4-FFF2-40B4-BE49-F238E27FC236}">
                <a16:creationId xmlns:a16="http://schemas.microsoft.com/office/drawing/2014/main" id="{9A48AFAB-FC01-0DA3-93E8-9A49EB23F351}"/>
              </a:ext>
            </a:extLst>
          </p:cNvPr>
          <p:cNvSpPr>
            <a:spLocks noGrp="1"/>
          </p:cNvSpPr>
          <p:nvPr>
            <p:ph type="pic" sz="quarter" idx="12"/>
          </p:nvPr>
        </p:nvSpPr>
        <p:spPr>
          <a:xfrm>
            <a:off x="0" y="-4579"/>
            <a:ext cx="4844579" cy="5148079"/>
          </a:xfrm>
          <a:custGeom>
            <a:avLst/>
            <a:gdLst>
              <a:gd name="connsiteX0" fmla="*/ 0 w 4871196"/>
              <a:gd name="connsiteY0" fmla="*/ 0 h 5143500"/>
              <a:gd name="connsiteX1" fmla="*/ 2435598 w 4871196"/>
              <a:gd name="connsiteY1" fmla="*/ 0 h 5143500"/>
              <a:gd name="connsiteX2" fmla="*/ 4871196 w 4871196"/>
              <a:gd name="connsiteY2" fmla="*/ 2571750 h 5143500"/>
              <a:gd name="connsiteX3" fmla="*/ 2435598 w 4871196"/>
              <a:gd name="connsiteY3" fmla="*/ 5143500 h 5143500"/>
              <a:gd name="connsiteX4" fmla="*/ 0 w 4871196"/>
              <a:gd name="connsiteY4" fmla="*/ 5143500 h 5143500"/>
              <a:gd name="connsiteX5" fmla="*/ 0 w 4871196"/>
              <a:gd name="connsiteY5" fmla="*/ 0 h 5143500"/>
              <a:gd name="connsiteX0" fmla="*/ 0 w 4896441"/>
              <a:gd name="connsiteY0" fmla="*/ 6395 h 5149895"/>
              <a:gd name="connsiteX1" fmla="*/ 1086379 w 4896441"/>
              <a:gd name="connsiteY1" fmla="*/ 0 h 5149895"/>
              <a:gd name="connsiteX2" fmla="*/ 4871196 w 4896441"/>
              <a:gd name="connsiteY2" fmla="*/ 2578145 h 5149895"/>
              <a:gd name="connsiteX3" fmla="*/ 2435598 w 4896441"/>
              <a:gd name="connsiteY3" fmla="*/ 5149895 h 5149895"/>
              <a:gd name="connsiteX4" fmla="*/ 0 w 4896441"/>
              <a:gd name="connsiteY4" fmla="*/ 5149895 h 5149895"/>
              <a:gd name="connsiteX5" fmla="*/ 0 w 4896441"/>
              <a:gd name="connsiteY5" fmla="*/ 6395 h 5149895"/>
              <a:gd name="connsiteX0" fmla="*/ 0 w 5245692"/>
              <a:gd name="connsiteY0" fmla="*/ 6395 h 5149895"/>
              <a:gd name="connsiteX1" fmla="*/ 1086379 w 5245692"/>
              <a:gd name="connsiteY1" fmla="*/ 0 h 5149895"/>
              <a:gd name="connsiteX2" fmla="*/ 4871196 w 5245692"/>
              <a:gd name="connsiteY2" fmla="*/ 2578145 h 5149895"/>
              <a:gd name="connsiteX3" fmla="*/ 4194059 w 5245692"/>
              <a:gd name="connsiteY3" fmla="*/ 5130712 h 5149895"/>
              <a:gd name="connsiteX4" fmla="*/ 0 w 5245692"/>
              <a:gd name="connsiteY4" fmla="*/ 5149895 h 5149895"/>
              <a:gd name="connsiteX5" fmla="*/ 0 w 5245692"/>
              <a:gd name="connsiteY5" fmla="*/ 6395 h 5149895"/>
              <a:gd name="connsiteX0" fmla="*/ 0 w 4919595"/>
              <a:gd name="connsiteY0" fmla="*/ 6395 h 5149895"/>
              <a:gd name="connsiteX1" fmla="*/ 1086379 w 4919595"/>
              <a:gd name="connsiteY1" fmla="*/ 0 h 5149895"/>
              <a:gd name="connsiteX2" fmla="*/ 4180600 w 4919595"/>
              <a:gd name="connsiteY2" fmla="*/ 1810816 h 5149895"/>
              <a:gd name="connsiteX3" fmla="*/ 4194059 w 4919595"/>
              <a:gd name="connsiteY3" fmla="*/ 5130712 h 5149895"/>
              <a:gd name="connsiteX4" fmla="*/ 0 w 4919595"/>
              <a:gd name="connsiteY4" fmla="*/ 5149895 h 5149895"/>
              <a:gd name="connsiteX5" fmla="*/ 0 w 4919595"/>
              <a:gd name="connsiteY5" fmla="*/ 6395 h 5149895"/>
              <a:gd name="connsiteX0" fmla="*/ 0 w 4852073"/>
              <a:gd name="connsiteY0" fmla="*/ 6395 h 5149895"/>
              <a:gd name="connsiteX1" fmla="*/ 1086379 w 4852073"/>
              <a:gd name="connsiteY1" fmla="*/ 0 h 5149895"/>
              <a:gd name="connsiteX2" fmla="*/ 4180600 w 4852073"/>
              <a:gd name="connsiteY2" fmla="*/ 1810816 h 5149895"/>
              <a:gd name="connsiteX3" fmla="*/ 4194059 w 4852073"/>
              <a:gd name="connsiteY3" fmla="*/ 5130712 h 5149895"/>
              <a:gd name="connsiteX4" fmla="*/ 0 w 4852073"/>
              <a:gd name="connsiteY4" fmla="*/ 5149895 h 5149895"/>
              <a:gd name="connsiteX5" fmla="*/ 0 w 4852073"/>
              <a:gd name="connsiteY5" fmla="*/ 6395 h 5149895"/>
              <a:gd name="connsiteX0" fmla="*/ 0 w 4823666"/>
              <a:gd name="connsiteY0" fmla="*/ 6395 h 5149895"/>
              <a:gd name="connsiteX1" fmla="*/ 1086379 w 4823666"/>
              <a:gd name="connsiteY1" fmla="*/ 0 h 5149895"/>
              <a:gd name="connsiteX2" fmla="*/ 4180600 w 4823666"/>
              <a:gd name="connsiteY2" fmla="*/ 1810816 h 5149895"/>
              <a:gd name="connsiteX3" fmla="*/ 4194059 w 4823666"/>
              <a:gd name="connsiteY3" fmla="*/ 5130712 h 5149895"/>
              <a:gd name="connsiteX4" fmla="*/ 0 w 4823666"/>
              <a:gd name="connsiteY4" fmla="*/ 5149895 h 5149895"/>
              <a:gd name="connsiteX5" fmla="*/ 0 w 4823666"/>
              <a:gd name="connsiteY5" fmla="*/ 6395 h 5149895"/>
              <a:gd name="connsiteX0" fmla="*/ 0 w 4684504"/>
              <a:gd name="connsiteY0" fmla="*/ 6395 h 5149895"/>
              <a:gd name="connsiteX1" fmla="*/ 1086379 w 4684504"/>
              <a:gd name="connsiteY1" fmla="*/ 0 h 5149895"/>
              <a:gd name="connsiteX2" fmla="*/ 3553948 w 4684504"/>
              <a:gd name="connsiteY2" fmla="*/ 1280080 h 5149895"/>
              <a:gd name="connsiteX3" fmla="*/ 4194059 w 4684504"/>
              <a:gd name="connsiteY3" fmla="*/ 5130712 h 5149895"/>
              <a:gd name="connsiteX4" fmla="*/ 0 w 4684504"/>
              <a:gd name="connsiteY4" fmla="*/ 5149895 h 5149895"/>
              <a:gd name="connsiteX5" fmla="*/ 0 w 4684504"/>
              <a:gd name="connsiteY5" fmla="*/ 6395 h 5149895"/>
              <a:gd name="connsiteX0" fmla="*/ 0 w 4752958"/>
              <a:gd name="connsiteY0" fmla="*/ 6395 h 5149895"/>
              <a:gd name="connsiteX1" fmla="*/ 1086379 w 4752958"/>
              <a:gd name="connsiteY1" fmla="*/ 0 h 5149895"/>
              <a:gd name="connsiteX2" fmla="*/ 3553948 w 4752958"/>
              <a:gd name="connsiteY2" fmla="*/ 1280080 h 5149895"/>
              <a:gd name="connsiteX3" fmla="*/ 4194059 w 4752958"/>
              <a:gd name="connsiteY3" fmla="*/ 5130712 h 5149895"/>
              <a:gd name="connsiteX4" fmla="*/ 0 w 4752958"/>
              <a:gd name="connsiteY4" fmla="*/ 5149895 h 5149895"/>
              <a:gd name="connsiteX5" fmla="*/ 0 w 4752958"/>
              <a:gd name="connsiteY5" fmla="*/ 6395 h 5149895"/>
              <a:gd name="connsiteX0" fmla="*/ 0 w 4355987"/>
              <a:gd name="connsiteY0" fmla="*/ 6395 h 5149895"/>
              <a:gd name="connsiteX1" fmla="*/ 1086379 w 4355987"/>
              <a:gd name="connsiteY1" fmla="*/ 0 h 5149895"/>
              <a:gd name="connsiteX2" fmla="*/ 3553948 w 4355987"/>
              <a:gd name="connsiteY2" fmla="*/ 1280080 h 5149895"/>
              <a:gd name="connsiteX3" fmla="*/ 4194059 w 4355987"/>
              <a:gd name="connsiteY3" fmla="*/ 5130712 h 5149895"/>
              <a:gd name="connsiteX4" fmla="*/ 0 w 4355987"/>
              <a:gd name="connsiteY4" fmla="*/ 5149895 h 5149895"/>
              <a:gd name="connsiteX5" fmla="*/ 0 w 4355987"/>
              <a:gd name="connsiteY5" fmla="*/ 6395 h 5149895"/>
              <a:gd name="connsiteX0" fmla="*/ 0 w 4342563"/>
              <a:gd name="connsiteY0" fmla="*/ 6395 h 5149895"/>
              <a:gd name="connsiteX1" fmla="*/ 1086379 w 4342563"/>
              <a:gd name="connsiteY1" fmla="*/ 0 h 5149895"/>
              <a:gd name="connsiteX2" fmla="*/ 3553948 w 4342563"/>
              <a:gd name="connsiteY2" fmla="*/ 1280080 h 5149895"/>
              <a:gd name="connsiteX3" fmla="*/ 4194059 w 4342563"/>
              <a:gd name="connsiteY3" fmla="*/ 5130712 h 5149895"/>
              <a:gd name="connsiteX4" fmla="*/ 0 w 4342563"/>
              <a:gd name="connsiteY4" fmla="*/ 5149895 h 5149895"/>
              <a:gd name="connsiteX5" fmla="*/ 0 w 4342563"/>
              <a:gd name="connsiteY5" fmla="*/ 6395 h 5149895"/>
              <a:gd name="connsiteX0" fmla="*/ 0 w 4324549"/>
              <a:gd name="connsiteY0" fmla="*/ 6395 h 5149895"/>
              <a:gd name="connsiteX1" fmla="*/ 1086379 w 4324549"/>
              <a:gd name="connsiteY1" fmla="*/ 0 h 5149895"/>
              <a:gd name="connsiteX2" fmla="*/ 3413271 w 4324549"/>
              <a:gd name="connsiteY2" fmla="*/ 1491096 h 5149895"/>
              <a:gd name="connsiteX3" fmla="*/ 4194059 w 4324549"/>
              <a:gd name="connsiteY3" fmla="*/ 5130712 h 5149895"/>
              <a:gd name="connsiteX4" fmla="*/ 0 w 4324549"/>
              <a:gd name="connsiteY4" fmla="*/ 5149895 h 5149895"/>
              <a:gd name="connsiteX5" fmla="*/ 0 w 4324549"/>
              <a:gd name="connsiteY5" fmla="*/ 6395 h 5149895"/>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23344"/>
              <a:gd name="connsiteY0" fmla="*/ 12790 h 5156290"/>
              <a:gd name="connsiteX1" fmla="*/ 2416415 w 4323344"/>
              <a:gd name="connsiteY1" fmla="*/ 0 h 5156290"/>
              <a:gd name="connsiteX2" fmla="*/ 3547554 w 4323344"/>
              <a:gd name="connsiteY2" fmla="*/ 1484702 h 5156290"/>
              <a:gd name="connsiteX3" fmla="*/ 4194059 w 4323344"/>
              <a:gd name="connsiteY3" fmla="*/ 5137107 h 5156290"/>
              <a:gd name="connsiteX4" fmla="*/ 0 w 4323344"/>
              <a:gd name="connsiteY4" fmla="*/ 5156290 h 5156290"/>
              <a:gd name="connsiteX5" fmla="*/ 0 w 4323344"/>
              <a:gd name="connsiteY5" fmla="*/ 12790 h 5156290"/>
              <a:gd name="connsiteX0" fmla="*/ 0 w 4347914"/>
              <a:gd name="connsiteY0" fmla="*/ 12790 h 5156290"/>
              <a:gd name="connsiteX1" fmla="*/ 2416415 w 4347914"/>
              <a:gd name="connsiteY1" fmla="*/ 0 h 5156290"/>
              <a:gd name="connsiteX2" fmla="*/ 3547554 w 4347914"/>
              <a:gd name="connsiteY2" fmla="*/ 1484702 h 5156290"/>
              <a:gd name="connsiteX3" fmla="*/ 4194059 w 4347914"/>
              <a:gd name="connsiteY3" fmla="*/ 5137107 h 5156290"/>
              <a:gd name="connsiteX4" fmla="*/ 0 w 4347914"/>
              <a:gd name="connsiteY4" fmla="*/ 5156290 h 5156290"/>
              <a:gd name="connsiteX5" fmla="*/ 0 w 4347914"/>
              <a:gd name="connsiteY5" fmla="*/ 12790 h 5156290"/>
              <a:gd name="connsiteX0" fmla="*/ 0 w 4351928"/>
              <a:gd name="connsiteY0" fmla="*/ 12790 h 5156290"/>
              <a:gd name="connsiteX1" fmla="*/ 2416415 w 4351928"/>
              <a:gd name="connsiteY1" fmla="*/ 0 h 5156290"/>
              <a:gd name="connsiteX2" fmla="*/ 3573131 w 4351928"/>
              <a:gd name="connsiteY2" fmla="*/ 1452730 h 5156290"/>
              <a:gd name="connsiteX3" fmla="*/ 4194059 w 4351928"/>
              <a:gd name="connsiteY3" fmla="*/ 5137107 h 5156290"/>
              <a:gd name="connsiteX4" fmla="*/ 0 w 4351928"/>
              <a:gd name="connsiteY4" fmla="*/ 5156290 h 5156290"/>
              <a:gd name="connsiteX5" fmla="*/ 0 w 4351928"/>
              <a:gd name="connsiteY5" fmla="*/ 12790 h 5156290"/>
              <a:gd name="connsiteX0" fmla="*/ 0 w 4325152"/>
              <a:gd name="connsiteY0" fmla="*/ 12790 h 5156290"/>
              <a:gd name="connsiteX1" fmla="*/ 2480359 w 4325152"/>
              <a:gd name="connsiteY1" fmla="*/ 0 h 5156290"/>
              <a:gd name="connsiteX2" fmla="*/ 3573131 w 4325152"/>
              <a:gd name="connsiteY2" fmla="*/ 1452730 h 5156290"/>
              <a:gd name="connsiteX3" fmla="*/ 4194059 w 4325152"/>
              <a:gd name="connsiteY3" fmla="*/ 5137107 h 5156290"/>
              <a:gd name="connsiteX4" fmla="*/ 0 w 4325152"/>
              <a:gd name="connsiteY4" fmla="*/ 5156290 h 5156290"/>
              <a:gd name="connsiteX5" fmla="*/ 0 w 4325152"/>
              <a:gd name="connsiteY5" fmla="*/ 12790 h 5156290"/>
              <a:gd name="connsiteX0" fmla="*/ 0 w 4316181"/>
              <a:gd name="connsiteY0" fmla="*/ 12790 h 5156290"/>
              <a:gd name="connsiteX1" fmla="*/ 2480359 w 4316181"/>
              <a:gd name="connsiteY1" fmla="*/ 0 h 5156290"/>
              <a:gd name="connsiteX2" fmla="*/ 3573131 w 4316181"/>
              <a:gd name="connsiteY2" fmla="*/ 1452730 h 5156290"/>
              <a:gd name="connsiteX3" fmla="*/ 4194059 w 4316181"/>
              <a:gd name="connsiteY3" fmla="*/ 5137107 h 5156290"/>
              <a:gd name="connsiteX4" fmla="*/ 0 w 4316181"/>
              <a:gd name="connsiteY4" fmla="*/ 5156290 h 5156290"/>
              <a:gd name="connsiteX5" fmla="*/ 0 w 4316181"/>
              <a:gd name="connsiteY5" fmla="*/ 12790 h 5156290"/>
              <a:gd name="connsiteX0" fmla="*/ 0 w 4327925"/>
              <a:gd name="connsiteY0" fmla="*/ 12790 h 5156290"/>
              <a:gd name="connsiteX1" fmla="*/ 2480359 w 4327925"/>
              <a:gd name="connsiteY1" fmla="*/ 0 h 5156290"/>
              <a:gd name="connsiteX2" fmla="*/ 3573131 w 4327925"/>
              <a:gd name="connsiteY2" fmla="*/ 1452730 h 5156290"/>
              <a:gd name="connsiteX3" fmla="*/ 4194059 w 4327925"/>
              <a:gd name="connsiteY3" fmla="*/ 5137107 h 5156290"/>
              <a:gd name="connsiteX4" fmla="*/ 0 w 4327925"/>
              <a:gd name="connsiteY4" fmla="*/ 5156290 h 5156290"/>
              <a:gd name="connsiteX5" fmla="*/ 0 w 4327925"/>
              <a:gd name="connsiteY5" fmla="*/ 12790 h 5156290"/>
              <a:gd name="connsiteX0" fmla="*/ 0 w 4342548"/>
              <a:gd name="connsiteY0" fmla="*/ 12790 h 5156290"/>
              <a:gd name="connsiteX1" fmla="*/ 2480359 w 4342548"/>
              <a:gd name="connsiteY1" fmla="*/ 0 h 5156290"/>
              <a:gd name="connsiteX2" fmla="*/ 3573131 w 4342548"/>
              <a:gd name="connsiteY2" fmla="*/ 1452730 h 5156290"/>
              <a:gd name="connsiteX3" fmla="*/ 4194059 w 4342548"/>
              <a:gd name="connsiteY3" fmla="*/ 5137107 h 5156290"/>
              <a:gd name="connsiteX4" fmla="*/ 0 w 4342548"/>
              <a:gd name="connsiteY4" fmla="*/ 5156290 h 5156290"/>
              <a:gd name="connsiteX5" fmla="*/ 0 w 4342548"/>
              <a:gd name="connsiteY5" fmla="*/ 12790 h 5156290"/>
              <a:gd name="connsiteX0" fmla="*/ 0 w 4940254"/>
              <a:gd name="connsiteY0" fmla="*/ 12790 h 5162685"/>
              <a:gd name="connsiteX1" fmla="*/ 2480359 w 4940254"/>
              <a:gd name="connsiteY1" fmla="*/ 0 h 5162685"/>
              <a:gd name="connsiteX2" fmla="*/ 3573131 w 4940254"/>
              <a:gd name="connsiteY2" fmla="*/ 1452730 h 5162685"/>
              <a:gd name="connsiteX3" fmla="*/ 4852683 w 4940254"/>
              <a:gd name="connsiteY3" fmla="*/ 5162685 h 5162685"/>
              <a:gd name="connsiteX4" fmla="*/ 0 w 4940254"/>
              <a:gd name="connsiteY4" fmla="*/ 5156290 h 5162685"/>
              <a:gd name="connsiteX5" fmla="*/ 0 w 4940254"/>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593407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788739"/>
              <a:gd name="connsiteY0" fmla="*/ 12790 h 5169080"/>
              <a:gd name="connsiteX1" fmla="*/ 2525119 w 4788739"/>
              <a:gd name="connsiteY1" fmla="*/ 0 h 5169080"/>
              <a:gd name="connsiteX2" fmla="*/ 3624287 w 4788739"/>
              <a:gd name="connsiteY2" fmla="*/ 1555040 h 5169080"/>
              <a:gd name="connsiteX3" fmla="*/ 4788739 w 4788739"/>
              <a:gd name="connsiteY3" fmla="*/ 5169080 h 5169080"/>
              <a:gd name="connsiteX4" fmla="*/ 0 w 4788739"/>
              <a:gd name="connsiteY4" fmla="*/ 5156290 h 5169080"/>
              <a:gd name="connsiteX5" fmla="*/ 0 w 4788739"/>
              <a:gd name="connsiteY5" fmla="*/ 12790 h 5169080"/>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699218"/>
              <a:gd name="connsiteY0" fmla="*/ 12790 h 5156290"/>
              <a:gd name="connsiteX1" fmla="*/ 2525119 w 4699218"/>
              <a:gd name="connsiteY1" fmla="*/ 0 h 5156290"/>
              <a:gd name="connsiteX2" fmla="*/ 3598709 w 4699218"/>
              <a:gd name="connsiteY2" fmla="*/ 1459124 h 5156290"/>
              <a:gd name="connsiteX3" fmla="*/ 4699218 w 4699218"/>
              <a:gd name="connsiteY3" fmla="*/ 5149897 h 5156290"/>
              <a:gd name="connsiteX4" fmla="*/ 0 w 4699218"/>
              <a:gd name="connsiteY4" fmla="*/ 5156290 h 5156290"/>
              <a:gd name="connsiteX5" fmla="*/ 0 w 4699218"/>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6289" h="5149896">
                <a:moveTo>
                  <a:pt x="0" y="6396"/>
                </a:moveTo>
                <a:lnTo>
                  <a:pt x="2544302" y="0"/>
                </a:lnTo>
                <a:cubicBezTo>
                  <a:pt x="2527437" y="12789"/>
                  <a:pt x="3144707" y="640241"/>
                  <a:pt x="3598709" y="1452730"/>
                </a:cubicBezTo>
                <a:cubicBezTo>
                  <a:pt x="4052711" y="2265219"/>
                  <a:pt x="4567254" y="3487352"/>
                  <a:pt x="4846289" y="5143503"/>
                </a:cubicBezTo>
                <a:lnTo>
                  <a:pt x="0" y="5149896"/>
                </a:lnTo>
                <a:lnTo>
                  <a:pt x="0" y="6396"/>
                </a:lnTo>
                <a:close/>
              </a:path>
            </a:pathLst>
          </a:custGeom>
          <a:solidFill>
            <a:schemeClr val="bg2">
              <a:lumMod val="40000"/>
              <a:lumOff val="60000"/>
            </a:schemeClr>
          </a:solidFill>
        </p:spPr>
        <p:txBody>
          <a:bodyPr/>
          <a:lstStyle/>
          <a:p>
            <a:r>
              <a:rPr lang="en-US"/>
              <a:t>Click icon to add picture</a:t>
            </a:r>
          </a:p>
        </p:txBody>
      </p:sp>
      <p:sp>
        <p:nvSpPr>
          <p:cNvPr id="4" name="Title 1">
            <a:extLst>
              <a:ext uri="{FF2B5EF4-FFF2-40B4-BE49-F238E27FC236}">
                <a16:creationId xmlns:a16="http://schemas.microsoft.com/office/drawing/2014/main" id="{2235636D-6975-F7F3-72F9-920B30EFC0F0}"/>
              </a:ext>
            </a:extLst>
          </p:cNvPr>
          <p:cNvSpPr>
            <a:spLocks noGrp="1"/>
          </p:cNvSpPr>
          <p:nvPr>
            <p:ph type="title"/>
          </p:nvPr>
        </p:nvSpPr>
        <p:spPr>
          <a:xfrm>
            <a:off x="5229225" y="460514"/>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6" name="Text Placeholder 8">
            <a:extLst>
              <a:ext uri="{FF2B5EF4-FFF2-40B4-BE49-F238E27FC236}">
                <a16:creationId xmlns:a16="http://schemas.microsoft.com/office/drawing/2014/main" id="{6D5D2AD6-68D7-0EC3-BE3A-999AE4BB265E}"/>
              </a:ext>
            </a:extLst>
          </p:cNvPr>
          <p:cNvSpPr>
            <a:spLocks noGrp="1"/>
          </p:cNvSpPr>
          <p:nvPr>
            <p:ph type="body" sz="quarter" idx="13" hasCustomPrompt="1"/>
          </p:nvPr>
        </p:nvSpPr>
        <p:spPr>
          <a:xfrm>
            <a:off x="5229225" y="1921014"/>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1" name="Footer Placeholder 18">
            <a:extLst>
              <a:ext uri="{FF2B5EF4-FFF2-40B4-BE49-F238E27FC236}">
                <a16:creationId xmlns:a16="http://schemas.microsoft.com/office/drawing/2014/main" id="{C37271A1-17CA-E074-5BAC-63C92EB88D8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12" name="Slide Number Placeholder 19">
            <a:extLst>
              <a:ext uri="{FF2B5EF4-FFF2-40B4-BE49-F238E27FC236}">
                <a16:creationId xmlns:a16="http://schemas.microsoft.com/office/drawing/2014/main" id="{B08A7988-95BD-6570-B601-F30BD64862FF}"/>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41374020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Photo Slide – Whit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15">
            <a:extLst>
              <a:ext uri="{FF2B5EF4-FFF2-40B4-BE49-F238E27FC236}">
                <a16:creationId xmlns:a16="http://schemas.microsoft.com/office/drawing/2014/main" id="{9A48AFAB-FC01-0DA3-93E8-9A49EB23F351}"/>
              </a:ext>
            </a:extLst>
          </p:cNvPr>
          <p:cNvSpPr>
            <a:spLocks noGrp="1"/>
          </p:cNvSpPr>
          <p:nvPr>
            <p:ph type="pic" sz="quarter" idx="12"/>
          </p:nvPr>
        </p:nvSpPr>
        <p:spPr>
          <a:xfrm>
            <a:off x="0" y="-4579"/>
            <a:ext cx="4844579" cy="5148079"/>
          </a:xfrm>
          <a:custGeom>
            <a:avLst/>
            <a:gdLst>
              <a:gd name="connsiteX0" fmla="*/ 0 w 4871196"/>
              <a:gd name="connsiteY0" fmla="*/ 0 h 5143500"/>
              <a:gd name="connsiteX1" fmla="*/ 2435598 w 4871196"/>
              <a:gd name="connsiteY1" fmla="*/ 0 h 5143500"/>
              <a:gd name="connsiteX2" fmla="*/ 4871196 w 4871196"/>
              <a:gd name="connsiteY2" fmla="*/ 2571750 h 5143500"/>
              <a:gd name="connsiteX3" fmla="*/ 2435598 w 4871196"/>
              <a:gd name="connsiteY3" fmla="*/ 5143500 h 5143500"/>
              <a:gd name="connsiteX4" fmla="*/ 0 w 4871196"/>
              <a:gd name="connsiteY4" fmla="*/ 5143500 h 5143500"/>
              <a:gd name="connsiteX5" fmla="*/ 0 w 4871196"/>
              <a:gd name="connsiteY5" fmla="*/ 0 h 5143500"/>
              <a:gd name="connsiteX0" fmla="*/ 0 w 4896441"/>
              <a:gd name="connsiteY0" fmla="*/ 6395 h 5149895"/>
              <a:gd name="connsiteX1" fmla="*/ 1086379 w 4896441"/>
              <a:gd name="connsiteY1" fmla="*/ 0 h 5149895"/>
              <a:gd name="connsiteX2" fmla="*/ 4871196 w 4896441"/>
              <a:gd name="connsiteY2" fmla="*/ 2578145 h 5149895"/>
              <a:gd name="connsiteX3" fmla="*/ 2435598 w 4896441"/>
              <a:gd name="connsiteY3" fmla="*/ 5149895 h 5149895"/>
              <a:gd name="connsiteX4" fmla="*/ 0 w 4896441"/>
              <a:gd name="connsiteY4" fmla="*/ 5149895 h 5149895"/>
              <a:gd name="connsiteX5" fmla="*/ 0 w 4896441"/>
              <a:gd name="connsiteY5" fmla="*/ 6395 h 5149895"/>
              <a:gd name="connsiteX0" fmla="*/ 0 w 5245692"/>
              <a:gd name="connsiteY0" fmla="*/ 6395 h 5149895"/>
              <a:gd name="connsiteX1" fmla="*/ 1086379 w 5245692"/>
              <a:gd name="connsiteY1" fmla="*/ 0 h 5149895"/>
              <a:gd name="connsiteX2" fmla="*/ 4871196 w 5245692"/>
              <a:gd name="connsiteY2" fmla="*/ 2578145 h 5149895"/>
              <a:gd name="connsiteX3" fmla="*/ 4194059 w 5245692"/>
              <a:gd name="connsiteY3" fmla="*/ 5130712 h 5149895"/>
              <a:gd name="connsiteX4" fmla="*/ 0 w 5245692"/>
              <a:gd name="connsiteY4" fmla="*/ 5149895 h 5149895"/>
              <a:gd name="connsiteX5" fmla="*/ 0 w 5245692"/>
              <a:gd name="connsiteY5" fmla="*/ 6395 h 5149895"/>
              <a:gd name="connsiteX0" fmla="*/ 0 w 4919595"/>
              <a:gd name="connsiteY0" fmla="*/ 6395 h 5149895"/>
              <a:gd name="connsiteX1" fmla="*/ 1086379 w 4919595"/>
              <a:gd name="connsiteY1" fmla="*/ 0 h 5149895"/>
              <a:gd name="connsiteX2" fmla="*/ 4180600 w 4919595"/>
              <a:gd name="connsiteY2" fmla="*/ 1810816 h 5149895"/>
              <a:gd name="connsiteX3" fmla="*/ 4194059 w 4919595"/>
              <a:gd name="connsiteY3" fmla="*/ 5130712 h 5149895"/>
              <a:gd name="connsiteX4" fmla="*/ 0 w 4919595"/>
              <a:gd name="connsiteY4" fmla="*/ 5149895 h 5149895"/>
              <a:gd name="connsiteX5" fmla="*/ 0 w 4919595"/>
              <a:gd name="connsiteY5" fmla="*/ 6395 h 5149895"/>
              <a:gd name="connsiteX0" fmla="*/ 0 w 4852073"/>
              <a:gd name="connsiteY0" fmla="*/ 6395 h 5149895"/>
              <a:gd name="connsiteX1" fmla="*/ 1086379 w 4852073"/>
              <a:gd name="connsiteY1" fmla="*/ 0 h 5149895"/>
              <a:gd name="connsiteX2" fmla="*/ 4180600 w 4852073"/>
              <a:gd name="connsiteY2" fmla="*/ 1810816 h 5149895"/>
              <a:gd name="connsiteX3" fmla="*/ 4194059 w 4852073"/>
              <a:gd name="connsiteY3" fmla="*/ 5130712 h 5149895"/>
              <a:gd name="connsiteX4" fmla="*/ 0 w 4852073"/>
              <a:gd name="connsiteY4" fmla="*/ 5149895 h 5149895"/>
              <a:gd name="connsiteX5" fmla="*/ 0 w 4852073"/>
              <a:gd name="connsiteY5" fmla="*/ 6395 h 5149895"/>
              <a:gd name="connsiteX0" fmla="*/ 0 w 4823666"/>
              <a:gd name="connsiteY0" fmla="*/ 6395 h 5149895"/>
              <a:gd name="connsiteX1" fmla="*/ 1086379 w 4823666"/>
              <a:gd name="connsiteY1" fmla="*/ 0 h 5149895"/>
              <a:gd name="connsiteX2" fmla="*/ 4180600 w 4823666"/>
              <a:gd name="connsiteY2" fmla="*/ 1810816 h 5149895"/>
              <a:gd name="connsiteX3" fmla="*/ 4194059 w 4823666"/>
              <a:gd name="connsiteY3" fmla="*/ 5130712 h 5149895"/>
              <a:gd name="connsiteX4" fmla="*/ 0 w 4823666"/>
              <a:gd name="connsiteY4" fmla="*/ 5149895 h 5149895"/>
              <a:gd name="connsiteX5" fmla="*/ 0 w 4823666"/>
              <a:gd name="connsiteY5" fmla="*/ 6395 h 5149895"/>
              <a:gd name="connsiteX0" fmla="*/ 0 w 4684504"/>
              <a:gd name="connsiteY0" fmla="*/ 6395 h 5149895"/>
              <a:gd name="connsiteX1" fmla="*/ 1086379 w 4684504"/>
              <a:gd name="connsiteY1" fmla="*/ 0 h 5149895"/>
              <a:gd name="connsiteX2" fmla="*/ 3553948 w 4684504"/>
              <a:gd name="connsiteY2" fmla="*/ 1280080 h 5149895"/>
              <a:gd name="connsiteX3" fmla="*/ 4194059 w 4684504"/>
              <a:gd name="connsiteY3" fmla="*/ 5130712 h 5149895"/>
              <a:gd name="connsiteX4" fmla="*/ 0 w 4684504"/>
              <a:gd name="connsiteY4" fmla="*/ 5149895 h 5149895"/>
              <a:gd name="connsiteX5" fmla="*/ 0 w 4684504"/>
              <a:gd name="connsiteY5" fmla="*/ 6395 h 5149895"/>
              <a:gd name="connsiteX0" fmla="*/ 0 w 4752958"/>
              <a:gd name="connsiteY0" fmla="*/ 6395 h 5149895"/>
              <a:gd name="connsiteX1" fmla="*/ 1086379 w 4752958"/>
              <a:gd name="connsiteY1" fmla="*/ 0 h 5149895"/>
              <a:gd name="connsiteX2" fmla="*/ 3553948 w 4752958"/>
              <a:gd name="connsiteY2" fmla="*/ 1280080 h 5149895"/>
              <a:gd name="connsiteX3" fmla="*/ 4194059 w 4752958"/>
              <a:gd name="connsiteY3" fmla="*/ 5130712 h 5149895"/>
              <a:gd name="connsiteX4" fmla="*/ 0 w 4752958"/>
              <a:gd name="connsiteY4" fmla="*/ 5149895 h 5149895"/>
              <a:gd name="connsiteX5" fmla="*/ 0 w 4752958"/>
              <a:gd name="connsiteY5" fmla="*/ 6395 h 5149895"/>
              <a:gd name="connsiteX0" fmla="*/ 0 w 4355987"/>
              <a:gd name="connsiteY0" fmla="*/ 6395 h 5149895"/>
              <a:gd name="connsiteX1" fmla="*/ 1086379 w 4355987"/>
              <a:gd name="connsiteY1" fmla="*/ 0 h 5149895"/>
              <a:gd name="connsiteX2" fmla="*/ 3553948 w 4355987"/>
              <a:gd name="connsiteY2" fmla="*/ 1280080 h 5149895"/>
              <a:gd name="connsiteX3" fmla="*/ 4194059 w 4355987"/>
              <a:gd name="connsiteY3" fmla="*/ 5130712 h 5149895"/>
              <a:gd name="connsiteX4" fmla="*/ 0 w 4355987"/>
              <a:gd name="connsiteY4" fmla="*/ 5149895 h 5149895"/>
              <a:gd name="connsiteX5" fmla="*/ 0 w 4355987"/>
              <a:gd name="connsiteY5" fmla="*/ 6395 h 5149895"/>
              <a:gd name="connsiteX0" fmla="*/ 0 w 4342563"/>
              <a:gd name="connsiteY0" fmla="*/ 6395 h 5149895"/>
              <a:gd name="connsiteX1" fmla="*/ 1086379 w 4342563"/>
              <a:gd name="connsiteY1" fmla="*/ 0 h 5149895"/>
              <a:gd name="connsiteX2" fmla="*/ 3553948 w 4342563"/>
              <a:gd name="connsiteY2" fmla="*/ 1280080 h 5149895"/>
              <a:gd name="connsiteX3" fmla="*/ 4194059 w 4342563"/>
              <a:gd name="connsiteY3" fmla="*/ 5130712 h 5149895"/>
              <a:gd name="connsiteX4" fmla="*/ 0 w 4342563"/>
              <a:gd name="connsiteY4" fmla="*/ 5149895 h 5149895"/>
              <a:gd name="connsiteX5" fmla="*/ 0 w 4342563"/>
              <a:gd name="connsiteY5" fmla="*/ 6395 h 5149895"/>
              <a:gd name="connsiteX0" fmla="*/ 0 w 4324549"/>
              <a:gd name="connsiteY0" fmla="*/ 6395 h 5149895"/>
              <a:gd name="connsiteX1" fmla="*/ 1086379 w 4324549"/>
              <a:gd name="connsiteY1" fmla="*/ 0 h 5149895"/>
              <a:gd name="connsiteX2" fmla="*/ 3413271 w 4324549"/>
              <a:gd name="connsiteY2" fmla="*/ 1491096 h 5149895"/>
              <a:gd name="connsiteX3" fmla="*/ 4194059 w 4324549"/>
              <a:gd name="connsiteY3" fmla="*/ 5130712 h 5149895"/>
              <a:gd name="connsiteX4" fmla="*/ 0 w 4324549"/>
              <a:gd name="connsiteY4" fmla="*/ 5149895 h 5149895"/>
              <a:gd name="connsiteX5" fmla="*/ 0 w 4324549"/>
              <a:gd name="connsiteY5" fmla="*/ 6395 h 5149895"/>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23344"/>
              <a:gd name="connsiteY0" fmla="*/ 12790 h 5156290"/>
              <a:gd name="connsiteX1" fmla="*/ 2416415 w 4323344"/>
              <a:gd name="connsiteY1" fmla="*/ 0 h 5156290"/>
              <a:gd name="connsiteX2" fmla="*/ 3547554 w 4323344"/>
              <a:gd name="connsiteY2" fmla="*/ 1484702 h 5156290"/>
              <a:gd name="connsiteX3" fmla="*/ 4194059 w 4323344"/>
              <a:gd name="connsiteY3" fmla="*/ 5137107 h 5156290"/>
              <a:gd name="connsiteX4" fmla="*/ 0 w 4323344"/>
              <a:gd name="connsiteY4" fmla="*/ 5156290 h 5156290"/>
              <a:gd name="connsiteX5" fmla="*/ 0 w 4323344"/>
              <a:gd name="connsiteY5" fmla="*/ 12790 h 5156290"/>
              <a:gd name="connsiteX0" fmla="*/ 0 w 4347914"/>
              <a:gd name="connsiteY0" fmla="*/ 12790 h 5156290"/>
              <a:gd name="connsiteX1" fmla="*/ 2416415 w 4347914"/>
              <a:gd name="connsiteY1" fmla="*/ 0 h 5156290"/>
              <a:gd name="connsiteX2" fmla="*/ 3547554 w 4347914"/>
              <a:gd name="connsiteY2" fmla="*/ 1484702 h 5156290"/>
              <a:gd name="connsiteX3" fmla="*/ 4194059 w 4347914"/>
              <a:gd name="connsiteY3" fmla="*/ 5137107 h 5156290"/>
              <a:gd name="connsiteX4" fmla="*/ 0 w 4347914"/>
              <a:gd name="connsiteY4" fmla="*/ 5156290 h 5156290"/>
              <a:gd name="connsiteX5" fmla="*/ 0 w 4347914"/>
              <a:gd name="connsiteY5" fmla="*/ 12790 h 5156290"/>
              <a:gd name="connsiteX0" fmla="*/ 0 w 4351928"/>
              <a:gd name="connsiteY0" fmla="*/ 12790 h 5156290"/>
              <a:gd name="connsiteX1" fmla="*/ 2416415 w 4351928"/>
              <a:gd name="connsiteY1" fmla="*/ 0 h 5156290"/>
              <a:gd name="connsiteX2" fmla="*/ 3573131 w 4351928"/>
              <a:gd name="connsiteY2" fmla="*/ 1452730 h 5156290"/>
              <a:gd name="connsiteX3" fmla="*/ 4194059 w 4351928"/>
              <a:gd name="connsiteY3" fmla="*/ 5137107 h 5156290"/>
              <a:gd name="connsiteX4" fmla="*/ 0 w 4351928"/>
              <a:gd name="connsiteY4" fmla="*/ 5156290 h 5156290"/>
              <a:gd name="connsiteX5" fmla="*/ 0 w 4351928"/>
              <a:gd name="connsiteY5" fmla="*/ 12790 h 5156290"/>
              <a:gd name="connsiteX0" fmla="*/ 0 w 4325152"/>
              <a:gd name="connsiteY0" fmla="*/ 12790 h 5156290"/>
              <a:gd name="connsiteX1" fmla="*/ 2480359 w 4325152"/>
              <a:gd name="connsiteY1" fmla="*/ 0 h 5156290"/>
              <a:gd name="connsiteX2" fmla="*/ 3573131 w 4325152"/>
              <a:gd name="connsiteY2" fmla="*/ 1452730 h 5156290"/>
              <a:gd name="connsiteX3" fmla="*/ 4194059 w 4325152"/>
              <a:gd name="connsiteY3" fmla="*/ 5137107 h 5156290"/>
              <a:gd name="connsiteX4" fmla="*/ 0 w 4325152"/>
              <a:gd name="connsiteY4" fmla="*/ 5156290 h 5156290"/>
              <a:gd name="connsiteX5" fmla="*/ 0 w 4325152"/>
              <a:gd name="connsiteY5" fmla="*/ 12790 h 5156290"/>
              <a:gd name="connsiteX0" fmla="*/ 0 w 4316181"/>
              <a:gd name="connsiteY0" fmla="*/ 12790 h 5156290"/>
              <a:gd name="connsiteX1" fmla="*/ 2480359 w 4316181"/>
              <a:gd name="connsiteY1" fmla="*/ 0 h 5156290"/>
              <a:gd name="connsiteX2" fmla="*/ 3573131 w 4316181"/>
              <a:gd name="connsiteY2" fmla="*/ 1452730 h 5156290"/>
              <a:gd name="connsiteX3" fmla="*/ 4194059 w 4316181"/>
              <a:gd name="connsiteY3" fmla="*/ 5137107 h 5156290"/>
              <a:gd name="connsiteX4" fmla="*/ 0 w 4316181"/>
              <a:gd name="connsiteY4" fmla="*/ 5156290 h 5156290"/>
              <a:gd name="connsiteX5" fmla="*/ 0 w 4316181"/>
              <a:gd name="connsiteY5" fmla="*/ 12790 h 5156290"/>
              <a:gd name="connsiteX0" fmla="*/ 0 w 4327925"/>
              <a:gd name="connsiteY0" fmla="*/ 12790 h 5156290"/>
              <a:gd name="connsiteX1" fmla="*/ 2480359 w 4327925"/>
              <a:gd name="connsiteY1" fmla="*/ 0 h 5156290"/>
              <a:gd name="connsiteX2" fmla="*/ 3573131 w 4327925"/>
              <a:gd name="connsiteY2" fmla="*/ 1452730 h 5156290"/>
              <a:gd name="connsiteX3" fmla="*/ 4194059 w 4327925"/>
              <a:gd name="connsiteY3" fmla="*/ 5137107 h 5156290"/>
              <a:gd name="connsiteX4" fmla="*/ 0 w 4327925"/>
              <a:gd name="connsiteY4" fmla="*/ 5156290 h 5156290"/>
              <a:gd name="connsiteX5" fmla="*/ 0 w 4327925"/>
              <a:gd name="connsiteY5" fmla="*/ 12790 h 5156290"/>
              <a:gd name="connsiteX0" fmla="*/ 0 w 4342548"/>
              <a:gd name="connsiteY0" fmla="*/ 12790 h 5156290"/>
              <a:gd name="connsiteX1" fmla="*/ 2480359 w 4342548"/>
              <a:gd name="connsiteY1" fmla="*/ 0 h 5156290"/>
              <a:gd name="connsiteX2" fmla="*/ 3573131 w 4342548"/>
              <a:gd name="connsiteY2" fmla="*/ 1452730 h 5156290"/>
              <a:gd name="connsiteX3" fmla="*/ 4194059 w 4342548"/>
              <a:gd name="connsiteY3" fmla="*/ 5137107 h 5156290"/>
              <a:gd name="connsiteX4" fmla="*/ 0 w 4342548"/>
              <a:gd name="connsiteY4" fmla="*/ 5156290 h 5156290"/>
              <a:gd name="connsiteX5" fmla="*/ 0 w 4342548"/>
              <a:gd name="connsiteY5" fmla="*/ 12790 h 5156290"/>
              <a:gd name="connsiteX0" fmla="*/ 0 w 4940254"/>
              <a:gd name="connsiteY0" fmla="*/ 12790 h 5162685"/>
              <a:gd name="connsiteX1" fmla="*/ 2480359 w 4940254"/>
              <a:gd name="connsiteY1" fmla="*/ 0 h 5162685"/>
              <a:gd name="connsiteX2" fmla="*/ 3573131 w 4940254"/>
              <a:gd name="connsiteY2" fmla="*/ 1452730 h 5162685"/>
              <a:gd name="connsiteX3" fmla="*/ 4852683 w 4940254"/>
              <a:gd name="connsiteY3" fmla="*/ 5162685 h 5162685"/>
              <a:gd name="connsiteX4" fmla="*/ 0 w 4940254"/>
              <a:gd name="connsiteY4" fmla="*/ 5156290 h 5162685"/>
              <a:gd name="connsiteX5" fmla="*/ 0 w 4940254"/>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593407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788739"/>
              <a:gd name="connsiteY0" fmla="*/ 12790 h 5169080"/>
              <a:gd name="connsiteX1" fmla="*/ 2525119 w 4788739"/>
              <a:gd name="connsiteY1" fmla="*/ 0 h 5169080"/>
              <a:gd name="connsiteX2" fmla="*/ 3624287 w 4788739"/>
              <a:gd name="connsiteY2" fmla="*/ 1555040 h 5169080"/>
              <a:gd name="connsiteX3" fmla="*/ 4788739 w 4788739"/>
              <a:gd name="connsiteY3" fmla="*/ 5169080 h 5169080"/>
              <a:gd name="connsiteX4" fmla="*/ 0 w 4788739"/>
              <a:gd name="connsiteY4" fmla="*/ 5156290 h 5169080"/>
              <a:gd name="connsiteX5" fmla="*/ 0 w 4788739"/>
              <a:gd name="connsiteY5" fmla="*/ 12790 h 5169080"/>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699218"/>
              <a:gd name="connsiteY0" fmla="*/ 12790 h 5156290"/>
              <a:gd name="connsiteX1" fmla="*/ 2525119 w 4699218"/>
              <a:gd name="connsiteY1" fmla="*/ 0 h 5156290"/>
              <a:gd name="connsiteX2" fmla="*/ 3598709 w 4699218"/>
              <a:gd name="connsiteY2" fmla="*/ 1459124 h 5156290"/>
              <a:gd name="connsiteX3" fmla="*/ 4699218 w 4699218"/>
              <a:gd name="connsiteY3" fmla="*/ 5149897 h 5156290"/>
              <a:gd name="connsiteX4" fmla="*/ 0 w 4699218"/>
              <a:gd name="connsiteY4" fmla="*/ 5156290 h 5156290"/>
              <a:gd name="connsiteX5" fmla="*/ 0 w 4699218"/>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6289" h="5149896">
                <a:moveTo>
                  <a:pt x="0" y="6396"/>
                </a:moveTo>
                <a:lnTo>
                  <a:pt x="2544302" y="0"/>
                </a:lnTo>
                <a:cubicBezTo>
                  <a:pt x="2527437" y="12789"/>
                  <a:pt x="3144707" y="640241"/>
                  <a:pt x="3598709" y="1452730"/>
                </a:cubicBezTo>
                <a:cubicBezTo>
                  <a:pt x="4052711" y="2265219"/>
                  <a:pt x="4567254" y="3487352"/>
                  <a:pt x="4846289" y="5143503"/>
                </a:cubicBezTo>
                <a:lnTo>
                  <a:pt x="0" y="5149896"/>
                </a:lnTo>
                <a:lnTo>
                  <a:pt x="0" y="6396"/>
                </a:lnTo>
                <a:close/>
              </a:path>
            </a:pathLst>
          </a:custGeom>
          <a:solidFill>
            <a:schemeClr val="bg2">
              <a:lumMod val="40000"/>
              <a:lumOff val="60000"/>
            </a:schemeClr>
          </a:solidFill>
        </p:spPr>
        <p:txBody>
          <a:bodyPr/>
          <a:lstStyle/>
          <a:p>
            <a:r>
              <a:rPr lang="en-US"/>
              <a:t>Click icon to add picture</a:t>
            </a:r>
          </a:p>
        </p:txBody>
      </p:sp>
      <p:sp>
        <p:nvSpPr>
          <p:cNvPr id="4" name="Title 1">
            <a:extLst>
              <a:ext uri="{FF2B5EF4-FFF2-40B4-BE49-F238E27FC236}">
                <a16:creationId xmlns:a16="http://schemas.microsoft.com/office/drawing/2014/main" id="{2235636D-6975-F7F3-72F9-920B30EFC0F0}"/>
              </a:ext>
            </a:extLst>
          </p:cNvPr>
          <p:cNvSpPr>
            <a:spLocks noGrp="1"/>
          </p:cNvSpPr>
          <p:nvPr>
            <p:ph type="title"/>
          </p:nvPr>
        </p:nvSpPr>
        <p:spPr>
          <a:xfrm>
            <a:off x="5229225" y="460514"/>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6" name="Text Placeholder 8">
            <a:extLst>
              <a:ext uri="{FF2B5EF4-FFF2-40B4-BE49-F238E27FC236}">
                <a16:creationId xmlns:a16="http://schemas.microsoft.com/office/drawing/2014/main" id="{6D5D2AD6-68D7-0EC3-BE3A-999AE4BB265E}"/>
              </a:ext>
            </a:extLst>
          </p:cNvPr>
          <p:cNvSpPr>
            <a:spLocks noGrp="1"/>
          </p:cNvSpPr>
          <p:nvPr>
            <p:ph type="body" sz="quarter" idx="13" hasCustomPrompt="1"/>
          </p:nvPr>
        </p:nvSpPr>
        <p:spPr>
          <a:xfrm>
            <a:off x="5229225" y="1921014"/>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1" name="Footer Placeholder 18">
            <a:extLst>
              <a:ext uri="{FF2B5EF4-FFF2-40B4-BE49-F238E27FC236}">
                <a16:creationId xmlns:a16="http://schemas.microsoft.com/office/drawing/2014/main" id="{C37271A1-17CA-E074-5BAC-63C92EB88D8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12" name="Slide Number Placeholder 19">
            <a:extLst>
              <a:ext uri="{FF2B5EF4-FFF2-40B4-BE49-F238E27FC236}">
                <a16:creationId xmlns:a16="http://schemas.microsoft.com/office/drawing/2014/main" id="{B08A7988-95BD-6570-B601-F30BD64862FF}"/>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1041821992"/>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R-Photo Slide – Gree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3B16C9C-92A9-3203-4952-0F487DEE083F}"/>
              </a:ext>
            </a:extLst>
          </p:cNvPr>
          <p:cNvSpPr/>
          <p:nvPr userDrawn="1"/>
        </p:nvSpPr>
        <p:spPr>
          <a:xfrm>
            <a:off x="0" y="0"/>
            <a:ext cx="9144000" cy="5143500"/>
          </a:xfrm>
          <a:prstGeom prst="rect">
            <a:avLst/>
          </a:pr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
            <a:extLst>
              <a:ext uri="{FF2B5EF4-FFF2-40B4-BE49-F238E27FC236}">
                <a16:creationId xmlns:a16="http://schemas.microsoft.com/office/drawing/2014/main" id="{7F06FD26-CE5C-15FD-8C25-AAA1060D946F}"/>
              </a:ext>
            </a:extLst>
          </p:cNvPr>
          <p:cNvSpPr>
            <a:spLocks noGrp="1"/>
          </p:cNvSpPr>
          <p:nvPr>
            <p:ph type="pic" sz="quarter" idx="12"/>
          </p:nvPr>
        </p:nvSpPr>
        <p:spPr>
          <a:xfrm>
            <a:off x="4265080" y="-34599"/>
            <a:ext cx="4878920" cy="5178099"/>
          </a:xfrm>
          <a:custGeom>
            <a:avLst/>
            <a:gdLst>
              <a:gd name="connsiteX0" fmla="*/ 2260226 w 4846320"/>
              <a:gd name="connsiteY0" fmla="*/ 0 h 5143500"/>
              <a:gd name="connsiteX1" fmla="*/ 4846320 w 4846320"/>
              <a:gd name="connsiteY1" fmla="*/ 0 h 5143500"/>
              <a:gd name="connsiteX2" fmla="*/ 4846320 w 4846320"/>
              <a:gd name="connsiteY2" fmla="*/ 5143500 h 5143500"/>
              <a:gd name="connsiteX3" fmla="*/ 0 w 4846320"/>
              <a:gd name="connsiteY3" fmla="*/ 5143500 h 5143500"/>
              <a:gd name="connsiteX4" fmla="*/ 2003487 w 4846320"/>
              <a:gd name="connsiteY4" fmla="*/ 303609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6320" h="5143500">
                <a:moveTo>
                  <a:pt x="2260226" y="0"/>
                </a:moveTo>
                <a:lnTo>
                  <a:pt x="4846320" y="0"/>
                </a:lnTo>
                <a:lnTo>
                  <a:pt x="4846320" y="5143500"/>
                </a:lnTo>
                <a:lnTo>
                  <a:pt x="0" y="5143500"/>
                </a:lnTo>
                <a:cubicBezTo>
                  <a:pt x="264319" y="3905250"/>
                  <a:pt x="655886" y="1990576"/>
                  <a:pt x="2003487" y="303609"/>
                </a:cubicBezTo>
                <a:close/>
              </a:path>
            </a:pathLst>
          </a:custGeom>
          <a:solidFill>
            <a:schemeClr val="bg2">
              <a:lumMod val="40000"/>
              <a:lumOff val="60000"/>
            </a:schemeClr>
          </a:solidFill>
        </p:spPr>
        <p:txBody>
          <a:bodyPr wrap="square">
            <a:noAutofit/>
          </a:bodyPr>
          <a:lstStyle/>
          <a:p>
            <a:r>
              <a:rPr lang="en-US"/>
              <a:t>Click icon to add picture</a:t>
            </a:r>
          </a:p>
        </p:txBody>
      </p:sp>
      <p:sp>
        <p:nvSpPr>
          <p:cNvPr id="9" name="Title 1">
            <a:extLst>
              <a:ext uri="{FF2B5EF4-FFF2-40B4-BE49-F238E27FC236}">
                <a16:creationId xmlns:a16="http://schemas.microsoft.com/office/drawing/2014/main" id="{60F3484A-B746-F3F7-A584-548CEE042BA6}"/>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10" name="Text Placeholder 8">
            <a:extLst>
              <a:ext uri="{FF2B5EF4-FFF2-40B4-BE49-F238E27FC236}">
                <a16:creationId xmlns:a16="http://schemas.microsoft.com/office/drawing/2014/main" id="{C973777D-D6F8-99EB-9073-B251E9A3B414}"/>
              </a:ext>
            </a:extLst>
          </p:cNvPr>
          <p:cNvSpPr>
            <a:spLocks noGrp="1"/>
          </p:cNvSpPr>
          <p:nvPr>
            <p:ph type="body" sz="quarter" idx="15"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1" name="Footer Placeholder 18">
            <a:extLst>
              <a:ext uri="{FF2B5EF4-FFF2-40B4-BE49-F238E27FC236}">
                <a16:creationId xmlns:a16="http://schemas.microsoft.com/office/drawing/2014/main" id="{5F8F012C-F393-8DEB-2D8C-3053ABD7AA7F}"/>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12" name="Slide Number Placeholder 19">
            <a:extLst>
              <a:ext uri="{FF2B5EF4-FFF2-40B4-BE49-F238E27FC236}">
                <a16:creationId xmlns:a16="http://schemas.microsoft.com/office/drawing/2014/main" id="{F88C467D-F7E3-BF87-F83A-F2FBA500C3B9}"/>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1340592148"/>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R-Photo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3B16C9C-92A9-3203-4952-0F487DEE083F}"/>
              </a:ext>
            </a:extLst>
          </p:cNvPr>
          <p:cNvSpPr/>
          <p:nvPr userDrawn="1"/>
        </p:nvSpPr>
        <p:spPr>
          <a:xfrm>
            <a:off x="0" y="0"/>
            <a:ext cx="9144000" cy="5143500"/>
          </a:xfrm>
          <a:prstGeom prst="rect">
            <a:avLst/>
          </a:pr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
            <a:extLst>
              <a:ext uri="{FF2B5EF4-FFF2-40B4-BE49-F238E27FC236}">
                <a16:creationId xmlns:a16="http://schemas.microsoft.com/office/drawing/2014/main" id="{7F06FD26-CE5C-15FD-8C25-AAA1060D946F}"/>
              </a:ext>
            </a:extLst>
          </p:cNvPr>
          <p:cNvSpPr>
            <a:spLocks noGrp="1"/>
          </p:cNvSpPr>
          <p:nvPr>
            <p:ph type="pic" sz="quarter" idx="12"/>
          </p:nvPr>
        </p:nvSpPr>
        <p:spPr>
          <a:xfrm>
            <a:off x="4265080" y="-34599"/>
            <a:ext cx="4878920" cy="5178099"/>
          </a:xfrm>
          <a:custGeom>
            <a:avLst/>
            <a:gdLst>
              <a:gd name="connsiteX0" fmla="*/ 2260226 w 4846320"/>
              <a:gd name="connsiteY0" fmla="*/ 0 h 5143500"/>
              <a:gd name="connsiteX1" fmla="*/ 4846320 w 4846320"/>
              <a:gd name="connsiteY1" fmla="*/ 0 h 5143500"/>
              <a:gd name="connsiteX2" fmla="*/ 4846320 w 4846320"/>
              <a:gd name="connsiteY2" fmla="*/ 5143500 h 5143500"/>
              <a:gd name="connsiteX3" fmla="*/ 0 w 4846320"/>
              <a:gd name="connsiteY3" fmla="*/ 5143500 h 5143500"/>
              <a:gd name="connsiteX4" fmla="*/ 2003487 w 4846320"/>
              <a:gd name="connsiteY4" fmla="*/ 303609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6320" h="5143500">
                <a:moveTo>
                  <a:pt x="2260226" y="0"/>
                </a:moveTo>
                <a:lnTo>
                  <a:pt x="4846320" y="0"/>
                </a:lnTo>
                <a:lnTo>
                  <a:pt x="4846320" y="5143500"/>
                </a:lnTo>
                <a:lnTo>
                  <a:pt x="0" y="5143500"/>
                </a:lnTo>
                <a:cubicBezTo>
                  <a:pt x="264319" y="3905250"/>
                  <a:pt x="655886" y="1990576"/>
                  <a:pt x="2003487" y="303609"/>
                </a:cubicBezTo>
                <a:close/>
              </a:path>
            </a:pathLst>
          </a:custGeom>
          <a:solidFill>
            <a:schemeClr val="bg2">
              <a:lumMod val="40000"/>
              <a:lumOff val="60000"/>
            </a:schemeClr>
          </a:solidFill>
        </p:spPr>
        <p:txBody>
          <a:bodyPr wrap="square">
            <a:noAutofit/>
          </a:bodyPr>
          <a:lstStyle/>
          <a:p>
            <a:r>
              <a:rPr lang="en-US"/>
              <a:t>Click icon to add picture</a:t>
            </a:r>
          </a:p>
        </p:txBody>
      </p:sp>
      <p:sp>
        <p:nvSpPr>
          <p:cNvPr id="4" name="Title 1">
            <a:extLst>
              <a:ext uri="{FF2B5EF4-FFF2-40B4-BE49-F238E27FC236}">
                <a16:creationId xmlns:a16="http://schemas.microsoft.com/office/drawing/2014/main" id="{A5F87CE0-39A0-32A0-1D3E-04B892DAE6EE}"/>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5" name="Text Placeholder 8">
            <a:extLst>
              <a:ext uri="{FF2B5EF4-FFF2-40B4-BE49-F238E27FC236}">
                <a16:creationId xmlns:a16="http://schemas.microsoft.com/office/drawing/2014/main" id="{9032D0E6-5C1E-DD87-F61D-F251F36639DF}"/>
              </a:ext>
            </a:extLst>
          </p:cNvPr>
          <p:cNvSpPr>
            <a:spLocks noGrp="1"/>
          </p:cNvSpPr>
          <p:nvPr>
            <p:ph type="body" sz="quarter" idx="15"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6" name="Footer Placeholder 18">
            <a:extLst>
              <a:ext uri="{FF2B5EF4-FFF2-40B4-BE49-F238E27FC236}">
                <a16:creationId xmlns:a16="http://schemas.microsoft.com/office/drawing/2014/main" id="{0237E295-465B-445D-775F-904CF6BC9D54}"/>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9" name="Slide Number Placeholder 19">
            <a:extLst>
              <a:ext uri="{FF2B5EF4-FFF2-40B4-BE49-F238E27FC236}">
                <a16:creationId xmlns:a16="http://schemas.microsoft.com/office/drawing/2014/main" id="{35B6744D-8ED6-236F-42C2-2E639FAFE0B6}"/>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1828775559"/>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R-Photo Slide – Yellow">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3B16C9C-92A9-3203-4952-0F487DEE083F}"/>
              </a:ext>
            </a:extLst>
          </p:cNvPr>
          <p:cNvSpPr/>
          <p:nvPr userDrawn="1"/>
        </p:nvSpPr>
        <p:spPr>
          <a:xfrm>
            <a:off x="0" y="0"/>
            <a:ext cx="9144000" cy="5143500"/>
          </a:xfrm>
          <a:prstGeom prst="rect">
            <a:avLst/>
          </a:pr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
            <a:extLst>
              <a:ext uri="{FF2B5EF4-FFF2-40B4-BE49-F238E27FC236}">
                <a16:creationId xmlns:a16="http://schemas.microsoft.com/office/drawing/2014/main" id="{7F06FD26-CE5C-15FD-8C25-AAA1060D946F}"/>
              </a:ext>
            </a:extLst>
          </p:cNvPr>
          <p:cNvSpPr>
            <a:spLocks noGrp="1"/>
          </p:cNvSpPr>
          <p:nvPr>
            <p:ph type="pic" sz="quarter" idx="12"/>
          </p:nvPr>
        </p:nvSpPr>
        <p:spPr>
          <a:xfrm>
            <a:off x="4265080" y="-34599"/>
            <a:ext cx="4878920" cy="5178099"/>
          </a:xfrm>
          <a:custGeom>
            <a:avLst/>
            <a:gdLst>
              <a:gd name="connsiteX0" fmla="*/ 2260226 w 4846320"/>
              <a:gd name="connsiteY0" fmla="*/ 0 h 5143500"/>
              <a:gd name="connsiteX1" fmla="*/ 4846320 w 4846320"/>
              <a:gd name="connsiteY1" fmla="*/ 0 h 5143500"/>
              <a:gd name="connsiteX2" fmla="*/ 4846320 w 4846320"/>
              <a:gd name="connsiteY2" fmla="*/ 5143500 h 5143500"/>
              <a:gd name="connsiteX3" fmla="*/ 0 w 4846320"/>
              <a:gd name="connsiteY3" fmla="*/ 5143500 h 5143500"/>
              <a:gd name="connsiteX4" fmla="*/ 2003487 w 4846320"/>
              <a:gd name="connsiteY4" fmla="*/ 303609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6320" h="5143500">
                <a:moveTo>
                  <a:pt x="2260226" y="0"/>
                </a:moveTo>
                <a:lnTo>
                  <a:pt x="4846320" y="0"/>
                </a:lnTo>
                <a:lnTo>
                  <a:pt x="4846320" y="5143500"/>
                </a:lnTo>
                <a:lnTo>
                  <a:pt x="0" y="5143500"/>
                </a:lnTo>
                <a:cubicBezTo>
                  <a:pt x="264319" y="3905250"/>
                  <a:pt x="655886" y="1990576"/>
                  <a:pt x="2003487" y="303609"/>
                </a:cubicBezTo>
                <a:close/>
              </a:path>
            </a:pathLst>
          </a:custGeom>
          <a:solidFill>
            <a:schemeClr val="bg2">
              <a:lumMod val="40000"/>
              <a:lumOff val="60000"/>
            </a:schemeClr>
          </a:solidFill>
        </p:spPr>
        <p:txBody>
          <a:bodyPr wrap="square">
            <a:noAutofit/>
          </a:bodyPr>
          <a:lstStyle/>
          <a:p>
            <a:r>
              <a:rPr lang="en-US"/>
              <a:t>Click icon to add picture</a:t>
            </a:r>
          </a:p>
        </p:txBody>
      </p:sp>
      <p:sp>
        <p:nvSpPr>
          <p:cNvPr id="4" name="Title 1">
            <a:extLst>
              <a:ext uri="{FF2B5EF4-FFF2-40B4-BE49-F238E27FC236}">
                <a16:creationId xmlns:a16="http://schemas.microsoft.com/office/drawing/2014/main" id="{E4710781-C284-FAC2-D934-7977C3A74AF5}"/>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5" name="Text Placeholder 8">
            <a:extLst>
              <a:ext uri="{FF2B5EF4-FFF2-40B4-BE49-F238E27FC236}">
                <a16:creationId xmlns:a16="http://schemas.microsoft.com/office/drawing/2014/main" id="{0E0785C1-376F-CC80-663D-B6CDDAD64EF4}"/>
              </a:ext>
            </a:extLst>
          </p:cNvPr>
          <p:cNvSpPr>
            <a:spLocks noGrp="1"/>
          </p:cNvSpPr>
          <p:nvPr>
            <p:ph type="body" sz="quarter" idx="15"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6" name="Footer Placeholder 18">
            <a:extLst>
              <a:ext uri="{FF2B5EF4-FFF2-40B4-BE49-F238E27FC236}">
                <a16:creationId xmlns:a16="http://schemas.microsoft.com/office/drawing/2014/main" id="{2583692E-7AAC-9CF7-4461-B31A8170EA23}"/>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9" name="Slide Number Placeholder 19">
            <a:extLst>
              <a:ext uri="{FF2B5EF4-FFF2-40B4-BE49-F238E27FC236}">
                <a16:creationId xmlns:a16="http://schemas.microsoft.com/office/drawing/2014/main" id="{E6206198-C4B9-A338-6342-0DEC28DD3A54}"/>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3976656207"/>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R-Photo Slide – Whit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
            <a:extLst>
              <a:ext uri="{FF2B5EF4-FFF2-40B4-BE49-F238E27FC236}">
                <a16:creationId xmlns:a16="http://schemas.microsoft.com/office/drawing/2014/main" id="{7F06FD26-CE5C-15FD-8C25-AAA1060D946F}"/>
              </a:ext>
            </a:extLst>
          </p:cNvPr>
          <p:cNvSpPr>
            <a:spLocks noGrp="1"/>
          </p:cNvSpPr>
          <p:nvPr>
            <p:ph type="pic" sz="quarter" idx="12"/>
          </p:nvPr>
        </p:nvSpPr>
        <p:spPr>
          <a:xfrm>
            <a:off x="4265080" y="-34599"/>
            <a:ext cx="4878920" cy="5178099"/>
          </a:xfrm>
          <a:custGeom>
            <a:avLst/>
            <a:gdLst>
              <a:gd name="connsiteX0" fmla="*/ 2260226 w 4846320"/>
              <a:gd name="connsiteY0" fmla="*/ 0 h 5143500"/>
              <a:gd name="connsiteX1" fmla="*/ 4846320 w 4846320"/>
              <a:gd name="connsiteY1" fmla="*/ 0 h 5143500"/>
              <a:gd name="connsiteX2" fmla="*/ 4846320 w 4846320"/>
              <a:gd name="connsiteY2" fmla="*/ 5143500 h 5143500"/>
              <a:gd name="connsiteX3" fmla="*/ 0 w 4846320"/>
              <a:gd name="connsiteY3" fmla="*/ 5143500 h 5143500"/>
              <a:gd name="connsiteX4" fmla="*/ 2003487 w 4846320"/>
              <a:gd name="connsiteY4" fmla="*/ 303609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6320" h="5143500">
                <a:moveTo>
                  <a:pt x="2260226" y="0"/>
                </a:moveTo>
                <a:lnTo>
                  <a:pt x="4846320" y="0"/>
                </a:lnTo>
                <a:lnTo>
                  <a:pt x="4846320" y="5143500"/>
                </a:lnTo>
                <a:lnTo>
                  <a:pt x="0" y="5143500"/>
                </a:lnTo>
                <a:cubicBezTo>
                  <a:pt x="264319" y="3905250"/>
                  <a:pt x="655886" y="1990576"/>
                  <a:pt x="2003487" y="303609"/>
                </a:cubicBezTo>
                <a:close/>
              </a:path>
            </a:pathLst>
          </a:custGeom>
          <a:solidFill>
            <a:schemeClr val="bg2">
              <a:lumMod val="40000"/>
              <a:lumOff val="60000"/>
            </a:schemeClr>
          </a:solidFill>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7BFFF871-16EA-49D7-C85B-C58CEA3783D9}"/>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F3A114A7-7AF3-E6A8-2628-264EEAE6C061}"/>
              </a:ext>
            </a:extLst>
          </p:cNvPr>
          <p:cNvSpPr>
            <a:spLocks noGrp="1"/>
          </p:cNvSpPr>
          <p:nvPr>
            <p:ph type="body" sz="quarter" idx="15"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0" name="Footer Placeholder 18">
            <a:extLst>
              <a:ext uri="{FF2B5EF4-FFF2-40B4-BE49-F238E27FC236}">
                <a16:creationId xmlns:a16="http://schemas.microsoft.com/office/drawing/2014/main" id="{C62276DB-6596-3AA1-A8D1-7A42AF4A7CD2}"/>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11" name="Slide Number Placeholder 19">
            <a:extLst>
              <a:ext uri="{FF2B5EF4-FFF2-40B4-BE49-F238E27FC236}">
                <a16:creationId xmlns:a16="http://schemas.microsoft.com/office/drawing/2014/main" id="{1BD8E432-DC99-794E-4A1D-82C4489A715F}"/>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1435889427"/>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Text Slide – Gre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5" y="529177"/>
            <a:ext cx="5411445" cy="994172"/>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704941"/>
            <a:ext cx="7765366" cy="2810788"/>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18">
            <a:extLst>
              <a:ext uri="{FF2B5EF4-FFF2-40B4-BE49-F238E27FC236}">
                <a16:creationId xmlns:a16="http://schemas.microsoft.com/office/drawing/2014/main" id="{FF333F95-A056-490B-467D-302CE6ABC068}"/>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12" name="Slide Number Placeholder 19">
            <a:extLst>
              <a:ext uri="{FF2B5EF4-FFF2-40B4-BE49-F238E27FC236}">
                <a16:creationId xmlns:a16="http://schemas.microsoft.com/office/drawing/2014/main" id="{75B6E487-654B-9F90-6EDA-3E2D9F1B42C6}"/>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3" name="Right Triangle 7">
            <a:extLst>
              <a:ext uri="{FF2B5EF4-FFF2-40B4-BE49-F238E27FC236}">
                <a16:creationId xmlns:a16="http://schemas.microsoft.com/office/drawing/2014/main" id="{E5EC86C1-092F-33E7-7B6A-C647B28F2E06}"/>
              </a:ext>
            </a:extLst>
          </p:cNvPr>
          <p:cNvSpPr/>
          <p:nvPr userDrawn="1"/>
        </p:nvSpPr>
        <p:spPr>
          <a:xfrm rot="10800000">
            <a:off x="4755096" y="3364"/>
            <a:ext cx="4388903" cy="1914645"/>
          </a:xfrm>
          <a:custGeom>
            <a:avLst/>
            <a:gdLst>
              <a:gd name="connsiteX0" fmla="*/ 0 w 4277390"/>
              <a:gd name="connsiteY0" fmla="*/ 1998487 h 1998487"/>
              <a:gd name="connsiteX1" fmla="*/ 0 w 4277390"/>
              <a:gd name="connsiteY1" fmla="*/ 0 h 1998487"/>
              <a:gd name="connsiteX2" fmla="*/ 4277390 w 4277390"/>
              <a:gd name="connsiteY2" fmla="*/ 1998487 h 1998487"/>
              <a:gd name="connsiteX3" fmla="*/ 0 w 4277390"/>
              <a:gd name="connsiteY3" fmla="*/ 1998487 h 1998487"/>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Lst>
            <a:ahLst/>
            <a:cxnLst>
              <a:cxn ang="0">
                <a:pos x="connsiteX0" y="connsiteY0"/>
              </a:cxn>
              <a:cxn ang="0">
                <a:pos x="connsiteX1" y="connsiteY1"/>
              </a:cxn>
              <a:cxn ang="0">
                <a:pos x="connsiteX2" y="connsiteY2"/>
              </a:cxn>
              <a:cxn ang="0">
                <a:pos x="connsiteX3" y="connsiteY3"/>
              </a:cxn>
            </a:cxnLst>
            <a:rect l="l" t="t" r="r" b="b"/>
            <a:pathLst>
              <a:path w="4388903" h="2005921">
                <a:moveTo>
                  <a:pt x="0" y="1998487"/>
                </a:moveTo>
                <a:lnTo>
                  <a:pt x="0" y="0"/>
                </a:lnTo>
                <a:cubicBezTo>
                  <a:pt x="1039221" y="177987"/>
                  <a:pt x="3163826" y="712814"/>
                  <a:pt x="4388903" y="2005921"/>
                </a:cubicBezTo>
                <a:lnTo>
                  <a:pt x="0" y="1998487"/>
                </a:lnTo>
                <a:close/>
              </a:path>
            </a:pathLst>
          </a:cu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370599"/>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Text Slide –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5" y="529177"/>
            <a:ext cx="5411445" cy="994172"/>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704941"/>
            <a:ext cx="7765366" cy="2810788"/>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8">
            <a:extLst>
              <a:ext uri="{FF2B5EF4-FFF2-40B4-BE49-F238E27FC236}">
                <a16:creationId xmlns:a16="http://schemas.microsoft.com/office/drawing/2014/main" id="{C54A462B-68A8-6AA8-9F20-AE132F9160C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8" name="Slide Number Placeholder 19">
            <a:extLst>
              <a:ext uri="{FF2B5EF4-FFF2-40B4-BE49-F238E27FC236}">
                <a16:creationId xmlns:a16="http://schemas.microsoft.com/office/drawing/2014/main" id="{E2690D2E-F072-B3C9-D030-D818B9950A12}"/>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3" name="Right Triangle 7">
            <a:extLst>
              <a:ext uri="{FF2B5EF4-FFF2-40B4-BE49-F238E27FC236}">
                <a16:creationId xmlns:a16="http://schemas.microsoft.com/office/drawing/2014/main" id="{14461F7D-A1BC-02DD-2D5B-AD11F4C9F909}"/>
              </a:ext>
            </a:extLst>
          </p:cNvPr>
          <p:cNvSpPr/>
          <p:nvPr userDrawn="1"/>
        </p:nvSpPr>
        <p:spPr>
          <a:xfrm rot="10800000">
            <a:off x="4755096" y="3364"/>
            <a:ext cx="4388903" cy="1914645"/>
          </a:xfrm>
          <a:custGeom>
            <a:avLst/>
            <a:gdLst>
              <a:gd name="connsiteX0" fmla="*/ 0 w 4277390"/>
              <a:gd name="connsiteY0" fmla="*/ 1998487 h 1998487"/>
              <a:gd name="connsiteX1" fmla="*/ 0 w 4277390"/>
              <a:gd name="connsiteY1" fmla="*/ 0 h 1998487"/>
              <a:gd name="connsiteX2" fmla="*/ 4277390 w 4277390"/>
              <a:gd name="connsiteY2" fmla="*/ 1998487 h 1998487"/>
              <a:gd name="connsiteX3" fmla="*/ 0 w 4277390"/>
              <a:gd name="connsiteY3" fmla="*/ 1998487 h 1998487"/>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Lst>
            <a:ahLst/>
            <a:cxnLst>
              <a:cxn ang="0">
                <a:pos x="connsiteX0" y="connsiteY0"/>
              </a:cxn>
              <a:cxn ang="0">
                <a:pos x="connsiteX1" y="connsiteY1"/>
              </a:cxn>
              <a:cxn ang="0">
                <a:pos x="connsiteX2" y="connsiteY2"/>
              </a:cxn>
              <a:cxn ang="0">
                <a:pos x="connsiteX3" y="connsiteY3"/>
              </a:cxn>
            </a:cxnLst>
            <a:rect l="l" t="t" r="r" b="b"/>
            <a:pathLst>
              <a:path w="4388903" h="2005921">
                <a:moveTo>
                  <a:pt x="0" y="1998487"/>
                </a:moveTo>
                <a:lnTo>
                  <a:pt x="0" y="0"/>
                </a:lnTo>
                <a:cubicBezTo>
                  <a:pt x="1039221" y="177987"/>
                  <a:pt x="3163826" y="712814"/>
                  <a:pt x="4388903" y="2005921"/>
                </a:cubicBezTo>
                <a:lnTo>
                  <a:pt x="0" y="1998487"/>
                </a:lnTo>
                <a:close/>
              </a:path>
            </a:pathLst>
          </a:cu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72260819"/>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Text Slide –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5" y="529177"/>
            <a:ext cx="5411445" cy="994172"/>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704941"/>
            <a:ext cx="7765366" cy="2810788"/>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8">
            <a:extLst>
              <a:ext uri="{FF2B5EF4-FFF2-40B4-BE49-F238E27FC236}">
                <a16:creationId xmlns:a16="http://schemas.microsoft.com/office/drawing/2014/main" id="{A6D704F5-6D36-59C6-C41A-8028AFDA1FE0}"/>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8" name="Slide Number Placeholder 19">
            <a:extLst>
              <a:ext uri="{FF2B5EF4-FFF2-40B4-BE49-F238E27FC236}">
                <a16:creationId xmlns:a16="http://schemas.microsoft.com/office/drawing/2014/main" id="{0D80C82F-2734-2827-870D-6CAA6CA1ECCC}"/>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3" name="Right Triangle 7">
            <a:extLst>
              <a:ext uri="{FF2B5EF4-FFF2-40B4-BE49-F238E27FC236}">
                <a16:creationId xmlns:a16="http://schemas.microsoft.com/office/drawing/2014/main" id="{F4F74B83-7C74-A770-60D9-4656855E2EE3}"/>
              </a:ext>
            </a:extLst>
          </p:cNvPr>
          <p:cNvSpPr/>
          <p:nvPr userDrawn="1"/>
        </p:nvSpPr>
        <p:spPr>
          <a:xfrm rot="10800000">
            <a:off x="4755096" y="3364"/>
            <a:ext cx="4388903" cy="1914645"/>
          </a:xfrm>
          <a:custGeom>
            <a:avLst/>
            <a:gdLst>
              <a:gd name="connsiteX0" fmla="*/ 0 w 4277390"/>
              <a:gd name="connsiteY0" fmla="*/ 1998487 h 1998487"/>
              <a:gd name="connsiteX1" fmla="*/ 0 w 4277390"/>
              <a:gd name="connsiteY1" fmla="*/ 0 h 1998487"/>
              <a:gd name="connsiteX2" fmla="*/ 4277390 w 4277390"/>
              <a:gd name="connsiteY2" fmla="*/ 1998487 h 1998487"/>
              <a:gd name="connsiteX3" fmla="*/ 0 w 4277390"/>
              <a:gd name="connsiteY3" fmla="*/ 1998487 h 1998487"/>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Lst>
            <a:ahLst/>
            <a:cxnLst>
              <a:cxn ang="0">
                <a:pos x="connsiteX0" y="connsiteY0"/>
              </a:cxn>
              <a:cxn ang="0">
                <a:pos x="connsiteX1" y="connsiteY1"/>
              </a:cxn>
              <a:cxn ang="0">
                <a:pos x="connsiteX2" y="connsiteY2"/>
              </a:cxn>
              <a:cxn ang="0">
                <a:pos x="connsiteX3" y="connsiteY3"/>
              </a:cxn>
            </a:cxnLst>
            <a:rect l="l" t="t" r="r" b="b"/>
            <a:pathLst>
              <a:path w="4388903" h="2005921">
                <a:moveTo>
                  <a:pt x="0" y="1998487"/>
                </a:moveTo>
                <a:lnTo>
                  <a:pt x="0" y="0"/>
                </a:lnTo>
                <a:cubicBezTo>
                  <a:pt x="1039221" y="177987"/>
                  <a:pt x="3163826" y="712814"/>
                  <a:pt x="4388903" y="2005921"/>
                </a:cubicBezTo>
                <a:lnTo>
                  <a:pt x="0" y="1998487"/>
                </a:lnTo>
                <a:close/>
              </a:path>
            </a:pathLst>
          </a:cu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1771246"/>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4-Photos Slide – Green">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68837A6-E1B4-4B66-52F0-032787498255}"/>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a:extLst>
              <a:ext uri="{FF2B5EF4-FFF2-40B4-BE49-F238E27FC236}">
                <a16:creationId xmlns:a16="http://schemas.microsoft.com/office/drawing/2014/main" id="{2019C90C-DC4E-2E51-054B-083B16CC0AC5}"/>
              </a:ext>
            </a:extLst>
          </p:cNvPr>
          <p:cNvSpPr/>
          <p:nvPr userDrawn="1"/>
        </p:nvSpPr>
        <p:spPr>
          <a:xfrm>
            <a:off x="4428532" y="3694671"/>
            <a:ext cx="4730297" cy="776004"/>
          </a:xfrm>
          <a:custGeom>
            <a:avLst/>
            <a:gdLst>
              <a:gd name="connsiteX0" fmla="*/ 388002 w 4730297"/>
              <a:gd name="connsiteY0" fmla="*/ 0 h 776004"/>
              <a:gd name="connsiteX1" fmla="*/ 4730297 w 4730297"/>
              <a:gd name="connsiteY1" fmla="*/ 0 h 776004"/>
              <a:gd name="connsiteX2" fmla="*/ 4730297 w 4730297"/>
              <a:gd name="connsiteY2" fmla="*/ 776004 h 776004"/>
              <a:gd name="connsiteX3" fmla="*/ 388002 w 4730297"/>
              <a:gd name="connsiteY3" fmla="*/ 776004 h 776004"/>
              <a:gd name="connsiteX4" fmla="*/ 0 w 4730297"/>
              <a:gd name="connsiteY4" fmla="*/ 388002 h 776004"/>
              <a:gd name="connsiteX5" fmla="*/ 388002 w 4730297"/>
              <a:gd name="connsiteY5" fmla="*/ 0 h 77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0297" h="776004">
                <a:moveTo>
                  <a:pt x="388002" y="0"/>
                </a:moveTo>
                <a:lnTo>
                  <a:pt x="4730297" y="0"/>
                </a:lnTo>
                <a:lnTo>
                  <a:pt x="4730297" y="776004"/>
                </a:lnTo>
                <a:lnTo>
                  <a:pt x="388002" y="776004"/>
                </a:lnTo>
                <a:cubicBezTo>
                  <a:pt x="173714" y="776004"/>
                  <a:pt x="0" y="602290"/>
                  <a:pt x="0" y="388002"/>
                </a:cubicBezTo>
                <a:cubicBezTo>
                  <a:pt x="0" y="173714"/>
                  <a:pt x="173714" y="0"/>
                  <a:pt x="388002" y="0"/>
                </a:cubicBezTo>
                <a:close/>
              </a:path>
            </a:pathLst>
          </a:cu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Picture Placeholder 17">
            <a:extLst>
              <a:ext uri="{FF2B5EF4-FFF2-40B4-BE49-F238E27FC236}">
                <a16:creationId xmlns:a16="http://schemas.microsoft.com/office/drawing/2014/main" id="{EC22C66E-75B8-C340-9CF2-F2F69C26B0E4}"/>
              </a:ext>
            </a:extLst>
          </p:cNvPr>
          <p:cNvSpPr>
            <a:spLocks noGrp="1"/>
          </p:cNvSpPr>
          <p:nvPr>
            <p:ph type="pic" sz="quarter" idx="30" hasCustomPrompt="1"/>
          </p:nvPr>
        </p:nvSpPr>
        <p:spPr>
          <a:xfrm>
            <a:off x="4572000" y="3827918"/>
            <a:ext cx="531546" cy="531546"/>
          </a:xfrm>
        </p:spPr>
        <p:txBody>
          <a:bodyPr>
            <a:normAutofit/>
          </a:bodyPr>
          <a:lstStyle>
            <a:lvl1pPr marL="0" indent="0">
              <a:buNone/>
              <a:defRPr sz="1000"/>
            </a:lvl1pPr>
          </a:lstStyle>
          <a:p>
            <a:r>
              <a:rPr lang="en-US"/>
              <a:t>icon</a:t>
            </a:r>
          </a:p>
        </p:txBody>
      </p:sp>
      <p:sp>
        <p:nvSpPr>
          <p:cNvPr id="19" name="Picture Placeholder 18">
            <a:extLst>
              <a:ext uri="{FF2B5EF4-FFF2-40B4-BE49-F238E27FC236}">
                <a16:creationId xmlns:a16="http://schemas.microsoft.com/office/drawing/2014/main" id="{9913ACC7-E0DC-E13D-7C4F-A30B47833650}"/>
              </a:ext>
            </a:extLst>
          </p:cNvPr>
          <p:cNvSpPr>
            <a:spLocks noGrp="1"/>
          </p:cNvSpPr>
          <p:nvPr>
            <p:ph type="pic" sz="quarter" idx="31"/>
          </p:nvPr>
        </p:nvSpPr>
        <p:spPr>
          <a:xfrm>
            <a:off x="414338" y="673100"/>
            <a:ext cx="1666875" cy="1665288"/>
          </a:xfrm>
          <a:solidFill>
            <a:schemeClr val="bg2">
              <a:lumMod val="40000"/>
              <a:lumOff val="60000"/>
            </a:schemeClr>
          </a:solidFill>
        </p:spPr>
        <p:txBody>
          <a:bodyPr/>
          <a:lstStyle/>
          <a:p>
            <a:r>
              <a:rPr lang="en-US"/>
              <a:t>Click icon to add picture</a:t>
            </a:r>
          </a:p>
        </p:txBody>
      </p:sp>
      <p:sp>
        <p:nvSpPr>
          <p:cNvPr id="20" name="Picture Placeholder 18">
            <a:extLst>
              <a:ext uri="{FF2B5EF4-FFF2-40B4-BE49-F238E27FC236}">
                <a16:creationId xmlns:a16="http://schemas.microsoft.com/office/drawing/2014/main" id="{E3351273-376D-65CE-DB0E-684FD841E61B}"/>
              </a:ext>
            </a:extLst>
          </p:cNvPr>
          <p:cNvSpPr>
            <a:spLocks noGrp="1"/>
          </p:cNvSpPr>
          <p:nvPr>
            <p:ph type="pic" sz="quarter" idx="32"/>
          </p:nvPr>
        </p:nvSpPr>
        <p:spPr>
          <a:xfrm>
            <a:off x="2282680" y="673100"/>
            <a:ext cx="1666875" cy="1665288"/>
          </a:xfrm>
          <a:solidFill>
            <a:schemeClr val="bg2">
              <a:lumMod val="40000"/>
              <a:lumOff val="60000"/>
            </a:schemeClr>
          </a:solidFill>
        </p:spPr>
        <p:txBody>
          <a:bodyPr/>
          <a:lstStyle/>
          <a:p>
            <a:r>
              <a:rPr lang="en-US"/>
              <a:t>Click icon to add picture</a:t>
            </a:r>
          </a:p>
        </p:txBody>
      </p:sp>
      <p:sp>
        <p:nvSpPr>
          <p:cNvPr id="21" name="Picture Placeholder 18">
            <a:extLst>
              <a:ext uri="{FF2B5EF4-FFF2-40B4-BE49-F238E27FC236}">
                <a16:creationId xmlns:a16="http://schemas.microsoft.com/office/drawing/2014/main" id="{CCDBFF7A-C5EC-7301-2243-128DF6DA5986}"/>
              </a:ext>
            </a:extLst>
          </p:cNvPr>
          <p:cNvSpPr>
            <a:spLocks noGrp="1"/>
          </p:cNvSpPr>
          <p:nvPr>
            <p:ph type="pic" sz="quarter" idx="33"/>
          </p:nvPr>
        </p:nvSpPr>
        <p:spPr>
          <a:xfrm>
            <a:off x="414338" y="2571750"/>
            <a:ext cx="1666875" cy="1665288"/>
          </a:xfrm>
          <a:solidFill>
            <a:schemeClr val="bg2">
              <a:lumMod val="40000"/>
              <a:lumOff val="60000"/>
            </a:schemeClr>
          </a:solidFill>
        </p:spPr>
        <p:txBody>
          <a:bodyPr/>
          <a:lstStyle/>
          <a:p>
            <a:r>
              <a:rPr lang="en-US"/>
              <a:t>Click icon to add picture</a:t>
            </a:r>
          </a:p>
        </p:txBody>
      </p:sp>
      <p:sp>
        <p:nvSpPr>
          <p:cNvPr id="22" name="Picture Placeholder 18">
            <a:extLst>
              <a:ext uri="{FF2B5EF4-FFF2-40B4-BE49-F238E27FC236}">
                <a16:creationId xmlns:a16="http://schemas.microsoft.com/office/drawing/2014/main" id="{4BE15119-4040-F51E-D9F7-1F98C691FC24}"/>
              </a:ext>
            </a:extLst>
          </p:cNvPr>
          <p:cNvSpPr>
            <a:spLocks noGrp="1"/>
          </p:cNvSpPr>
          <p:nvPr>
            <p:ph type="pic" sz="quarter" idx="34"/>
          </p:nvPr>
        </p:nvSpPr>
        <p:spPr>
          <a:xfrm>
            <a:off x="2282680" y="2571750"/>
            <a:ext cx="1666875" cy="1665288"/>
          </a:xfrm>
          <a:solidFill>
            <a:schemeClr val="bg2">
              <a:lumMod val="40000"/>
              <a:lumOff val="60000"/>
            </a:schemeClr>
          </a:solidFill>
        </p:spPr>
        <p:txBody>
          <a:bodyPr/>
          <a:lstStyle/>
          <a:p>
            <a:r>
              <a:rPr lang="en-US"/>
              <a:t>Click icon to add picture</a:t>
            </a:r>
          </a:p>
        </p:txBody>
      </p:sp>
      <p:sp>
        <p:nvSpPr>
          <p:cNvPr id="25" name="Title 1">
            <a:extLst>
              <a:ext uri="{FF2B5EF4-FFF2-40B4-BE49-F238E27FC236}">
                <a16:creationId xmlns:a16="http://schemas.microsoft.com/office/drawing/2014/main" id="{2298CEAE-8656-2BC6-472E-1B4D9E760432}"/>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28" name="Text Placeholder 8">
            <a:extLst>
              <a:ext uri="{FF2B5EF4-FFF2-40B4-BE49-F238E27FC236}">
                <a16:creationId xmlns:a16="http://schemas.microsoft.com/office/drawing/2014/main" id="{FC2685C2-2654-E5FE-4716-53DAFC05466C}"/>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33" name="Footer Placeholder 18">
            <a:extLst>
              <a:ext uri="{FF2B5EF4-FFF2-40B4-BE49-F238E27FC236}">
                <a16:creationId xmlns:a16="http://schemas.microsoft.com/office/drawing/2014/main" id="{6C566AA6-5049-F3B8-8023-809581AD97C0}"/>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34" name="Slide Number Placeholder 19">
            <a:extLst>
              <a:ext uri="{FF2B5EF4-FFF2-40B4-BE49-F238E27FC236}">
                <a16:creationId xmlns:a16="http://schemas.microsoft.com/office/drawing/2014/main" id="{B7C5A49B-1C93-3DF3-7EE6-7AEE3FCAE5AD}"/>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35" name="Text Placeholder 8">
            <a:extLst>
              <a:ext uri="{FF2B5EF4-FFF2-40B4-BE49-F238E27FC236}">
                <a16:creationId xmlns:a16="http://schemas.microsoft.com/office/drawing/2014/main" id="{0FE96C30-576D-E0B7-0A76-EF624A598721}"/>
              </a:ext>
            </a:extLst>
          </p:cNvPr>
          <p:cNvSpPr>
            <a:spLocks noGrp="1"/>
          </p:cNvSpPr>
          <p:nvPr>
            <p:ph type="body" sz="quarter" idx="29" hasCustomPrompt="1"/>
          </p:nvPr>
        </p:nvSpPr>
        <p:spPr>
          <a:xfrm>
            <a:off x="5247991" y="3870892"/>
            <a:ext cx="3226658" cy="423562"/>
          </a:xfrm>
        </p:spPr>
        <p:txBody>
          <a:bodyPr lIns="0" tIns="0" rIns="0" bIns="0">
            <a:noAutofit/>
          </a:bodyPr>
          <a:lstStyle>
            <a:lvl1pPr marL="0" indent="0">
              <a:lnSpc>
                <a:spcPct val="100000"/>
              </a:lnSpc>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Tree>
    <p:extLst>
      <p:ext uri="{BB962C8B-B14F-4D97-AF65-F5344CB8AC3E}">
        <p14:creationId xmlns:p14="http://schemas.microsoft.com/office/powerpoint/2010/main" val="1794885860"/>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4-Photos Slide –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68837A6-E1B4-4B66-52F0-032787498255}"/>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a:extLst>
              <a:ext uri="{FF2B5EF4-FFF2-40B4-BE49-F238E27FC236}">
                <a16:creationId xmlns:a16="http://schemas.microsoft.com/office/drawing/2014/main" id="{2019C90C-DC4E-2E51-054B-083B16CC0AC5}"/>
              </a:ext>
            </a:extLst>
          </p:cNvPr>
          <p:cNvSpPr/>
          <p:nvPr userDrawn="1"/>
        </p:nvSpPr>
        <p:spPr>
          <a:xfrm>
            <a:off x="4428532" y="3694671"/>
            <a:ext cx="4730297" cy="776004"/>
          </a:xfrm>
          <a:custGeom>
            <a:avLst/>
            <a:gdLst>
              <a:gd name="connsiteX0" fmla="*/ 388002 w 4730297"/>
              <a:gd name="connsiteY0" fmla="*/ 0 h 776004"/>
              <a:gd name="connsiteX1" fmla="*/ 4730297 w 4730297"/>
              <a:gd name="connsiteY1" fmla="*/ 0 h 776004"/>
              <a:gd name="connsiteX2" fmla="*/ 4730297 w 4730297"/>
              <a:gd name="connsiteY2" fmla="*/ 776004 h 776004"/>
              <a:gd name="connsiteX3" fmla="*/ 388002 w 4730297"/>
              <a:gd name="connsiteY3" fmla="*/ 776004 h 776004"/>
              <a:gd name="connsiteX4" fmla="*/ 0 w 4730297"/>
              <a:gd name="connsiteY4" fmla="*/ 388002 h 776004"/>
              <a:gd name="connsiteX5" fmla="*/ 388002 w 4730297"/>
              <a:gd name="connsiteY5" fmla="*/ 0 h 77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0297" h="776004">
                <a:moveTo>
                  <a:pt x="388002" y="0"/>
                </a:moveTo>
                <a:lnTo>
                  <a:pt x="4730297" y="0"/>
                </a:lnTo>
                <a:lnTo>
                  <a:pt x="4730297" y="776004"/>
                </a:lnTo>
                <a:lnTo>
                  <a:pt x="388002" y="776004"/>
                </a:lnTo>
                <a:cubicBezTo>
                  <a:pt x="173714" y="776004"/>
                  <a:pt x="0" y="602290"/>
                  <a:pt x="0" y="388002"/>
                </a:cubicBezTo>
                <a:cubicBezTo>
                  <a:pt x="0" y="173714"/>
                  <a:pt x="173714" y="0"/>
                  <a:pt x="388002" y="0"/>
                </a:cubicBezTo>
                <a:close/>
              </a:path>
            </a:pathLst>
          </a:cu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Text Placeholder 8">
            <a:extLst>
              <a:ext uri="{FF2B5EF4-FFF2-40B4-BE49-F238E27FC236}">
                <a16:creationId xmlns:a16="http://schemas.microsoft.com/office/drawing/2014/main" id="{C5C6E23C-9AD7-B906-4AEE-967A48241C08}"/>
              </a:ext>
            </a:extLst>
          </p:cNvPr>
          <p:cNvSpPr>
            <a:spLocks noGrp="1"/>
          </p:cNvSpPr>
          <p:nvPr>
            <p:ph type="body" sz="quarter" idx="29" hasCustomPrompt="1"/>
          </p:nvPr>
        </p:nvSpPr>
        <p:spPr>
          <a:xfrm>
            <a:off x="5247991" y="3870892"/>
            <a:ext cx="3226658" cy="423562"/>
          </a:xfrm>
        </p:spPr>
        <p:txBody>
          <a:bodyPr lIns="0" tIns="0" rIns="0" bIns="0">
            <a:noAutofit/>
          </a:bodyPr>
          <a:lstStyle>
            <a:lvl1pPr marL="0" indent="0">
              <a:lnSpc>
                <a:spcPct val="100000"/>
              </a:lnSpc>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6" name="Picture Placeholder 17">
            <a:extLst>
              <a:ext uri="{FF2B5EF4-FFF2-40B4-BE49-F238E27FC236}">
                <a16:creationId xmlns:a16="http://schemas.microsoft.com/office/drawing/2014/main" id="{EC22C66E-75B8-C340-9CF2-F2F69C26B0E4}"/>
              </a:ext>
            </a:extLst>
          </p:cNvPr>
          <p:cNvSpPr>
            <a:spLocks noGrp="1"/>
          </p:cNvSpPr>
          <p:nvPr>
            <p:ph type="pic" sz="quarter" idx="30" hasCustomPrompt="1"/>
          </p:nvPr>
        </p:nvSpPr>
        <p:spPr>
          <a:xfrm>
            <a:off x="4572000" y="3827918"/>
            <a:ext cx="531546" cy="531546"/>
          </a:xfrm>
        </p:spPr>
        <p:txBody>
          <a:bodyPr>
            <a:normAutofit/>
          </a:bodyPr>
          <a:lstStyle>
            <a:lvl1pPr marL="0" indent="0">
              <a:buNone/>
              <a:defRPr sz="1000"/>
            </a:lvl1pPr>
          </a:lstStyle>
          <a:p>
            <a:r>
              <a:rPr lang="en-US"/>
              <a:t>icon</a:t>
            </a:r>
          </a:p>
        </p:txBody>
      </p:sp>
      <p:sp>
        <p:nvSpPr>
          <p:cNvPr id="19" name="Picture Placeholder 18">
            <a:extLst>
              <a:ext uri="{FF2B5EF4-FFF2-40B4-BE49-F238E27FC236}">
                <a16:creationId xmlns:a16="http://schemas.microsoft.com/office/drawing/2014/main" id="{9913ACC7-E0DC-E13D-7C4F-A30B47833650}"/>
              </a:ext>
            </a:extLst>
          </p:cNvPr>
          <p:cNvSpPr>
            <a:spLocks noGrp="1"/>
          </p:cNvSpPr>
          <p:nvPr>
            <p:ph type="pic" sz="quarter" idx="31"/>
          </p:nvPr>
        </p:nvSpPr>
        <p:spPr>
          <a:xfrm>
            <a:off x="414338" y="673100"/>
            <a:ext cx="1666875" cy="1665288"/>
          </a:xfrm>
          <a:solidFill>
            <a:schemeClr val="bg2">
              <a:lumMod val="40000"/>
              <a:lumOff val="60000"/>
            </a:schemeClr>
          </a:solidFill>
        </p:spPr>
        <p:txBody>
          <a:bodyPr/>
          <a:lstStyle/>
          <a:p>
            <a:r>
              <a:rPr lang="en-US"/>
              <a:t>Click icon to add picture</a:t>
            </a:r>
          </a:p>
        </p:txBody>
      </p:sp>
      <p:sp>
        <p:nvSpPr>
          <p:cNvPr id="20" name="Picture Placeholder 18">
            <a:extLst>
              <a:ext uri="{FF2B5EF4-FFF2-40B4-BE49-F238E27FC236}">
                <a16:creationId xmlns:a16="http://schemas.microsoft.com/office/drawing/2014/main" id="{E3351273-376D-65CE-DB0E-684FD841E61B}"/>
              </a:ext>
            </a:extLst>
          </p:cNvPr>
          <p:cNvSpPr>
            <a:spLocks noGrp="1"/>
          </p:cNvSpPr>
          <p:nvPr>
            <p:ph type="pic" sz="quarter" idx="32"/>
          </p:nvPr>
        </p:nvSpPr>
        <p:spPr>
          <a:xfrm>
            <a:off x="2282680" y="673100"/>
            <a:ext cx="1666875" cy="1665288"/>
          </a:xfrm>
          <a:solidFill>
            <a:schemeClr val="bg2">
              <a:lumMod val="40000"/>
              <a:lumOff val="60000"/>
            </a:schemeClr>
          </a:solidFill>
        </p:spPr>
        <p:txBody>
          <a:bodyPr/>
          <a:lstStyle/>
          <a:p>
            <a:r>
              <a:rPr lang="en-US"/>
              <a:t>Click icon to add picture</a:t>
            </a:r>
          </a:p>
        </p:txBody>
      </p:sp>
      <p:sp>
        <p:nvSpPr>
          <p:cNvPr id="21" name="Picture Placeholder 18">
            <a:extLst>
              <a:ext uri="{FF2B5EF4-FFF2-40B4-BE49-F238E27FC236}">
                <a16:creationId xmlns:a16="http://schemas.microsoft.com/office/drawing/2014/main" id="{CCDBFF7A-C5EC-7301-2243-128DF6DA5986}"/>
              </a:ext>
            </a:extLst>
          </p:cNvPr>
          <p:cNvSpPr>
            <a:spLocks noGrp="1"/>
          </p:cNvSpPr>
          <p:nvPr>
            <p:ph type="pic" sz="quarter" idx="33"/>
          </p:nvPr>
        </p:nvSpPr>
        <p:spPr>
          <a:xfrm>
            <a:off x="414338" y="2571750"/>
            <a:ext cx="1666875" cy="1665288"/>
          </a:xfrm>
          <a:solidFill>
            <a:schemeClr val="bg2">
              <a:lumMod val="40000"/>
              <a:lumOff val="60000"/>
            </a:schemeClr>
          </a:solidFill>
        </p:spPr>
        <p:txBody>
          <a:bodyPr/>
          <a:lstStyle/>
          <a:p>
            <a:r>
              <a:rPr lang="en-US"/>
              <a:t>Click icon to add picture</a:t>
            </a:r>
          </a:p>
        </p:txBody>
      </p:sp>
      <p:sp>
        <p:nvSpPr>
          <p:cNvPr id="22" name="Picture Placeholder 18">
            <a:extLst>
              <a:ext uri="{FF2B5EF4-FFF2-40B4-BE49-F238E27FC236}">
                <a16:creationId xmlns:a16="http://schemas.microsoft.com/office/drawing/2014/main" id="{4BE15119-4040-F51E-D9F7-1F98C691FC24}"/>
              </a:ext>
            </a:extLst>
          </p:cNvPr>
          <p:cNvSpPr>
            <a:spLocks noGrp="1"/>
          </p:cNvSpPr>
          <p:nvPr>
            <p:ph type="pic" sz="quarter" idx="34"/>
          </p:nvPr>
        </p:nvSpPr>
        <p:spPr>
          <a:xfrm>
            <a:off x="2282680" y="2571750"/>
            <a:ext cx="1666875" cy="1665288"/>
          </a:xfrm>
          <a:solidFill>
            <a:schemeClr val="bg2">
              <a:lumMod val="40000"/>
              <a:lumOff val="60000"/>
            </a:schemeClr>
          </a:solidFill>
        </p:spPr>
        <p:txBody>
          <a:bodyPr/>
          <a:lstStyle/>
          <a:p>
            <a:r>
              <a:rPr lang="en-US"/>
              <a:t>Click icon to add picture</a:t>
            </a:r>
          </a:p>
        </p:txBody>
      </p:sp>
      <p:sp>
        <p:nvSpPr>
          <p:cNvPr id="4" name="Title 1">
            <a:extLst>
              <a:ext uri="{FF2B5EF4-FFF2-40B4-BE49-F238E27FC236}">
                <a16:creationId xmlns:a16="http://schemas.microsoft.com/office/drawing/2014/main" id="{B7D0C4FE-78E5-6C25-B7A5-51FF70EFCA2A}"/>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5" name="Text Placeholder 8">
            <a:extLst>
              <a:ext uri="{FF2B5EF4-FFF2-40B4-BE49-F238E27FC236}">
                <a16:creationId xmlns:a16="http://schemas.microsoft.com/office/drawing/2014/main" id="{AE79D31C-EA49-6EF7-3E14-A1DF6D3F1D1C}"/>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6" name="Footer Placeholder 18">
            <a:extLst>
              <a:ext uri="{FF2B5EF4-FFF2-40B4-BE49-F238E27FC236}">
                <a16:creationId xmlns:a16="http://schemas.microsoft.com/office/drawing/2014/main" id="{267223B2-8221-13AB-0382-6699B6D50868}"/>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7" name="Slide Number Placeholder 19">
            <a:extLst>
              <a:ext uri="{FF2B5EF4-FFF2-40B4-BE49-F238E27FC236}">
                <a16:creationId xmlns:a16="http://schemas.microsoft.com/office/drawing/2014/main" id="{3922382D-6724-6F60-99B3-8B0659D8FC1B}"/>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3114535948"/>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4-Photos Slide – Yellow">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68837A6-E1B4-4B66-52F0-032787498255}"/>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a:extLst>
              <a:ext uri="{FF2B5EF4-FFF2-40B4-BE49-F238E27FC236}">
                <a16:creationId xmlns:a16="http://schemas.microsoft.com/office/drawing/2014/main" id="{2019C90C-DC4E-2E51-054B-083B16CC0AC5}"/>
              </a:ext>
            </a:extLst>
          </p:cNvPr>
          <p:cNvSpPr/>
          <p:nvPr userDrawn="1"/>
        </p:nvSpPr>
        <p:spPr>
          <a:xfrm>
            <a:off x="4428532" y="3694671"/>
            <a:ext cx="4730297" cy="776004"/>
          </a:xfrm>
          <a:custGeom>
            <a:avLst/>
            <a:gdLst>
              <a:gd name="connsiteX0" fmla="*/ 388002 w 4730297"/>
              <a:gd name="connsiteY0" fmla="*/ 0 h 776004"/>
              <a:gd name="connsiteX1" fmla="*/ 4730297 w 4730297"/>
              <a:gd name="connsiteY1" fmla="*/ 0 h 776004"/>
              <a:gd name="connsiteX2" fmla="*/ 4730297 w 4730297"/>
              <a:gd name="connsiteY2" fmla="*/ 776004 h 776004"/>
              <a:gd name="connsiteX3" fmla="*/ 388002 w 4730297"/>
              <a:gd name="connsiteY3" fmla="*/ 776004 h 776004"/>
              <a:gd name="connsiteX4" fmla="*/ 0 w 4730297"/>
              <a:gd name="connsiteY4" fmla="*/ 388002 h 776004"/>
              <a:gd name="connsiteX5" fmla="*/ 388002 w 4730297"/>
              <a:gd name="connsiteY5" fmla="*/ 0 h 77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0297" h="776004">
                <a:moveTo>
                  <a:pt x="388002" y="0"/>
                </a:moveTo>
                <a:lnTo>
                  <a:pt x="4730297" y="0"/>
                </a:lnTo>
                <a:lnTo>
                  <a:pt x="4730297" y="776004"/>
                </a:lnTo>
                <a:lnTo>
                  <a:pt x="388002" y="776004"/>
                </a:lnTo>
                <a:cubicBezTo>
                  <a:pt x="173714" y="776004"/>
                  <a:pt x="0" y="602290"/>
                  <a:pt x="0" y="388002"/>
                </a:cubicBezTo>
                <a:cubicBezTo>
                  <a:pt x="0" y="173714"/>
                  <a:pt x="173714" y="0"/>
                  <a:pt x="388002" y="0"/>
                </a:cubicBezTo>
                <a:close/>
              </a:path>
            </a:pathLst>
          </a:cu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Picture Placeholder 17">
            <a:extLst>
              <a:ext uri="{FF2B5EF4-FFF2-40B4-BE49-F238E27FC236}">
                <a16:creationId xmlns:a16="http://schemas.microsoft.com/office/drawing/2014/main" id="{EC22C66E-75B8-C340-9CF2-F2F69C26B0E4}"/>
              </a:ext>
            </a:extLst>
          </p:cNvPr>
          <p:cNvSpPr>
            <a:spLocks noGrp="1"/>
          </p:cNvSpPr>
          <p:nvPr>
            <p:ph type="pic" sz="quarter" idx="30" hasCustomPrompt="1"/>
          </p:nvPr>
        </p:nvSpPr>
        <p:spPr>
          <a:xfrm>
            <a:off x="4572000" y="3827918"/>
            <a:ext cx="531546" cy="531546"/>
          </a:xfrm>
        </p:spPr>
        <p:txBody>
          <a:bodyPr>
            <a:normAutofit/>
          </a:bodyPr>
          <a:lstStyle>
            <a:lvl1pPr marL="0" indent="0">
              <a:buNone/>
              <a:defRPr sz="1000"/>
            </a:lvl1pPr>
          </a:lstStyle>
          <a:p>
            <a:r>
              <a:rPr lang="en-US"/>
              <a:t>icon</a:t>
            </a:r>
          </a:p>
        </p:txBody>
      </p:sp>
      <p:sp>
        <p:nvSpPr>
          <p:cNvPr id="19" name="Picture Placeholder 18">
            <a:extLst>
              <a:ext uri="{FF2B5EF4-FFF2-40B4-BE49-F238E27FC236}">
                <a16:creationId xmlns:a16="http://schemas.microsoft.com/office/drawing/2014/main" id="{9913ACC7-E0DC-E13D-7C4F-A30B47833650}"/>
              </a:ext>
            </a:extLst>
          </p:cNvPr>
          <p:cNvSpPr>
            <a:spLocks noGrp="1"/>
          </p:cNvSpPr>
          <p:nvPr>
            <p:ph type="pic" sz="quarter" idx="31"/>
          </p:nvPr>
        </p:nvSpPr>
        <p:spPr>
          <a:xfrm>
            <a:off x="414338" y="673100"/>
            <a:ext cx="1666875" cy="1665288"/>
          </a:xfrm>
          <a:solidFill>
            <a:schemeClr val="bg2">
              <a:lumMod val="40000"/>
              <a:lumOff val="60000"/>
            </a:schemeClr>
          </a:solidFill>
        </p:spPr>
        <p:txBody>
          <a:bodyPr/>
          <a:lstStyle/>
          <a:p>
            <a:r>
              <a:rPr lang="en-US"/>
              <a:t>Click icon to add picture</a:t>
            </a:r>
          </a:p>
        </p:txBody>
      </p:sp>
      <p:sp>
        <p:nvSpPr>
          <p:cNvPr id="20" name="Picture Placeholder 18">
            <a:extLst>
              <a:ext uri="{FF2B5EF4-FFF2-40B4-BE49-F238E27FC236}">
                <a16:creationId xmlns:a16="http://schemas.microsoft.com/office/drawing/2014/main" id="{E3351273-376D-65CE-DB0E-684FD841E61B}"/>
              </a:ext>
            </a:extLst>
          </p:cNvPr>
          <p:cNvSpPr>
            <a:spLocks noGrp="1"/>
          </p:cNvSpPr>
          <p:nvPr>
            <p:ph type="pic" sz="quarter" idx="32"/>
          </p:nvPr>
        </p:nvSpPr>
        <p:spPr>
          <a:xfrm>
            <a:off x="2282680" y="673100"/>
            <a:ext cx="1666875" cy="1665288"/>
          </a:xfrm>
          <a:solidFill>
            <a:schemeClr val="bg2">
              <a:lumMod val="40000"/>
              <a:lumOff val="60000"/>
            </a:schemeClr>
          </a:solidFill>
        </p:spPr>
        <p:txBody>
          <a:bodyPr/>
          <a:lstStyle/>
          <a:p>
            <a:r>
              <a:rPr lang="en-US"/>
              <a:t>Click icon to add picture</a:t>
            </a:r>
          </a:p>
        </p:txBody>
      </p:sp>
      <p:sp>
        <p:nvSpPr>
          <p:cNvPr id="21" name="Picture Placeholder 18">
            <a:extLst>
              <a:ext uri="{FF2B5EF4-FFF2-40B4-BE49-F238E27FC236}">
                <a16:creationId xmlns:a16="http://schemas.microsoft.com/office/drawing/2014/main" id="{CCDBFF7A-C5EC-7301-2243-128DF6DA5986}"/>
              </a:ext>
            </a:extLst>
          </p:cNvPr>
          <p:cNvSpPr>
            <a:spLocks noGrp="1"/>
          </p:cNvSpPr>
          <p:nvPr>
            <p:ph type="pic" sz="quarter" idx="33"/>
          </p:nvPr>
        </p:nvSpPr>
        <p:spPr>
          <a:xfrm>
            <a:off x="414338" y="2571750"/>
            <a:ext cx="1666875" cy="1665288"/>
          </a:xfrm>
          <a:solidFill>
            <a:schemeClr val="bg2">
              <a:lumMod val="40000"/>
              <a:lumOff val="60000"/>
            </a:schemeClr>
          </a:solidFill>
        </p:spPr>
        <p:txBody>
          <a:bodyPr/>
          <a:lstStyle/>
          <a:p>
            <a:r>
              <a:rPr lang="en-US"/>
              <a:t>Click icon to add picture</a:t>
            </a:r>
          </a:p>
        </p:txBody>
      </p:sp>
      <p:sp>
        <p:nvSpPr>
          <p:cNvPr id="22" name="Picture Placeholder 18">
            <a:extLst>
              <a:ext uri="{FF2B5EF4-FFF2-40B4-BE49-F238E27FC236}">
                <a16:creationId xmlns:a16="http://schemas.microsoft.com/office/drawing/2014/main" id="{4BE15119-4040-F51E-D9F7-1F98C691FC24}"/>
              </a:ext>
            </a:extLst>
          </p:cNvPr>
          <p:cNvSpPr>
            <a:spLocks noGrp="1"/>
          </p:cNvSpPr>
          <p:nvPr>
            <p:ph type="pic" sz="quarter" idx="34"/>
          </p:nvPr>
        </p:nvSpPr>
        <p:spPr>
          <a:xfrm>
            <a:off x="2282680" y="2571750"/>
            <a:ext cx="1666875" cy="1665288"/>
          </a:xfrm>
          <a:solidFill>
            <a:schemeClr val="bg2">
              <a:lumMod val="40000"/>
              <a:lumOff val="60000"/>
            </a:schemeClr>
          </a:solidFill>
        </p:spPr>
        <p:txBody>
          <a:bodyPr/>
          <a:lstStyle/>
          <a:p>
            <a:r>
              <a:rPr lang="en-US"/>
              <a:t>Click icon to add picture</a:t>
            </a:r>
          </a:p>
        </p:txBody>
      </p:sp>
      <p:sp>
        <p:nvSpPr>
          <p:cNvPr id="4" name="Title 1">
            <a:extLst>
              <a:ext uri="{FF2B5EF4-FFF2-40B4-BE49-F238E27FC236}">
                <a16:creationId xmlns:a16="http://schemas.microsoft.com/office/drawing/2014/main" id="{C5D35287-8E27-3110-1A0C-2B29630A672D}"/>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5" name="Text Placeholder 8">
            <a:extLst>
              <a:ext uri="{FF2B5EF4-FFF2-40B4-BE49-F238E27FC236}">
                <a16:creationId xmlns:a16="http://schemas.microsoft.com/office/drawing/2014/main" id="{0A2F88E1-07D0-4408-8AD7-AF5D34EBCCEE}"/>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6" name="Footer Placeholder 18">
            <a:extLst>
              <a:ext uri="{FF2B5EF4-FFF2-40B4-BE49-F238E27FC236}">
                <a16:creationId xmlns:a16="http://schemas.microsoft.com/office/drawing/2014/main" id="{18C1BC06-52A1-6ECB-324C-10563530FBE8}"/>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7" name="Slide Number Placeholder 19">
            <a:extLst>
              <a:ext uri="{FF2B5EF4-FFF2-40B4-BE49-F238E27FC236}">
                <a16:creationId xmlns:a16="http://schemas.microsoft.com/office/drawing/2014/main" id="{51C690BB-8A61-57E4-A4DC-C2BF1CD3746B}"/>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8" name="Text Placeholder 8">
            <a:extLst>
              <a:ext uri="{FF2B5EF4-FFF2-40B4-BE49-F238E27FC236}">
                <a16:creationId xmlns:a16="http://schemas.microsoft.com/office/drawing/2014/main" id="{C56704C5-D995-C988-5CB9-A2EE9DF621A7}"/>
              </a:ext>
            </a:extLst>
          </p:cNvPr>
          <p:cNvSpPr>
            <a:spLocks noGrp="1"/>
          </p:cNvSpPr>
          <p:nvPr>
            <p:ph type="body" sz="quarter" idx="29" hasCustomPrompt="1"/>
          </p:nvPr>
        </p:nvSpPr>
        <p:spPr>
          <a:xfrm>
            <a:off x="5247991" y="3870892"/>
            <a:ext cx="3226658" cy="423562"/>
          </a:xfrm>
        </p:spPr>
        <p:txBody>
          <a:bodyPr lIns="0" tIns="0" rIns="0" bIns="0">
            <a:noAutofit/>
          </a:bodyPr>
          <a:lstStyle>
            <a:lvl1pPr marL="0" indent="0">
              <a:lnSpc>
                <a:spcPct val="100000"/>
              </a:lnSpc>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Tree>
    <p:extLst>
      <p:ext uri="{BB962C8B-B14F-4D97-AF65-F5344CB8AC3E}">
        <p14:creationId xmlns:p14="http://schemas.microsoft.com/office/powerpoint/2010/main" val="29400373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logo for a company&#10;&#10;Description automatically generated">
            <a:extLst>
              <a:ext uri="{FF2B5EF4-FFF2-40B4-BE49-F238E27FC236}">
                <a16:creationId xmlns:a16="http://schemas.microsoft.com/office/drawing/2014/main" id="{62578D50-E74B-24AD-F0E7-AC31E6E9382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52077" y="348654"/>
            <a:ext cx="2721748" cy="1020656"/>
          </a:xfrm>
          <a:prstGeom prst="rect">
            <a:avLst/>
          </a:prstGeom>
        </p:spPr>
      </p:pic>
      <p:sp>
        <p:nvSpPr>
          <p:cNvPr id="3" name="Picture Placeholder 2">
            <a:extLst>
              <a:ext uri="{FF2B5EF4-FFF2-40B4-BE49-F238E27FC236}">
                <a16:creationId xmlns:a16="http://schemas.microsoft.com/office/drawing/2014/main" id="{53C05938-0A78-EC73-B38D-0434C991A870}"/>
              </a:ext>
            </a:extLst>
          </p:cNvPr>
          <p:cNvSpPr>
            <a:spLocks noGrp="1"/>
          </p:cNvSpPr>
          <p:nvPr>
            <p:ph type="pic" sz="quarter" idx="12"/>
          </p:nvPr>
        </p:nvSpPr>
        <p:spPr>
          <a:xfrm>
            <a:off x="4265080" y="-34599"/>
            <a:ext cx="4878920" cy="5178099"/>
          </a:xfrm>
          <a:custGeom>
            <a:avLst/>
            <a:gdLst>
              <a:gd name="connsiteX0" fmla="*/ 2260226 w 4846320"/>
              <a:gd name="connsiteY0" fmla="*/ 0 h 5143500"/>
              <a:gd name="connsiteX1" fmla="*/ 4846320 w 4846320"/>
              <a:gd name="connsiteY1" fmla="*/ 0 h 5143500"/>
              <a:gd name="connsiteX2" fmla="*/ 4846320 w 4846320"/>
              <a:gd name="connsiteY2" fmla="*/ 5143500 h 5143500"/>
              <a:gd name="connsiteX3" fmla="*/ 0 w 4846320"/>
              <a:gd name="connsiteY3" fmla="*/ 5143500 h 5143500"/>
              <a:gd name="connsiteX4" fmla="*/ 2003487 w 4846320"/>
              <a:gd name="connsiteY4" fmla="*/ 303609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6320" h="5143500">
                <a:moveTo>
                  <a:pt x="2260226" y="0"/>
                </a:moveTo>
                <a:lnTo>
                  <a:pt x="4846320" y="0"/>
                </a:lnTo>
                <a:lnTo>
                  <a:pt x="4846320" y="5143500"/>
                </a:lnTo>
                <a:lnTo>
                  <a:pt x="0" y="5143500"/>
                </a:lnTo>
                <a:cubicBezTo>
                  <a:pt x="264319" y="3905250"/>
                  <a:pt x="655886" y="1990576"/>
                  <a:pt x="2003487" y="303609"/>
                </a:cubicBezTo>
                <a:close/>
              </a:path>
            </a:pathLst>
          </a:custGeom>
          <a:solidFill>
            <a:schemeClr val="bg2">
              <a:lumMod val="40000"/>
              <a:lumOff val="60000"/>
            </a:schemeClr>
          </a:solidFill>
        </p:spPr>
        <p:txBody>
          <a:bodyPr wrap="square">
            <a:noAutofit/>
          </a:bodyPr>
          <a:lstStyle/>
          <a:p>
            <a:r>
              <a:rPr lang="en-US"/>
              <a:t>Click icon to add picture</a:t>
            </a:r>
          </a:p>
        </p:txBody>
      </p:sp>
    </p:spTree>
    <p:extLst>
      <p:ext uri="{BB962C8B-B14F-4D97-AF65-F5344CB8AC3E}">
        <p14:creationId xmlns:p14="http://schemas.microsoft.com/office/powerpoint/2010/main" val="39588516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hoto Slide – Gree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3B16C9C-92A9-3203-4952-0F487DEE083F}"/>
              </a:ext>
            </a:extLst>
          </p:cNvPr>
          <p:cNvSpPr/>
          <p:nvPr userDrawn="1"/>
        </p:nvSpPr>
        <p:spPr>
          <a:xfrm>
            <a:off x="0" y="0"/>
            <a:ext cx="9144000" cy="5143500"/>
          </a:xfrm>
          <a:prstGeom prst="rect">
            <a:avLst/>
          </a:pr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
            <a:extLst>
              <a:ext uri="{FF2B5EF4-FFF2-40B4-BE49-F238E27FC236}">
                <a16:creationId xmlns:a16="http://schemas.microsoft.com/office/drawing/2014/main" id="{7F06FD26-CE5C-15FD-8C25-AAA1060D946F}"/>
              </a:ext>
            </a:extLst>
          </p:cNvPr>
          <p:cNvSpPr>
            <a:spLocks noGrp="1"/>
          </p:cNvSpPr>
          <p:nvPr>
            <p:ph type="pic" sz="quarter" idx="12"/>
          </p:nvPr>
        </p:nvSpPr>
        <p:spPr>
          <a:xfrm>
            <a:off x="4265080" y="-34599"/>
            <a:ext cx="4878920" cy="5178099"/>
          </a:xfrm>
          <a:custGeom>
            <a:avLst/>
            <a:gdLst>
              <a:gd name="connsiteX0" fmla="*/ 2260226 w 4846320"/>
              <a:gd name="connsiteY0" fmla="*/ 0 h 5143500"/>
              <a:gd name="connsiteX1" fmla="*/ 4846320 w 4846320"/>
              <a:gd name="connsiteY1" fmla="*/ 0 h 5143500"/>
              <a:gd name="connsiteX2" fmla="*/ 4846320 w 4846320"/>
              <a:gd name="connsiteY2" fmla="*/ 5143500 h 5143500"/>
              <a:gd name="connsiteX3" fmla="*/ 0 w 4846320"/>
              <a:gd name="connsiteY3" fmla="*/ 5143500 h 5143500"/>
              <a:gd name="connsiteX4" fmla="*/ 2003487 w 4846320"/>
              <a:gd name="connsiteY4" fmla="*/ 303609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6320" h="5143500">
                <a:moveTo>
                  <a:pt x="2260226" y="0"/>
                </a:moveTo>
                <a:lnTo>
                  <a:pt x="4846320" y="0"/>
                </a:lnTo>
                <a:lnTo>
                  <a:pt x="4846320" y="5143500"/>
                </a:lnTo>
                <a:lnTo>
                  <a:pt x="0" y="5143500"/>
                </a:lnTo>
                <a:cubicBezTo>
                  <a:pt x="264319" y="3905250"/>
                  <a:pt x="655886" y="1990576"/>
                  <a:pt x="2003487" y="303609"/>
                </a:cubicBezTo>
                <a:close/>
              </a:path>
            </a:pathLst>
          </a:custGeom>
          <a:solidFill>
            <a:schemeClr val="bg2">
              <a:lumMod val="40000"/>
              <a:lumOff val="60000"/>
            </a:schemeClr>
          </a:solidFill>
        </p:spPr>
        <p:txBody>
          <a:bodyPr wrap="square">
            <a:noAutofit/>
          </a:bodyPr>
          <a:lstStyle/>
          <a:p>
            <a:r>
              <a:rPr lang="en-US"/>
              <a:t>Click icon to add picture</a:t>
            </a:r>
          </a:p>
        </p:txBody>
      </p:sp>
      <p:sp>
        <p:nvSpPr>
          <p:cNvPr id="9" name="Title 1">
            <a:extLst>
              <a:ext uri="{FF2B5EF4-FFF2-40B4-BE49-F238E27FC236}">
                <a16:creationId xmlns:a16="http://schemas.microsoft.com/office/drawing/2014/main" id="{60F3484A-B746-F3F7-A584-548CEE042BA6}"/>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10" name="Text Placeholder 8">
            <a:extLst>
              <a:ext uri="{FF2B5EF4-FFF2-40B4-BE49-F238E27FC236}">
                <a16:creationId xmlns:a16="http://schemas.microsoft.com/office/drawing/2014/main" id="{C973777D-D6F8-99EB-9073-B251E9A3B414}"/>
              </a:ext>
            </a:extLst>
          </p:cNvPr>
          <p:cNvSpPr>
            <a:spLocks noGrp="1"/>
          </p:cNvSpPr>
          <p:nvPr>
            <p:ph type="body" sz="quarter" idx="15"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1" name="Footer Placeholder 18">
            <a:extLst>
              <a:ext uri="{FF2B5EF4-FFF2-40B4-BE49-F238E27FC236}">
                <a16:creationId xmlns:a16="http://schemas.microsoft.com/office/drawing/2014/main" id="{5F8F012C-F393-8DEB-2D8C-3053ABD7AA7F}"/>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12" name="Slide Number Placeholder 19">
            <a:extLst>
              <a:ext uri="{FF2B5EF4-FFF2-40B4-BE49-F238E27FC236}">
                <a16:creationId xmlns:a16="http://schemas.microsoft.com/office/drawing/2014/main" id="{F88C467D-F7E3-BF87-F83A-F2FBA500C3B9}"/>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2310374276"/>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4-Icons Highlight Slide – Green">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F61F7DAB-B547-0BED-22C6-62568727617A}"/>
              </a:ext>
            </a:extLst>
          </p:cNvPr>
          <p:cNvSpPr/>
          <p:nvPr userDrawn="1"/>
        </p:nvSpPr>
        <p:spPr>
          <a:xfrm>
            <a:off x="414338" y="673100"/>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A8C94A4F-B1A9-B08C-3E91-74D74AEE8B16}"/>
              </a:ext>
            </a:extLst>
          </p:cNvPr>
          <p:cNvSpPr/>
          <p:nvPr userDrawn="1"/>
        </p:nvSpPr>
        <p:spPr>
          <a:xfrm>
            <a:off x="2282680" y="673100"/>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21102B40-99F9-9B16-6A3B-F4E80C0B99D1}"/>
              </a:ext>
            </a:extLst>
          </p:cNvPr>
          <p:cNvSpPr/>
          <p:nvPr userDrawn="1"/>
        </p:nvSpPr>
        <p:spPr>
          <a:xfrm>
            <a:off x="414338" y="2576041"/>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F09C3A6B-37F8-489C-24A3-70DD418F1470}"/>
              </a:ext>
            </a:extLst>
          </p:cNvPr>
          <p:cNvSpPr/>
          <p:nvPr userDrawn="1"/>
        </p:nvSpPr>
        <p:spPr>
          <a:xfrm>
            <a:off x="2282680" y="2576041"/>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B68837A6-E1B4-4B66-52F0-032787498255}"/>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a:extLst>
              <a:ext uri="{FF2B5EF4-FFF2-40B4-BE49-F238E27FC236}">
                <a16:creationId xmlns:a16="http://schemas.microsoft.com/office/drawing/2014/main" id="{2019C90C-DC4E-2E51-054B-083B16CC0AC5}"/>
              </a:ext>
            </a:extLst>
          </p:cNvPr>
          <p:cNvSpPr/>
          <p:nvPr userDrawn="1"/>
        </p:nvSpPr>
        <p:spPr>
          <a:xfrm>
            <a:off x="4428532" y="3694671"/>
            <a:ext cx="4730297" cy="776004"/>
          </a:xfrm>
          <a:custGeom>
            <a:avLst/>
            <a:gdLst>
              <a:gd name="connsiteX0" fmla="*/ 388002 w 4730297"/>
              <a:gd name="connsiteY0" fmla="*/ 0 h 776004"/>
              <a:gd name="connsiteX1" fmla="*/ 4730297 w 4730297"/>
              <a:gd name="connsiteY1" fmla="*/ 0 h 776004"/>
              <a:gd name="connsiteX2" fmla="*/ 4730297 w 4730297"/>
              <a:gd name="connsiteY2" fmla="*/ 776004 h 776004"/>
              <a:gd name="connsiteX3" fmla="*/ 388002 w 4730297"/>
              <a:gd name="connsiteY3" fmla="*/ 776004 h 776004"/>
              <a:gd name="connsiteX4" fmla="*/ 0 w 4730297"/>
              <a:gd name="connsiteY4" fmla="*/ 388002 h 776004"/>
              <a:gd name="connsiteX5" fmla="*/ 388002 w 4730297"/>
              <a:gd name="connsiteY5" fmla="*/ 0 h 77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0297" h="776004">
                <a:moveTo>
                  <a:pt x="388002" y="0"/>
                </a:moveTo>
                <a:lnTo>
                  <a:pt x="4730297" y="0"/>
                </a:lnTo>
                <a:lnTo>
                  <a:pt x="4730297" y="776004"/>
                </a:lnTo>
                <a:lnTo>
                  <a:pt x="388002" y="776004"/>
                </a:lnTo>
                <a:cubicBezTo>
                  <a:pt x="173714" y="776004"/>
                  <a:pt x="0" y="602290"/>
                  <a:pt x="0" y="388002"/>
                </a:cubicBezTo>
                <a:cubicBezTo>
                  <a:pt x="0" y="173714"/>
                  <a:pt x="173714" y="0"/>
                  <a:pt x="388002" y="0"/>
                </a:cubicBezTo>
                <a:close/>
              </a:path>
            </a:pathLst>
          </a:cu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Picture Placeholder 17">
            <a:extLst>
              <a:ext uri="{FF2B5EF4-FFF2-40B4-BE49-F238E27FC236}">
                <a16:creationId xmlns:a16="http://schemas.microsoft.com/office/drawing/2014/main" id="{EC22C66E-75B8-C340-9CF2-F2F69C26B0E4}"/>
              </a:ext>
            </a:extLst>
          </p:cNvPr>
          <p:cNvSpPr>
            <a:spLocks noGrp="1"/>
          </p:cNvSpPr>
          <p:nvPr>
            <p:ph type="pic" sz="quarter" idx="30" hasCustomPrompt="1"/>
          </p:nvPr>
        </p:nvSpPr>
        <p:spPr>
          <a:xfrm>
            <a:off x="4572000" y="3827918"/>
            <a:ext cx="531546" cy="531546"/>
          </a:xfrm>
        </p:spPr>
        <p:txBody>
          <a:bodyPr>
            <a:normAutofit/>
          </a:bodyPr>
          <a:lstStyle>
            <a:lvl1pPr marL="0" indent="0">
              <a:buNone/>
              <a:defRPr sz="1000"/>
            </a:lvl1pPr>
          </a:lstStyle>
          <a:p>
            <a:r>
              <a:rPr lang="en-US"/>
              <a:t>icon</a:t>
            </a:r>
          </a:p>
        </p:txBody>
      </p:sp>
      <p:sp>
        <p:nvSpPr>
          <p:cNvPr id="25" name="Title 1">
            <a:extLst>
              <a:ext uri="{FF2B5EF4-FFF2-40B4-BE49-F238E27FC236}">
                <a16:creationId xmlns:a16="http://schemas.microsoft.com/office/drawing/2014/main" id="{2298CEAE-8656-2BC6-472E-1B4D9E760432}"/>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28" name="Text Placeholder 8">
            <a:extLst>
              <a:ext uri="{FF2B5EF4-FFF2-40B4-BE49-F238E27FC236}">
                <a16:creationId xmlns:a16="http://schemas.microsoft.com/office/drawing/2014/main" id="{FC2685C2-2654-E5FE-4716-53DAFC05466C}"/>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2" name="Oval 1">
            <a:extLst>
              <a:ext uri="{FF2B5EF4-FFF2-40B4-BE49-F238E27FC236}">
                <a16:creationId xmlns:a16="http://schemas.microsoft.com/office/drawing/2014/main" id="{199A1357-71B9-C2DA-C5BD-DD456A035E71}"/>
              </a:ext>
            </a:extLst>
          </p:cNvPr>
          <p:cNvSpPr/>
          <p:nvPr userDrawn="1"/>
        </p:nvSpPr>
        <p:spPr>
          <a:xfrm>
            <a:off x="817558" y="815110"/>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17">
            <a:extLst>
              <a:ext uri="{FF2B5EF4-FFF2-40B4-BE49-F238E27FC236}">
                <a16:creationId xmlns:a16="http://schemas.microsoft.com/office/drawing/2014/main" id="{6447CCF9-0533-6536-F1D7-D9B71E6AE6B8}"/>
              </a:ext>
            </a:extLst>
          </p:cNvPr>
          <p:cNvSpPr>
            <a:spLocks noGrp="1"/>
          </p:cNvSpPr>
          <p:nvPr>
            <p:ph type="pic" sz="quarter" idx="16" hasCustomPrompt="1"/>
          </p:nvPr>
        </p:nvSpPr>
        <p:spPr>
          <a:xfrm>
            <a:off x="952095" y="949647"/>
            <a:ext cx="556426" cy="556426"/>
          </a:xfrm>
        </p:spPr>
        <p:txBody>
          <a:bodyPr>
            <a:normAutofit/>
          </a:bodyPr>
          <a:lstStyle>
            <a:lvl1pPr marL="0" indent="0">
              <a:buNone/>
              <a:defRPr sz="1000"/>
            </a:lvl1pPr>
          </a:lstStyle>
          <a:p>
            <a:r>
              <a:rPr lang="en-US"/>
              <a:t>icon</a:t>
            </a:r>
          </a:p>
        </p:txBody>
      </p:sp>
      <p:sp>
        <p:nvSpPr>
          <p:cNvPr id="6" name="Oval 5">
            <a:extLst>
              <a:ext uri="{FF2B5EF4-FFF2-40B4-BE49-F238E27FC236}">
                <a16:creationId xmlns:a16="http://schemas.microsoft.com/office/drawing/2014/main" id="{681C9E62-7FEC-C4F3-7AA0-C8F73D50653F}"/>
              </a:ext>
            </a:extLst>
          </p:cNvPr>
          <p:cNvSpPr/>
          <p:nvPr userDrawn="1"/>
        </p:nvSpPr>
        <p:spPr>
          <a:xfrm>
            <a:off x="2690842" y="815110"/>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17">
            <a:extLst>
              <a:ext uri="{FF2B5EF4-FFF2-40B4-BE49-F238E27FC236}">
                <a16:creationId xmlns:a16="http://schemas.microsoft.com/office/drawing/2014/main" id="{37EBCDC1-C833-2252-791C-080C74359D88}"/>
              </a:ext>
            </a:extLst>
          </p:cNvPr>
          <p:cNvSpPr>
            <a:spLocks noGrp="1"/>
          </p:cNvSpPr>
          <p:nvPr>
            <p:ph type="pic" sz="quarter" idx="31" hasCustomPrompt="1"/>
          </p:nvPr>
        </p:nvSpPr>
        <p:spPr>
          <a:xfrm>
            <a:off x="2825379" y="949647"/>
            <a:ext cx="556426" cy="556426"/>
          </a:xfrm>
        </p:spPr>
        <p:txBody>
          <a:bodyPr>
            <a:normAutofit/>
          </a:bodyPr>
          <a:lstStyle>
            <a:lvl1pPr marL="0" indent="0">
              <a:buNone/>
              <a:defRPr sz="1000"/>
            </a:lvl1pPr>
          </a:lstStyle>
          <a:p>
            <a:r>
              <a:rPr lang="en-US"/>
              <a:t>icon</a:t>
            </a:r>
          </a:p>
        </p:txBody>
      </p:sp>
      <p:sp>
        <p:nvSpPr>
          <p:cNvPr id="8" name="Oval 7">
            <a:extLst>
              <a:ext uri="{FF2B5EF4-FFF2-40B4-BE49-F238E27FC236}">
                <a16:creationId xmlns:a16="http://schemas.microsoft.com/office/drawing/2014/main" id="{69956A53-CC43-766E-DFB4-EA6C7F2C5B1D}"/>
              </a:ext>
            </a:extLst>
          </p:cNvPr>
          <p:cNvSpPr/>
          <p:nvPr userDrawn="1"/>
        </p:nvSpPr>
        <p:spPr>
          <a:xfrm>
            <a:off x="817558" y="271805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17">
            <a:extLst>
              <a:ext uri="{FF2B5EF4-FFF2-40B4-BE49-F238E27FC236}">
                <a16:creationId xmlns:a16="http://schemas.microsoft.com/office/drawing/2014/main" id="{89C65DDF-2E4C-3454-542A-226F7760AE29}"/>
              </a:ext>
            </a:extLst>
          </p:cNvPr>
          <p:cNvSpPr>
            <a:spLocks noGrp="1"/>
          </p:cNvSpPr>
          <p:nvPr>
            <p:ph type="pic" sz="quarter" idx="32" hasCustomPrompt="1"/>
          </p:nvPr>
        </p:nvSpPr>
        <p:spPr>
          <a:xfrm>
            <a:off x="952095" y="2852588"/>
            <a:ext cx="556426" cy="556426"/>
          </a:xfrm>
        </p:spPr>
        <p:txBody>
          <a:bodyPr>
            <a:normAutofit/>
          </a:bodyPr>
          <a:lstStyle>
            <a:lvl1pPr marL="0" indent="0">
              <a:buNone/>
              <a:defRPr sz="1000"/>
            </a:lvl1pPr>
          </a:lstStyle>
          <a:p>
            <a:r>
              <a:rPr lang="en-US"/>
              <a:t>icon</a:t>
            </a:r>
          </a:p>
        </p:txBody>
      </p:sp>
      <p:sp>
        <p:nvSpPr>
          <p:cNvPr id="10" name="Oval 9">
            <a:extLst>
              <a:ext uri="{FF2B5EF4-FFF2-40B4-BE49-F238E27FC236}">
                <a16:creationId xmlns:a16="http://schemas.microsoft.com/office/drawing/2014/main" id="{182099D4-13FF-09E8-19B3-F663AAC5F1C6}"/>
              </a:ext>
            </a:extLst>
          </p:cNvPr>
          <p:cNvSpPr/>
          <p:nvPr userDrawn="1"/>
        </p:nvSpPr>
        <p:spPr>
          <a:xfrm>
            <a:off x="2690842" y="271805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7">
            <a:extLst>
              <a:ext uri="{FF2B5EF4-FFF2-40B4-BE49-F238E27FC236}">
                <a16:creationId xmlns:a16="http://schemas.microsoft.com/office/drawing/2014/main" id="{3A8D28FE-C8BD-46E5-95AE-D5342B5E7B63}"/>
              </a:ext>
            </a:extLst>
          </p:cNvPr>
          <p:cNvSpPr>
            <a:spLocks noGrp="1"/>
          </p:cNvSpPr>
          <p:nvPr>
            <p:ph type="pic" sz="quarter" idx="33" hasCustomPrompt="1"/>
          </p:nvPr>
        </p:nvSpPr>
        <p:spPr>
          <a:xfrm>
            <a:off x="2825379" y="2852588"/>
            <a:ext cx="556426" cy="556426"/>
          </a:xfrm>
        </p:spPr>
        <p:txBody>
          <a:bodyPr>
            <a:normAutofit/>
          </a:bodyPr>
          <a:lstStyle>
            <a:lvl1pPr marL="0" indent="0">
              <a:buNone/>
              <a:defRPr sz="1000"/>
            </a:lvl1pPr>
          </a:lstStyle>
          <a:p>
            <a:r>
              <a:rPr lang="en-US"/>
              <a:t>icon</a:t>
            </a:r>
          </a:p>
        </p:txBody>
      </p:sp>
      <p:sp>
        <p:nvSpPr>
          <p:cNvPr id="12" name="Text Placeholder 8">
            <a:extLst>
              <a:ext uri="{FF2B5EF4-FFF2-40B4-BE49-F238E27FC236}">
                <a16:creationId xmlns:a16="http://schemas.microsoft.com/office/drawing/2014/main" id="{C0277D6C-A8D7-98DE-3D5D-A4D9C0856367}"/>
              </a:ext>
            </a:extLst>
          </p:cNvPr>
          <p:cNvSpPr>
            <a:spLocks noGrp="1"/>
          </p:cNvSpPr>
          <p:nvPr>
            <p:ph type="body" sz="quarter" idx="34" hasCustomPrompt="1"/>
          </p:nvPr>
        </p:nvSpPr>
        <p:spPr>
          <a:xfrm>
            <a:off x="579223" y="1775974"/>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5" name="Text Placeholder 8">
            <a:extLst>
              <a:ext uri="{FF2B5EF4-FFF2-40B4-BE49-F238E27FC236}">
                <a16:creationId xmlns:a16="http://schemas.microsoft.com/office/drawing/2014/main" id="{FD1194F2-F28A-DF03-8DA5-9F9CC58B4D0E}"/>
              </a:ext>
            </a:extLst>
          </p:cNvPr>
          <p:cNvSpPr>
            <a:spLocks noGrp="1"/>
          </p:cNvSpPr>
          <p:nvPr>
            <p:ph type="body" sz="quarter" idx="35" hasCustomPrompt="1"/>
          </p:nvPr>
        </p:nvSpPr>
        <p:spPr>
          <a:xfrm>
            <a:off x="2427794" y="1775974"/>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7" name="Text Placeholder 8">
            <a:extLst>
              <a:ext uri="{FF2B5EF4-FFF2-40B4-BE49-F238E27FC236}">
                <a16:creationId xmlns:a16="http://schemas.microsoft.com/office/drawing/2014/main" id="{9B990BD7-B1D6-F77F-2D06-DF87A727DAFC}"/>
              </a:ext>
            </a:extLst>
          </p:cNvPr>
          <p:cNvSpPr>
            <a:spLocks noGrp="1"/>
          </p:cNvSpPr>
          <p:nvPr>
            <p:ph type="body" sz="quarter" idx="36" hasCustomPrompt="1"/>
          </p:nvPr>
        </p:nvSpPr>
        <p:spPr>
          <a:xfrm>
            <a:off x="579223" y="3698685"/>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8" name="Text Placeholder 8">
            <a:extLst>
              <a:ext uri="{FF2B5EF4-FFF2-40B4-BE49-F238E27FC236}">
                <a16:creationId xmlns:a16="http://schemas.microsoft.com/office/drawing/2014/main" id="{8AA8B465-C790-A81F-86AC-1A79374CC6AC}"/>
              </a:ext>
            </a:extLst>
          </p:cNvPr>
          <p:cNvSpPr>
            <a:spLocks noGrp="1"/>
          </p:cNvSpPr>
          <p:nvPr>
            <p:ph type="body" sz="quarter" idx="37" hasCustomPrompt="1"/>
          </p:nvPr>
        </p:nvSpPr>
        <p:spPr>
          <a:xfrm>
            <a:off x="2427794" y="3698685"/>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26" name="Footer Placeholder 18">
            <a:extLst>
              <a:ext uri="{FF2B5EF4-FFF2-40B4-BE49-F238E27FC236}">
                <a16:creationId xmlns:a16="http://schemas.microsoft.com/office/drawing/2014/main" id="{94C48DA2-A3D4-FE2C-05A7-EC3DF5AD12C1}"/>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27" name="Slide Number Placeholder 19">
            <a:extLst>
              <a:ext uri="{FF2B5EF4-FFF2-40B4-BE49-F238E27FC236}">
                <a16:creationId xmlns:a16="http://schemas.microsoft.com/office/drawing/2014/main" id="{87FFE1AF-F1DA-B1F8-7625-0CAD356C1025}"/>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33" name="Text Placeholder 8">
            <a:extLst>
              <a:ext uri="{FF2B5EF4-FFF2-40B4-BE49-F238E27FC236}">
                <a16:creationId xmlns:a16="http://schemas.microsoft.com/office/drawing/2014/main" id="{8109DCB0-BC52-7453-86EF-72E307FE5423}"/>
              </a:ext>
            </a:extLst>
          </p:cNvPr>
          <p:cNvSpPr>
            <a:spLocks noGrp="1"/>
          </p:cNvSpPr>
          <p:nvPr>
            <p:ph type="body" sz="quarter" idx="29" hasCustomPrompt="1"/>
          </p:nvPr>
        </p:nvSpPr>
        <p:spPr>
          <a:xfrm>
            <a:off x="5247991" y="3870892"/>
            <a:ext cx="3226658" cy="423562"/>
          </a:xfrm>
        </p:spPr>
        <p:txBody>
          <a:bodyPr lIns="0" tIns="0" rIns="0" bIns="0">
            <a:noAutofit/>
          </a:bodyPr>
          <a:lstStyle>
            <a:lvl1pPr marL="0" indent="0">
              <a:lnSpc>
                <a:spcPct val="100000"/>
              </a:lnSpc>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Tree>
    <p:extLst>
      <p:ext uri="{BB962C8B-B14F-4D97-AF65-F5344CB8AC3E}">
        <p14:creationId xmlns:p14="http://schemas.microsoft.com/office/powerpoint/2010/main" val="3355201558"/>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4-Icons Highlight Slide – Blue">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F61F7DAB-B547-0BED-22C6-62568727617A}"/>
              </a:ext>
            </a:extLst>
          </p:cNvPr>
          <p:cNvSpPr/>
          <p:nvPr userDrawn="1"/>
        </p:nvSpPr>
        <p:spPr>
          <a:xfrm>
            <a:off x="414338" y="673100"/>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A8C94A4F-B1A9-B08C-3E91-74D74AEE8B16}"/>
              </a:ext>
            </a:extLst>
          </p:cNvPr>
          <p:cNvSpPr/>
          <p:nvPr userDrawn="1"/>
        </p:nvSpPr>
        <p:spPr>
          <a:xfrm>
            <a:off x="2282680" y="673100"/>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21102B40-99F9-9B16-6A3B-F4E80C0B99D1}"/>
              </a:ext>
            </a:extLst>
          </p:cNvPr>
          <p:cNvSpPr/>
          <p:nvPr userDrawn="1"/>
        </p:nvSpPr>
        <p:spPr>
          <a:xfrm>
            <a:off x="414338" y="2576041"/>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F09C3A6B-37F8-489C-24A3-70DD418F1470}"/>
              </a:ext>
            </a:extLst>
          </p:cNvPr>
          <p:cNvSpPr/>
          <p:nvPr userDrawn="1"/>
        </p:nvSpPr>
        <p:spPr>
          <a:xfrm>
            <a:off x="2282680" y="2576041"/>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B68837A6-E1B4-4B66-52F0-032787498255}"/>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a:extLst>
              <a:ext uri="{FF2B5EF4-FFF2-40B4-BE49-F238E27FC236}">
                <a16:creationId xmlns:a16="http://schemas.microsoft.com/office/drawing/2014/main" id="{2019C90C-DC4E-2E51-054B-083B16CC0AC5}"/>
              </a:ext>
            </a:extLst>
          </p:cNvPr>
          <p:cNvSpPr/>
          <p:nvPr userDrawn="1"/>
        </p:nvSpPr>
        <p:spPr>
          <a:xfrm>
            <a:off x="4428532" y="3694671"/>
            <a:ext cx="4730297" cy="776004"/>
          </a:xfrm>
          <a:custGeom>
            <a:avLst/>
            <a:gdLst>
              <a:gd name="connsiteX0" fmla="*/ 388002 w 4730297"/>
              <a:gd name="connsiteY0" fmla="*/ 0 h 776004"/>
              <a:gd name="connsiteX1" fmla="*/ 4730297 w 4730297"/>
              <a:gd name="connsiteY1" fmla="*/ 0 h 776004"/>
              <a:gd name="connsiteX2" fmla="*/ 4730297 w 4730297"/>
              <a:gd name="connsiteY2" fmla="*/ 776004 h 776004"/>
              <a:gd name="connsiteX3" fmla="*/ 388002 w 4730297"/>
              <a:gd name="connsiteY3" fmla="*/ 776004 h 776004"/>
              <a:gd name="connsiteX4" fmla="*/ 0 w 4730297"/>
              <a:gd name="connsiteY4" fmla="*/ 388002 h 776004"/>
              <a:gd name="connsiteX5" fmla="*/ 388002 w 4730297"/>
              <a:gd name="connsiteY5" fmla="*/ 0 h 77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0297" h="776004">
                <a:moveTo>
                  <a:pt x="388002" y="0"/>
                </a:moveTo>
                <a:lnTo>
                  <a:pt x="4730297" y="0"/>
                </a:lnTo>
                <a:lnTo>
                  <a:pt x="4730297" y="776004"/>
                </a:lnTo>
                <a:lnTo>
                  <a:pt x="388002" y="776004"/>
                </a:lnTo>
                <a:cubicBezTo>
                  <a:pt x="173714" y="776004"/>
                  <a:pt x="0" y="602290"/>
                  <a:pt x="0" y="388002"/>
                </a:cubicBezTo>
                <a:cubicBezTo>
                  <a:pt x="0" y="173714"/>
                  <a:pt x="173714" y="0"/>
                  <a:pt x="388002" y="0"/>
                </a:cubicBezTo>
                <a:close/>
              </a:path>
            </a:pathLst>
          </a:cu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Picture Placeholder 17">
            <a:extLst>
              <a:ext uri="{FF2B5EF4-FFF2-40B4-BE49-F238E27FC236}">
                <a16:creationId xmlns:a16="http://schemas.microsoft.com/office/drawing/2014/main" id="{EC22C66E-75B8-C340-9CF2-F2F69C26B0E4}"/>
              </a:ext>
            </a:extLst>
          </p:cNvPr>
          <p:cNvSpPr>
            <a:spLocks noGrp="1"/>
          </p:cNvSpPr>
          <p:nvPr>
            <p:ph type="pic" sz="quarter" idx="30" hasCustomPrompt="1"/>
          </p:nvPr>
        </p:nvSpPr>
        <p:spPr>
          <a:xfrm>
            <a:off x="4572000" y="3827918"/>
            <a:ext cx="531546" cy="531546"/>
          </a:xfrm>
        </p:spPr>
        <p:txBody>
          <a:bodyPr>
            <a:normAutofit/>
          </a:bodyPr>
          <a:lstStyle>
            <a:lvl1pPr marL="0" indent="0">
              <a:buNone/>
              <a:defRPr sz="1000"/>
            </a:lvl1pPr>
          </a:lstStyle>
          <a:p>
            <a:r>
              <a:rPr lang="en-US"/>
              <a:t>icon</a:t>
            </a:r>
          </a:p>
        </p:txBody>
      </p:sp>
      <p:sp>
        <p:nvSpPr>
          <p:cNvPr id="25" name="Title 1">
            <a:extLst>
              <a:ext uri="{FF2B5EF4-FFF2-40B4-BE49-F238E27FC236}">
                <a16:creationId xmlns:a16="http://schemas.microsoft.com/office/drawing/2014/main" id="{2298CEAE-8656-2BC6-472E-1B4D9E760432}"/>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28" name="Text Placeholder 8">
            <a:extLst>
              <a:ext uri="{FF2B5EF4-FFF2-40B4-BE49-F238E27FC236}">
                <a16:creationId xmlns:a16="http://schemas.microsoft.com/office/drawing/2014/main" id="{FC2685C2-2654-E5FE-4716-53DAFC05466C}"/>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2" name="Oval 1">
            <a:extLst>
              <a:ext uri="{FF2B5EF4-FFF2-40B4-BE49-F238E27FC236}">
                <a16:creationId xmlns:a16="http://schemas.microsoft.com/office/drawing/2014/main" id="{199A1357-71B9-C2DA-C5BD-DD456A035E71}"/>
              </a:ext>
            </a:extLst>
          </p:cNvPr>
          <p:cNvSpPr/>
          <p:nvPr userDrawn="1"/>
        </p:nvSpPr>
        <p:spPr>
          <a:xfrm>
            <a:off x="817558" y="815110"/>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17">
            <a:extLst>
              <a:ext uri="{FF2B5EF4-FFF2-40B4-BE49-F238E27FC236}">
                <a16:creationId xmlns:a16="http://schemas.microsoft.com/office/drawing/2014/main" id="{6447CCF9-0533-6536-F1D7-D9B71E6AE6B8}"/>
              </a:ext>
            </a:extLst>
          </p:cNvPr>
          <p:cNvSpPr>
            <a:spLocks noGrp="1"/>
          </p:cNvSpPr>
          <p:nvPr>
            <p:ph type="pic" sz="quarter" idx="16" hasCustomPrompt="1"/>
          </p:nvPr>
        </p:nvSpPr>
        <p:spPr>
          <a:xfrm>
            <a:off x="952095" y="949647"/>
            <a:ext cx="556426" cy="556426"/>
          </a:xfrm>
        </p:spPr>
        <p:txBody>
          <a:bodyPr>
            <a:normAutofit/>
          </a:bodyPr>
          <a:lstStyle>
            <a:lvl1pPr marL="0" indent="0">
              <a:buNone/>
              <a:defRPr sz="1000"/>
            </a:lvl1pPr>
          </a:lstStyle>
          <a:p>
            <a:r>
              <a:rPr lang="en-US"/>
              <a:t>icon</a:t>
            </a:r>
          </a:p>
        </p:txBody>
      </p:sp>
      <p:sp>
        <p:nvSpPr>
          <p:cNvPr id="6" name="Oval 5">
            <a:extLst>
              <a:ext uri="{FF2B5EF4-FFF2-40B4-BE49-F238E27FC236}">
                <a16:creationId xmlns:a16="http://schemas.microsoft.com/office/drawing/2014/main" id="{681C9E62-7FEC-C4F3-7AA0-C8F73D50653F}"/>
              </a:ext>
            </a:extLst>
          </p:cNvPr>
          <p:cNvSpPr/>
          <p:nvPr userDrawn="1"/>
        </p:nvSpPr>
        <p:spPr>
          <a:xfrm>
            <a:off x="2690842" y="815110"/>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17">
            <a:extLst>
              <a:ext uri="{FF2B5EF4-FFF2-40B4-BE49-F238E27FC236}">
                <a16:creationId xmlns:a16="http://schemas.microsoft.com/office/drawing/2014/main" id="{37EBCDC1-C833-2252-791C-080C74359D88}"/>
              </a:ext>
            </a:extLst>
          </p:cNvPr>
          <p:cNvSpPr>
            <a:spLocks noGrp="1"/>
          </p:cNvSpPr>
          <p:nvPr>
            <p:ph type="pic" sz="quarter" idx="31" hasCustomPrompt="1"/>
          </p:nvPr>
        </p:nvSpPr>
        <p:spPr>
          <a:xfrm>
            <a:off x="2825379" y="949647"/>
            <a:ext cx="556426" cy="556426"/>
          </a:xfrm>
        </p:spPr>
        <p:txBody>
          <a:bodyPr>
            <a:normAutofit/>
          </a:bodyPr>
          <a:lstStyle>
            <a:lvl1pPr marL="0" indent="0">
              <a:buNone/>
              <a:defRPr sz="1000"/>
            </a:lvl1pPr>
          </a:lstStyle>
          <a:p>
            <a:r>
              <a:rPr lang="en-US"/>
              <a:t>icon</a:t>
            </a:r>
          </a:p>
        </p:txBody>
      </p:sp>
      <p:sp>
        <p:nvSpPr>
          <p:cNvPr id="8" name="Oval 7">
            <a:extLst>
              <a:ext uri="{FF2B5EF4-FFF2-40B4-BE49-F238E27FC236}">
                <a16:creationId xmlns:a16="http://schemas.microsoft.com/office/drawing/2014/main" id="{69956A53-CC43-766E-DFB4-EA6C7F2C5B1D}"/>
              </a:ext>
            </a:extLst>
          </p:cNvPr>
          <p:cNvSpPr/>
          <p:nvPr userDrawn="1"/>
        </p:nvSpPr>
        <p:spPr>
          <a:xfrm>
            <a:off x="817558" y="271805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17">
            <a:extLst>
              <a:ext uri="{FF2B5EF4-FFF2-40B4-BE49-F238E27FC236}">
                <a16:creationId xmlns:a16="http://schemas.microsoft.com/office/drawing/2014/main" id="{89C65DDF-2E4C-3454-542A-226F7760AE29}"/>
              </a:ext>
            </a:extLst>
          </p:cNvPr>
          <p:cNvSpPr>
            <a:spLocks noGrp="1"/>
          </p:cNvSpPr>
          <p:nvPr>
            <p:ph type="pic" sz="quarter" idx="32" hasCustomPrompt="1"/>
          </p:nvPr>
        </p:nvSpPr>
        <p:spPr>
          <a:xfrm>
            <a:off x="952095" y="2852588"/>
            <a:ext cx="556426" cy="556426"/>
          </a:xfrm>
        </p:spPr>
        <p:txBody>
          <a:bodyPr>
            <a:normAutofit/>
          </a:bodyPr>
          <a:lstStyle>
            <a:lvl1pPr marL="0" indent="0">
              <a:buNone/>
              <a:defRPr sz="1000"/>
            </a:lvl1pPr>
          </a:lstStyle>
          <a:p>
            <a:r>
              <a:rPr lang="en-US"/>
              <a:t>icon</a:t>
            </a:r>
          </a:p>
        </p:txBody>
      </p:sp>
      <p:sp>
        <p:nvSpPr>
          <p:cNvPr id="10" name="Oval 9">
            <a:extLst>
              <a:ext uri="{FF2B5EF4-FFF2-40B4-BE49-F238E27FC236}">
                <a16:creationId xmlns:a16="http://schemas.microsoft.com/office/drawing/2014/main" id="{182099D4-13FF-09E8-19B3-F663AAC5F1C6}"/>
              </a:ext>
            </a:extLst>
          </p:cNvPr>
          <p:cNvSpPr/>
          <p:nvPr userDrawn="1"/>
        </p:nvSpPr>
        <p:spPr>
          <a:xfrm>
            <a:off x="2690842" y="271805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7">
            <a:extLst>
              <a:ext uri="{FF2B5EF4-FFF2-40B4-BE49-F238E27FC236}">
                <a16:creationId xmlns:a16="http://schemas.microsoft.com/office/drawing/2014/main" id="{3A8D28FE-C8BD-46E5-95AE-D5342B5E7B63}"/>
              </a:ext>
            </a:extLst>
          </p:cNvPr>
          <p:cNvSpPr>
            <a:spLocks noGrp="1"/>
          </p:cNvSpPr>
          <p:nvPr>
            <p:ph type="pic" sz="quarter" idx="33" hasCustomPrompt="1"/>
          </p:nvPr>
        </p:nvSpPr>
        <p:spPr>
          <a:xfrm>
            <a:off x="2825379" y="2852588"/>
            <a:ext cx="556426" cy="556426"/>
          </a:xfrm>
        </p:spPr>
        <p:txBody>
          <a:bodyPr>
            <a:normAutofit/>
          </a:bodyPr>
          <a:lstStyle>
            <a:lvl1pPr marL="0" indent="0">
              <a:buNone/>
              <a:defRPr sz="1000"/>
            </a:lvl1pPr>
          </a:lstStyle>
          <a:p>
            <a:r>
              <a:rPr lang="en-US"/>
              <a:t>icon</a:t>
            </a:r>
          </a:p>
        </p:txBody>
      </p:sp>
      <p:sp>
        <p:nvSpPr>
          <p:cNvPr id="12" name="Text Placeholder 8">
            <a:extLst>
              <a:ext uri="{FF2B5EF4-FFF2-40B4-BE49-F238E27FC236}">
                <a16:creationId xmlns:a16="http://schemas.microsoft.com/office/drawing/2014/main" id="{C0277D6C-A8D7-98DE-3D5D-A4D9C0856367}"/>
              </a:ext>
            </a:extLst>
          </p:cNvPr>
          <p:cNvSpPr>
            <a:spLocks noGrp="1"/>
          </p:cNvSpPr>
          <p:nvPr>
            <p:ph type="body" sz="quarter" idx="34" hasCustomPrompt="1"/>
          </p:nvPr>
        </p:nvSpPr>
        <p:spPr>
          <a:xfrm>
            <a:off x="579223" y="1775974"/>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5" name="Text Placeholder 8">
            <a:extLst>
              <a:ext uri="{FF2B5EF4-FFF2-40B4-BE49-F238E27FC236}">
                <a16:creationId xmlns:a16="http://schemas.microsoft.com/office/drawing/2014/main" id="{FD1194F2-F28A-DF03-8DA5-9F9CC58B4D0E}"/>
              </a:ext>
            </a:extLst>
          </p:cNvPr>
          <p:cNvSpPr>
            <a:spLocks noGrp="1"/>
          </p:cNvSpPr>
          <p:nvPr>
            <p:ph type="body" sz="quarter" idx="35" hasCustomPrompt="1"/>
          </p:nvPr>
        </p:nvSpPr>
        <p:spPr>
          <a:xfrm>
            <a:off x="2427794" y="1775974"/>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7" name="Text Placeholder 8">
            <a:extLst>
              <a:ext uri="{FF2B5EF4-FFF2-40B4-BE49-F238E27FC236}">
                <a16:creationId xmlns:a16="http://schemas.microsoft.com/office/drawing/2014/main" id="{9B990BD7-B1D6-F77F-2D06-DF87A727DAFC}"/>
              </a:ext>
            </a:extLst>
          </p:cNvPr>
          <p:cNvSpPr>
            <a:spLocks noGrp="1"/>
          </p:cNvSpPr>
          <p:nvPr>
            <p:ph type="body" sz="quarter" idx="36" hasCustomPrompt="1"/>
          </p:nvPr>
        </p:nvSpPr>
        <p:spPr>
          <a:xfrm>
            <a:off x="579223" y="3698685"/>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8" name="Text Placeholder 8">
            <a:extLst>
              <a:ext uri="{FF2B5EF4-FFF2-40B4-BE49-F238E27FC236}">
                <a16:creationId xmlns:a16="http://schemas.microsoft.com/office/drawing/2014/main" id="{8AA8B465-C790-A81F-86AC-1A79374CC6AC}"/>
              </a:ext>
            </a:extLst>
          </p:cNvPr>
          <p:cNvSpPr>
            <a:spLocks noGrp="1"/>
          </p:cNvSpPr>
          <p:nvPr>
            <p:ph type="body" sz="quarter" idx="37" hasCustomPrompt="1"/>
          </p:nvPr>
        </p:nvSpPr>
        <p:spPr>
          <a:xfrm>
            <a:off x="2427794" y="3698685"/>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5" name="Footer Placeholder 18">
            <a:extLst>
              <a:ext uri="{FF2B5EF4-FFF2-40B4-BE49-F238E27FC236}">
                <a16:creationId xmlns:a16="http://schemas.microsoft.com/office/drawing/2014/main" id="{2132E98E-79BB-8301-A57F-B4624C0FD463}"/>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19" name="Slide Number Placeholder 19">
            <a:extLst>
              <a:ext uri="{FF2B5EF4-FFF2-40B4-BE49-F238E27FC236}">
                <a16:creationId xmlns:a16="http://schemas.microsoft.com/office/drawing/2014/main" id="{489295D7-4D18-073D-0FC3-7C63CD89895F}"/>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20" name="Text Placeholder 8">
            <a:extLst>
              <a:ext uri="{FF2B5EF4-FFF2-40B4-BE49-F238E27FC236}">
                <a16:creationId xmlns:a16="http://schemas.microsoft.com/office/drawing/2014/main" id="{C18C789E-2EF6-9AA3-676A-983CB4935BB6}"/>
              </a:ext>
            </a:extLst>
          </p:cNvPr>
          <p:cNvSpPr>
            <a:spLocks noGrp="1"/>
          </p:cNvSpPr>
          <p:nvPr>
            <p:ph type="body" sz="quarter" idx="29" hasCustomPrompt="1"/>
          </p:nvPr>
        </p:nvSpPr>
        <p:spPr>
          <a:xfrm>
            <a:off x="5247991" y="3870892"/>
            <a:ext cx="3226658" cy="423562"/>
          </a:xfrm>
        </p:spPr>
        <p:txBody>
          <a:bodyPr lIns="0" tIns="0" rIns="0" bIns="0">
            <a:noAutofit/>
          </a:bodyPr>
          <a:lstStyle>
            <a:lvl1pPr marL="0" indent="0">
              <a:lnSpc>
                <a:spcPct val="100000"/>
              </a:lnSpc>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Tree>
    <p:extLst>
      <p:ext uri="{BB962C8B-B14F-4D97-AF65-F5344CB8AC3E}">
        <p14:creationId xmlns:p14="http://schemas.microsoft.com/office/powerpoint/2010/main" val="1483511876"/>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4-Icons Highlight Slide – Yellow">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F61F7DAB-B547-0BED-22C6-62568727617A}"/>
              </a:ext>
            </a:extLst>
          </p:cNvPr>
          <p:cNvSpPr/>
          <p:nvPr userDrawn="1"/>
        </p:nvSpPr>
        <p:spPr>
          <a:xfrm>
            <a:off x="414338" y="673100"/>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A8C94A4F-B1A9-B08C-3E91-74D74AEE8B16}"/>
              </a:ext>
            </a:extLst>
          </p:cNvPr>
          <p:cNvSpPr/>
          <p:nvPr userDrawn="1"/>
        </p:nvSpPr>
        <p:spPr>
          <a:xfrm>
            <a:off x="2282680" y="673100"/>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21102B40-99F9-9B16-6A3B-F4E80C0B99D1}"/>
              </a:ext>
            </a:extLst>
          </p:cNvPr>
          <p:cNvSpPr/>
          <p:nvPr userDrawn="1"/>
        </p:nvSpPr>
        <p:spPr>
          <a:xfrm>
            <a:off x="414338" y="2576041"/>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F09C3A6B-37F8-489C-24A3-70DD418F1470}"/>
              </a:ext>
            </a:extLst>
          </p:cNvPr>
          <p:cNvSpPr/>
          <p:nvPr userDrawn="1"/>
        </p:nvSpPr>
        <p:spPr>
          <a:xfrm>
            <a:off x="2282680" y="2576041"/>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B68837A6-E1B4-4B66-52F0-032787498255}"/>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a:extLst>
              <a:ext uri="{FF2B5EF4-FFF2-40B4-BE49-F238E27FC236}">
                <a16:creationId xmlns:a16="http://schemas.microsoft.com/office/drawing/2014/main" id="{2019C90C-DC4E-2E51-054B-083B16CC0AC5}"/>
              </a:ext>
            </a:extLst>
          </p:cNvPr>
          <p:cNvSpPr/>
          <p:nvPr userDrawn="1"/>
        </p:nvSpPr>
        <p:spPr>
          <a:xfrm>
            <a:off x="4428532" y="3694671"/>
            <a:ext cx="4730297" cy="776004"/>
          </a:xfrm>
          <a:custGeom>
            <a:avLst/>
            <a:gdLst>
              <a:gd name="connsiteX0" fmla="*/ 388002 w 4730297"/>
              <a:gd name="connsiteY0" fmla="*/ 0 h 776004"/>
              <a:gd name="connsiteX1" fmla="*/ 4730297 w 4730297"/>
              <a:gd name="connsiteY1" fmla="*/ 0 h 776004"/>
              <a:gd name="connsiteX2" fmla="*/ 4730297 w 4730297"/>
              <a:gd name="connsiteY2" fmla="*/ 776004 h 776004"/>
              <a:gd name="connsiteX3" fmla="*/ 388002 w 4730297"/>
              <a:gd name="connsiteY3" fmla="*/ 776004 h 776004"/>
              <a:gd name="connsiteX4" fmla="*/ 0 w 4730297"/>
              <a:gd name="connsiteY4" fmla="*/ 388002 h 776004"/>
              <a:gd name="connsiteX5" fmla="*/ 388002 w 4730297"/>
              <a:gd name="connsiteY5" fmla="*/ 0 h 77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0297" h="776004">
                <a:moveTo>
                  <a:pt x="388002" y="0"/>
                </a:moveTo>
                <a:lnTo>
                  <a:pt x="4730297" y="0"/>
                </a:lnTo>
                <a:lnTo>
                  <a:pt x="4730297" y="776004"/>
                </a:lnTo>
                <a:lnTo>
                  <a:pt x="388002" y="776004"/>
                </a:lnTo>
                <a:cubicBezTo>
                  <a:pt x="173714" y="776004"/>
                  <a:pt x="0" y="602290"/>
                  <a:pt x="0" y="388002"/>
                </a:cubicBezTo>
                <a:cubicBezTo>
                  <a:pt x="0" y="173714"/>
                  <a:pt x="173714" y="0"/>
                  <a:pt x="388002" y="0"/>
                </a:cubicBezTo>
                <a:close/>
              </a:path>
            </a:pathLst>
          </a:cu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Picture Placeholder 17">
            <a:extLst>
              <a:ext uri="{FF2B5EF4-FFF2-40B4-BE49-F238E27FC236}">
                <a16:creationId xmlns:a16="http://schemas.microsoft.com/office/drawing/2014/main" id="{EC22C66E-75B8-C340-9CF2-F2F69C26B0E4}"/>
              </a:ext>
            </a:extLst>
          </p:cNvPr>
          <p:cNvSpPr>
            <a:spLocks noGrp="1"/>
          </p:cNvSpPr>
          <p:nvPr>
            <p:ph type="pic" sz="quarter" idx="30" hasCustomPrompt="1"/>
          </p:nvPr>
        </p:nvSpPr>
        <p:spPr>
          <a:xfrm>
            <a:off x="4572000" y="3827918"/>
            <a:ext cx="531546" cy="531546"/>
          </a:xfrm>
        </p:spPr>
        <p:txBody>
          <a:bodyPr>
            <a:normAutofit/>
          </a:bodyPr>
          <a:lstStyle>
            <a:lvl1pPr marL="0" indent="0">
              <a:buNone/>
              <a:defRPr sz="1000"/>
            </a:lvl1pPr>
          </a:lstStyle>
          <a:p>
            <a:r>
              <a:rPr lang="en-US"/>
              <a:t>icon</a:t>
            </a:r>
          </a:p>
        </p:txBody>
      </p:sp>
      <p:sp>
        <p:nvSpPr>
          <p:cNvPr id="25" name="Title 1">
            <a:extLst>
              <a:ext uri="{FF2B5EF4-FFF2-40B4-BE49-F238E27FC236}">
                <a16:creationId xmlns:a16="http://schemas.microsoft.com/office/drawing/2014/main" id="{2298CEAE-8656-2BC6-472E-1B4D9E760432}"/>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28" name="Text Placeholder 8">
            <a:extLst>
              <a:ext uri="{FF2B5EF4-FFF2-40B4-BE49-F238E27FC236}">
                <a16:creationId xmlns:a16="http://schemas.microsoft.com/office/drawing/2014/main" id="{FC2685C2-2654-E5FE-4716-53DAFC05466C}"/>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2" name="Oval 1">
            <a:extLst>
              <a:ext uri="{FF2B5EF4-FFF2-40B4-BE49-F238E27FC236}">
                <a16:creationId xmlns:a16="http://schemas.microsoft.com/office/drawing/2014/main" id="{199A1357-71B9-C2DA-C5BD-DD456A035E71}"/>
              </a:ext>
            </a:extLst>
          </p:cNvPr>
          <p:cNvSpPr/>
          <p:nvPr userDrawn="1"/>
        </p:nvSpPr>
        <p:spPr>
          <a:xfrm>
            <a:off x="817558" y="815110"/>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17">
            <a:extLst>
              <a:ext uri="{FF2B5EF4-FFF2-40B4-BE49-F238E27FC236}">
                <a16:creationId xmlns:a16="http://schemas.microsoft.com/office/drawing/2014/main" id="{6447CCF9-0533-6536-F1D7-D9B71E6AE6B8}"/>
              </a:ext>
            </a:extLst>
          </p:cNvPr>
          <p:cNvSpPr>
            <a:spLocks noGrp="1"/>
          </p:cNvSpPr>
          <p:nvPr>
            <p:ph type="pic" sz="quarter" idx="16" hasCustomPrompt="1"/>
          </p:nvPr>
        </p:nvSpPr>
        <p:spPr>
          <a:xfrm>
            <a:off x="952095" y="949647"/>
            <a:ext cx="556426" cy="556426"/>
          </a:xfrm>
        </p:spPr>
        <p:txBody>
          <a:bodyPr>
            <a:normAutofit/>
          </a:bodyPr>
          <a:lstStyle>
            <a:lvl1pPr marL="0" indent="0">
              <a:buNone/>
              <a:defRPr sz="1000"/>
            </a:lvl1pPr>
          </a:lstStyle>
          <a:p>
            <a:r>
              <a:rPr lang="en-US"/>
              <a:t>icon</a:t>
            </a:r>
          </a:p>
        </p:txBody>
      </p:sp>
      <p:sp>
        <p:nvSpPr>
          <p:cNvPr id="6" name="Oval 5">
            <a:extLst>
              <a:ext uri="{FF2B5EF4-FFF2-40B4-BE49-F238E27FC236}">
                <a16:creationId xmlns:a16="http://schemas.microsoft.com/office/drawing/2014/main" id="{681C9E62-7FEC-C4F3-7AA0-C8F73D50653F}"/>
              </a:ext>
            </a:extLst>
          </p:cNvPr>
          <p:cNvSpPr/>
          <p:nvPr userDrawn="1"/>
        </p:nvSpPr>
        <p:spPr>
          <a:xfrm>
            <a:off x="2690842" y="815110"/>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17">
            <a:extLst>
              <a:ext uri="{FF2B5EF4-FFF2-40B4-BE49-F238E27FC236}">
                <a16:creationId xmlns:a16="http://schemas.microsoft.com/office/drawing/2014/main" id="{37EBCDC1-C833-2252-791C-080C74359D88}"/>
              </a:ext>
            </a:extLst>
          </p:cNvPr>
          <p:cNvSpPr>
            <a:spLocks noGrp="1"/>
          </p:cNvSpPr>
          <p:nvPr>
            <p:ph type="pic" sz="quarter" idx="31" hasCustomPrompt="1"/>
          </p:nvPr>
        </p:nvSpPr>
        <p:spPr>
          <a:xfrm>
            <a:off x="2825379" y="949647"/>
            <a:ext cx="556426" cy="556426"/>
          </a:xfrm>
        </p:spPr>
        <p:txBody>
          <a:bodyPr>
            <a:normAutofit/>
          </a:bodyPr>
          <a:lstStyle>
            <a:lvl1pPr marL="0" indent="0">
              <a:buNone/>
              <a:defRPr sz="1000"/>
            </a:lvl1pPr>
          </a:lstStyle>
          <a:p>
            <a:r>
              <a:rPr lang="en-US"/>
              <a:t>icon</a:t>
            </a:r>
          </a:p>
        </p:txBody>
      </p:sp>
      <p:sp>
        <p:nvSpPr>
          <p:cNvPr id="8" name="Oval 7">
            <a:extLst>
              <a:ext uri="{FF2B5EF4-FFF2-40B4-BE49-F238E27FC236}">
                <a16:creationId xmlns:a16="http://schemas.microsoft.com/office/drawing/2014/main" id="{69956A53-CC43-766E-DFB4-EA6C7F2C5B1D}"/>
              </a:ext>
            </a:extLst>
          </p:cNvPr>
          <p:cNvSpPr/>
          <p:nvPr userDrawn="1"/>
        </p:nvSpPr>
        <p:spPr>
          <a:xfrm>
            <a:off x="817558" y="271805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17">
            <a:extLst>
              <a:ext uri="{FF2B5EF4-FFF2-40B4-BE49-F238E27FC236}">
                <a16:creationId xmlns:a16="http://schemas.microsoft.com/office/drawing/2014/main" id="{89C65DDF-2E4C-3454-542A-226F7760AE29}"/>
              </a:ext>
            </a:extLst>
          </p:cNvPr>
          <p:cNvSpPr>
            <a:spLocks noGrp="1"/>
          </p:cNvSpPr>
          <p:nvPr>
            <p:ph type="pic" sz="quarter" idx="32" hasCustomPrompt="1"/>
          </p:nvPr>
        </p:nvSpPr>
        <p:spPr>
          <a:xfrm>
            <a:off x="952095" y="2852588"/>
            <a:ext cx="556426" cy="556426"/>
          </a:xfrm>
        </p:spPr>
        <p:txBody>
          <a:bodyPr>
            <a:normAutofit/>
          </a:bodyPr>
          <a:lstStyle>
            <a:lvl1pPr marL="0" indent="0">
              <a:buNone/>
              <a:defRPr sz="1000"/>
            </a:lvl1pPr>
          </a:lstStyle>
          <a:p>
            <a:r>
              <a:rPr lang="en-US"/>
              <a:t>icon</a:t>
            </a:r>
          </a:p>
        </p:txBody>
      </p:sp>
      <p:sp>
        <p:nvSpPr>
          <p:cNvPr id="10" name="Oval 9">
            <a:extLst>
              <a:ext uri="{FF2B5EF4-FFF2-40B4-BE49-F238E27FC236}">
                <a16:creationId xmlns:a16="http://schemas.microsoft.com/office/drawing/2014/main" id="{182099D4-13FF-09E8-19B3-F663AAC5F1C6}"/>
              </a:ext>
            </a:extLst>
          </p:cNvPr>
          <p:cNvSpPr/>
          <p:nvPr userDrawn="1"/>
        </p:nvSpPr>
        <p:spPr>
          <a:xfrm>
            <a:off x="2690842" y="271805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7">
            <a:extLst>
              <a:ext uri="{FF2B5EF4-FFF2-40B4-BE49-F238E27FC236}">
                <a16:creationId xmlns:a16="http://schemas.microsoft.com/office/drawing/2014/main" id="{3A8D28FE-C8BD-46E5-95AE-D5342B5E7B63}"/>
              </a:ext>
            </a:extLst>
          </p:cNvPr>
          <p:cNvSpPr>
            <a:spLocks noGrp="1"/>
          </p:cNvSpPr>
          <p:nvPr>
            <p:ph type="pic" sz="quarter" idx="33" hasCustomPrompt="1"/>
          </p:nvPr>
        </p:nvSpPr>
        <p:spPr>
          <a:xfrm>
            <a:off x="2825379" y="2852588"/>
            <a:ext cx="556426" cy="556426"/>
          </a:xfrm>
        </p:spPr>
        <p:txBody>
          <a:bodyPr>
            <a:normAutofit/>
          </a:bodyPr>
          <a:lstStyle>
            <a:lvl1pPr marL="0" indent="0">
              <a:buNone/>
              <a:defRPr sz="1000"/>
            </a:lvl1pPr>
          </a:lstStyle>
          <a:p>
            <a:r>
              <a:rPr lang="en-US"/>
              <a:t>icon</a:t>
            </a:r>
          </a:p>
        </p:txBody>
      </p:sp>
      <p:sp>
        <p:nvSpPr>
          <p:cNvPr id="12" name="Text Placeholder 8">
            <a:extLst>
              <a:ext uri="{FF2B5EF4-FFF2-40B4-BE49-F238E27FC236}">
                <a16:creationId xmlns:a16="http://schemas.microsoft.com/office/drawing/2014/main" id="{C0277D6C-A8D7-98DE-3D5D-A4D9C0856367}"/>
              </a:ext>
            </a:extLst>
          </p:cNvPr>
          <p:cNvSpPr>
            <a:spLocks noGrp="1"/>
          </p:cNvSpPr>
          <p:nvPr>
            <p:ph type="body" sz="quarter" idx="34" hasCustomPrompt="1"/>
          </p:nvPr>
        </p:nvSpPr>
        <p:spPr>
          <a:xfrm>
            <a:off x="579223" y="1775974"/>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5" name="Text Placeholder 8">
            <a:extLst>
              <a:ext uri="{FF2B5EF4-FFF2-40B4-BE49-F238E27FC236}">
                <a16:creationId xmlns:a16="http://schemas.microsoft.com/office/drawing/2014/main" id="{FD1194F2-F28A-DF03-8DA5-9F9CC58B4D0E}"/>
              </a:ext>
            </a:extLst>
          </p:cNvPr>
          <p:cNvSpPr>
            <a:spLocks noGrp="1"/>
          </p:cNvSpPr>
          <p:nvPr>
            <p:ph type="body" sz="quarter" idx="35" hasCustomPrompt="1"/>
          </p:nvPr>
        </p:nvSpPr>
        <p:spPr>
          <a:xfrm>
            <a:off x="2427794" y="1775974"/>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7" name="Text Placeholder 8">
            <a:extLst>
              <a:ext uri="{FF2B5EF4-FFF2-40B4-BE49-F238E27FC236}">
                <a16:creationId xmlns:a16="http://schemas.microsoft.com/office/drawing/2014/main" id="{9B990BD7-B1D6-F77F-2D06-DF87A727DAFC}"/>
              </a:ext>
            </a:extLst>
          </p:cNvPr>
          <p:cNvSpPr>
            <a:spLocks noGrp="1"/>
          </p:cNvSpPr>
          <p:nvPr>
            <p:ph type="body" sz="quarter" idx="36" hasCustomPrompt="1"/>
          </p:nvPr>
        </p:nvSpPr>
        <p:spPr>
          <a:xfrm>
            <a:off x="579223" y="3698685"/>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8" name="Text Placeholder 8">
            <a:extLst>
              <a:ext uri="{FF2B5EF4-FFF2-40B4-BE49-F238E27FC236}">
                <a16:creationId xmlns:a16="http://schemas.microsoft.com/office/drawing/2014/main" id="{8AA8B465-C790-A81F-86AC-1A79374CC6AC}"/>
              </a:ext>
            </a:extLst>
          </p:cNvPr>
          <p:cNvSpPr>
            <a:spLocks noGrp="1"/>
          </p:cNvSpPr>
          <p:nvPr>
            <p:ph type="body" sz="quarter" idx="37" hasCustomPrompt="1"/>
          </p:nvPr>
        </p:nvSpPr>
        <p:spPr>
          <a:xfrm>
            <a:off x="2427794" y="3698685"/>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5" name="Footer Placeholder 18">
            <a:extLst>
              <a:ext uri="{FF2B5EF4-FFF2-40B4-BE49-F238E27FC236}">
                <a16:creationId xmlns:a16="http://schemas.microsoft.com/office/drawing/2014/main" id="{E3B8F67F-C807-D713-C943-62963760ADFA}"/>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19" name="Slide Number Placeholder 19">
            <a:extLst>
              <a:ext uri="{FF2B5EF4-FFF2-40B4-BE49-F238E27FC236}">
                <a16:creationId xmlns:a16="http://schemas.microsoft.com/office/drawing/2014/main" id="{067B2268-DB07-7E60-1C3D-4C9FDBE84E51}"/>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20" name="Text Placeholder 8">
            <a:extLst>
              <a:ext uri="{FF2B5EF4-FFF2-40B4-BE49-F238E27FC236}">
                <a16:creationId xmlns:a16="http://schemas.microsoft.com/office/drawing/2014/main" id="{22311FF3-EF90-A5FC-3981-AF098ECBE734}"/>
              </a:ext>
            </a:extLst>
          </p:cNvPr>
          <p:cNvSpPr>
            <a:spLocks noGrp="1"/>
          </p:cNvSpPr>
          <p:nvPr>
            <p:ph type="body" sz="quarter" idx="29" hasCustomPrompt="1"/>
          </p:nvPr>
        </p:nvSpPr>
        <p:spPr>
          <a:xfrm>
            <a:off x="5247991" y="3870892"/>
            <a:ext cx="3226658" cy="423562"/>
          </a:xfrm>
        </p:spPr>
        <p:txBody>
          <a:bodyPr lIns="0" tIns="0" rIns="0" bIns="0">
            <a:noAutofit/>
          </a:bodyPr>
          <a:lstStyle>
            <a:lvl1pPr marL="0" indent="0">
              <a:lnSpc>
                <a:spcPct val="100000"/>
              </a:lnSpc>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Tree>
    <p:extLst>
      <p:ext uri="{BB962C8B-B14F-4D97-AF65-F5344CB8AC3E}">
        <p14:creationId xmlns:p14="http://schemas.microsoft.com/office/powerpoint/2010/main" val="2938288000"/>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Photo-Icon Combo Slide – Green">
    <p:spTree>
      <p:nvGrpSpPr>
        <p:cNvPr id="1" name=""/>
        <p:cNvGrpSpPr/>
        <p:nvPr/>
      </p:nvGrpSpPr>
      <p:grpSpPr>
        <a:xfrm>
          <a:off x="0" y="0"/>
          <a:ext cx="0" cy="0"/>
          <a:chOff x="0" y="0"/>
          <a:chExt cx="0" cy="0"/>
        </a:xfrm>
      </p:grpSpPr>
      <p:sp>
        <p:nvSpPr>
          <p:cNvPr id="39" name="Picture Placeholder 38">
            <a:extLst>
              <a:ext uri="{FF2B5EF4-FFF2-40B4-BE49-F238E27FC236}">
                <a16:creationId xmlns:a16="http://schemas.microsoft.com/office/drawing/2014/main" id="{D7021BE9-E2FF-D6BC-9F70-6A6B876D40E2}"/>
              </a:ext>
            </a:extLst>
          </p:cNvPr>
          <p:cNvSpPr>
            <a:spLocks noGrp="1"/>
          </p:cNvSpPr>
          <p:nvPr>
            <p:ph type="pic" sz="quarter" idx="14"/>
          </p:nvPr>
        </p:nvSpPr>
        <p:spPr>
          <a:xfrm>
            <a:off x="0" y="0"/>
            <a:ext cx="9161547" cy="5143500"/>
          </a:xfrm>
          <a:custGeom>
            <a:avLst/>
            <a:gdLst>
              <a:gd name="connsiteX0" fmla="*/ 9158783 w 9161547"/>
              <a:gd name="connsiteY0" fmla="*/ 0 h 5143500"/>
              <a:gd name="connsiteX1" fmla="*/ 9161547 w 9161547"/>
              <a:gd name="connsiteY1" fmla="*/ 0 h 5143500"/>
              <a:gd name="connsiteX2" fmla="*/ 9161547 w 9161547"/>
              <a:gd name="connsiteY2" fmla="*/ 5143500 h 5143500"/>
              <a:gd name="connsiteX3" fmla="*/ 8433630 w 9161547"/>
              <a:gd name="connsiteY3" fmla="*/ 5143500 h 5143500"/>
              <a:gd name="connsiteX4" fmla="*/ 9148944 w 9161547"/>
              <a:gd name="connsiteY4" fmla="*/ 5138138 h 5143500"/>
              <a:gd name="connsiteX5" fmla="*/ 0 w 9161547"/>
              <a:gd name="connsiteY5" fmla="*/ 0 h 5143500"/>
              <a:gd name="connsiteX6" fmla="*/ 4600352 w 9161547"/>
              <a:gd name="connsiteY6" fmla="*/ 0 h 5143500"/>
              <a:gd name="connsiteX7" fmla="*/ 4560944 w 9161547"/>
              <a:gd name="connsiteY7" fmla="*/ 289002 h 5143500"/>
              <a:gd name="connsiteX8" fmla="*/ 5108992 w 9161547"/>
              <a:gd name="connsiteY8" fmla="*/ 4876656 h 5143500"/>
              <a:gd name="connsiteX9" fmla="*/ 5232519 w 9161547"/>
              <a:gd name="connsiteY9" fmla="*/ 5143500 h 5143500"/>
              <a:gd name="connsiteX10" fmla="*/ 0 w 9161547"/>
              <a:gd name="connsiteY10"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61547" h="5143500">
                <a:moveTo>
                  <a:pt x="9158783" y="0"/>
                </a:moveTo>
                <a:lnTo>
                  <a:pt x="9161547" y="0"/>
                </a:lnTo>
                <a:lnTo>
                  <a:pt x="9161547" y="5143500"/>
                </a:lnTo>
                <a:lnTo>
                  <a:pt x="8433630" y="5143500"/>
                </a:lnTo>
                <a:lnTo>
                  <a:pt x="9148944" y="5138138"/>
                </a:lnTo>
                <a:close/>
                <a:moveTo>
                  <a:pt x="0" y="0"/>
                </a:moveTo>
                <a:lnTo>
                  <a:pt x="4600352" y="0"/>
                </a:lnTo>
                <a:lnTo>
                  <a:pt x="4560944" y="289002"/>
                </a:lnTo>
                <a:cubicBezTo>
                  <a:pt x="4383565" y="1767953"/>
                  <a:pt x="4514279" y="3494216"/>
                  <a:pt x="5108992" y="4876656"/>
                </a:cubicBezTo>
                <a:lnTo>
                  <a:pt x="5232519" y="5143500"/>
                </a:lnTo>
                <a:lnTo>
                  <a:pt x="0" y="5143500"/>
                </a:lnTo>
                <a:close/>
              </a:path>
            </a:pathLst>
          </a:custGeom>
          <a:solidFill>
            <a:schemeClr val="bg1"/>
          </a:solidFill>
        </p:spPr>
        <p:txBody>
          <a:bodyPr wrap="square">
            <a:noAutofit/>
          </a:bodyPr>
          <a:lstStyle/>
          <a:p>
            <a:r>
              <a:rPr lang="en-US"/>
              <a:t>Click icon to add picture</a:t>
            </a:r>
          </a:p>
        </p:txBody>
      </p:sp>
      <p:sp>
        <p:nvSpPr>
          <p:cNvPr id="40" name="Rectangle 2">
            <a:extLst>
              <a:ext uri="{FF2B5EF4-FFF2-40B4-BE49-F238E27FC236}">
                <a16:creationId xmlns:a16="http://schemas.microsoft.com/office/drawing/2014/main" id="{D1DEDA14-DEB3-12FA-8174-82FA42B23944}"/>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D40D8E9E-62F7-89C2-4593-D47CB2E90CE1}"/>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5" name="Text Placeholder 8">
            <a:extLst>
              <a:ext uri="{FF2B5EF4-FFF2-40B4-BE49-F238E27FC236}">
                <a16:creationId xmlns:a16="http://schemas.microsoft.com/office/drawing/2014/main" id="{C3AFE6D9-3310-3693-EB02-9C1649882F09}"/>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30" name="Footer Placeholder 18">
            <a:extLst>
              <a:ext uri="{FF2B5EF4-FFF2-40B4-BE49-F238E27FC236}">
                <a16:creationId xmlns:a16="http://schemas.microsoft.com/office/drawing/2014/main" id="{3AE7D235-93A0-CB13-8A3B-F0DCD3EBAC2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31" name="Slide Number Placeholder 19">
            <a:extLst>
              <a:ext uri="{FF2B5EF4-FFF2-40B4-BE49-F238E27FC236}">
                <a16:creationId xmlns:a16="http://schemas.microsoft.com/office/drawing/2014/main" id="{CFBB8AF0-7AC2-1BD2-D628-2BE270844F03}"/>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2530376921"/>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Photo-Icon Combo Slide – Blue">
    <p:spTree>
      <p:nvGrpSpPr>
        <p:cNvPr id="1" name=""/>
        <p:cNvGrpSpPr/>
        <p:nvPr/>
      </p:nvGrpSpPr>
      <p:grpSpPr>
        <a:xfrm>
          <a:off x="0" y="0"/>
          <a:ext cx="0" cy="0"/>
          <a:chOff x="0" y="0"/>
          <a:chExt cx="0" cy="0"/>
        </a:xfrm>
      </p:grpSpPr>
      <p:sp>
        <p:nvSpPr>
          <p:cNvPr id="39" name="Picture Placeholder 38">
            <a:extLst>
              <a:ext uri="{FF2B5EF4-FFF2-40B4-BE49-F238E27FC236}">
                <a16:creationId xmlns:a16="http://schemas.microsoft.com/office/drawing/2014/main" id="{D7021BE9-E2FF-D6BC-9F70-6A6B876D40E2}"/>
              </a:ext>
            </a:extLst>
          </p:cNvPr>
          <p:cNvSpPr>
            <a:spLocks noGrp="1"/>
          </p:cNvSpPr>
          <p:nvPr>
            <p:ph type="pic" sz="quarter" idx="14"/>
          </p:nvPr>
        </p:nvSpPr>
        <p:spPr>
          <a:xfrm>
            <a:off x="0" y="0"/>
            <a:ext cx="9161547" cy="5143500"/>
          </a:xfrm>
          <a:custGeom>
            <a:avLst/>
            <a:gdLst>
              <a:gd name="connsiteX0" fmla="*/ 9158783 w 9161547"/>
              <a:gd name="connsiteY0" fmla="*/ 0 h 5143500"/>
              <a:gd name="connsiteX1" fmla="*/ 9161547 w 9161547"/>
              <a:gd name="connsiteY1" fmla="*/ 0 h 5143500"/>
              <a:gd name="connsiteX2" fmla="*/ 9161547 w 9161547"/>
              <a:gd name="connsiteY2" fmla="*/ 5143500 h 5143500"/>
              <a:gd name="connsiteX3" fmla="*/ 8433630 w 9161547"/>
              <a:gd name="connsiteY3" fmla="*/ 5143500 h 5143500"/>
              <a:gd name="connsiteX4" fmla="*/ 9148944 w 9161547"/>
              <a:gd name="connsiteY4" fmla="*/ 5138138 h 5143500"/>
              <a:gd name="connsiteX5" fmla="*/ 0 w 9161547"/>
              <a:gd name="connsiteY5" fmla="*/ 0 h 5143500"/>
              <a:gd name="connsiteX6" fmla="*/ 4600352 w 9161547"/>
              <a:gd name="connsiteY6" fmla="*/ 0 h 5143500"/>
              <a:gd name="connsiteX7" fmla="*/ 4560944 w 9161547"/>
              <a:gd name="connsiteY7" fmla="*/ 289002 h 5143500"/>
              <a:gd name="connsiteX8" fmla="*/ 5108992 w 9161547"/>
              <a:gd name="connsiteY8" fmla="*/ 4876656 h 5143500"/>
              <a:gd name="connsiteX9" fmla="*/ 5232519 w 9161547"/>
              <a:gd name="connsiteY9" fmla="*/ 5143500 h 5143500"/>
              <a:gd name="connsiteX10" fmla="*/ 0 w 9161547"/>
              <a:gd name="connsiteY10"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61547" h="5143500">
                <a:moveTo>
                  <a:pt x="9158783" y="0"/>
                </a:moveTo>
                <a:lnTo>
                  <a:pt x="9161547" y="0"/>
                </a:lnTo>
                <a:lnTo>
                  <a:pt x="9161547" y="5143500"/>
                </a:lnTo>
                <a:lnTo>
                  <a:pt x="8433630" y="5143500"/>
                </a:lnTo>
                <a:lnTo>
                  <a:pt x="9148944" y="5138138"/>
                </a:lnTo>
                <a:close/>
                <a:moveTo>
                  <a:pt x="0" y="0"/>
                </a:moveTo>
                <a:lnTo>
                  <a:pt x="4600352" y="0"/>
                </a:lnTo>
                <a:lnTo>
                  <a:pt x="4560944" y="289002"/>
                </a:lnTo>
                <a:cubicBezTo>
                  <a:pt x="4383565" y="1767953"/>
                  <a:pt x="4514279" y="3494216"/>
                  <a:pt x="5108992" y="4876656"/>
                </a:cubicBezTo>
                <a:lnTo>
                  <a:pt x="5232519" y="5143500"/>
                </a:lnTo>
                <a:lnTo>
                  <a:pt x="0" y="5143500"/>
                </a:lnTo>
                <a:close/>
              </a:path>
            </a:pathLst>
          </a:custGeom>
          <a:solidFill>
            <a:schemeClr val="bg1"/>
          </a:solidFill>
        </p:spPr>
        <p:txBody>
          <a:bodyPr wrap="square">
            <a:noAutofit/>
          </a:bodyPr>
          <a:lstStyle/>
          <a:p>
            <a:r>
              <a:rPr lang="en-US"/>
              <a:t>Click icon to add picture</a:t>
            </a:r>
          </a:p>
        </p:txBody>
      </p:sp>
      <p:sp>
        <p:nvSpPr>
          <p:cNvPr id="40" name="Rectangle 2">
            <a:extLst>
              <a:ext uri="{FF2B5EF4-FFF2-40B4-BE49-F238E27FC236}">
                <a16:creationId xmlns:a16="http://schemas.microsoft.com/office/drawing/2014/main" id="{D1DEDA14-DEB3-12FA-8174-82FA42B23944}"/>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D40D8E9E-62F7-89C2-4593-D47CB2E90CE1}"/>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5" name="Text Placeholder 8">
            <a:extLst>
              <a:ext uri="{FF2B5EF4-FFF2-40B4-BE49-F238E27FC236}">
                <a16:creationId xmlns:a16="http://schemas.microsoft.com/office/drawing/2014/main" id="{C3AFE6D9-3310-3693-EB02-9C1649882F09}"/>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30" name="Footer Placeholder 18">
            <a:extLst>
              <a:ext uri="{FF2B5EF4-FFF2-40B4-BE49-F238E27FC236}">
                <a16:creationId xmlns:a16="http://schemas.microsoft.com/office/drawing/2014/main" id="{3AE7D235-93A0-CB13-8A3B-F0DCD3EBAC2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31" name="Slide Number Placeholder 19">
            <a:extLst>
              <a:ext uri="{FF2B5EF4-FFF2-40B4-BE49-F238E27FC236}">
                <a16:creationId xmlns:a16="http://schemas.microsoft.com/office/drawing/2014/main" id="{CFBB8AF0-7AC2-1BD2-D628-2BE270844F03}"/>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237827026"/>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Photo-Icon Combo Slide – Yellow">
    <p:spTree>
      <p:nvGrpSpPr>
        <p:cNvPr id="1" name=""/>
        <p:cNvGrpSpPr/>
        <p:nvPr/>
      </p:nvGrpSpPr>
      <p:grpSpPr>
        <a:xfrm>
          <a:off x="0" y="0"/>
          <a:ext cx="0" cy="0"/>
          <a:chOff x="0" y="0"/>
          <a:chExt cx="0" cy="0"/>
        </a:xfrm>
      </p:grpSpPr>
      <p:sp>
        <p:nvSpPr>
          <p:cNvPr id="39" name="Picture Placeholder 38">
            <a:extLst>
              <a:ext uri="{FF2B5EF4-FFF2-40B4-BE49-F238E27FC236}">
                <a16:creationId xmlns:a16="http://schemas.microsoft.com/office/drawing/2014/main" id="{D7021BE9-E2FF-D6BC-9F70-6A6B876D40E2}"/>
              </a:ext>
            </a:extLst>
          </p:cNvPr>
          <p:cNvSpPr>
            <a:spLocks noGrp="1"/>
          </p:cNvSpPr>
          <p:nvPr>
            <p:ph type="pic" sz="quarter" idx="14"/>
          </p:nvPr>
        </p:nvSpPr>
        <p:spPr>
          <a:xfrm>
            <a:off x="0" y="0"/>
            <a:ext cx="9161547" cy="5143500"/>
          </a:xfrm>
          <a:custGeom>
            <a:avLst/>
            <a:gdLst>
              <a:gd name="connsiteX0" fmla="*/ 9158783 w 9161547"/>
              <a:gd name="connsiteY0" fmla="*/ 0 h 5143500"/>
              <a:gd name="connsiteX1" fmla="*/ 9161547 w 9161547"/>
              <a:gd name="connsiteY1" fmla="*/ 0 h 5143500"/>
              <a:gd name="connsiteX2" fmla="*/ 9161547 w 9161547"/>
              <a:gd name="connsiteY2" fmla="*/ 5143500 h 5143500"/>
              <a:gd name="connsiteX3" fmla="*/ 8433630 w 9161547"/>
              <a:gd name="connsiteY3" fmla="*/ 5143500 h 5143500"/>
              <a:gd name="connsiteX4" fmla="*/ 9148944 w 9161547"/>
              <a:gd name="connsiteY4" fmla="*/ 5138138 h 5143500"/>
              <a:gd name="connsiteX5" fmla="*/ 0 w 9161547"/>
              <a:gd name="connsiteY5" fmla="*/ 0 h 5143500"/>
              <a:gd name="connsiteX6" fmla="*/ 4600352 w 9161547"/>
              <a:gd name="connsiteY6" fmla="*/ 0 h 5143500"/>
              <a:gd name="connsiteX7" fmla="*/ 4560944 w 9161547"/>
              <a:gd name="connsiteY7" fmla="*/ 289002 h 5143500"/>
              <a:gd name="connsiteX8" fmla="*/ 5108992 w 9161547"/>
              <a:gd name="connsiteY8" fmla="*/ 4876656 h 5143500"/>
              <a:gd name="connsiteX9" fmla="*/ 5232519 w 9161547"/>
              <a:gd name="connsiteY9" fmla="*/ 5143500 h 5143500"/>
              <a:gd name="connsiteX10" fmla="*/ 0 w 9161547"/>
              <a:gd name="connsiteY10"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61547" h="5143500">
                <a:moveTo>
                  <a:pt x="9158783" y="0"/>
                </a:moveTo>
                <a:lnTo>
                  <a:pt x="9161547" y="0"/>
                </a:lnTo>
                <a:lnTo>
                  <a:pt x="9161547" y="5143500"/>
                </a:lnTo>
                <a:lnTo>
                  <a:pt x="8433630" y="5143500"/>
                </a:lnTo>
                <a:lnTo>
                  <a:pt x="9148944" y="5138138"/>
                </a:lnTo>
                <a:close/>
                <a:moveTo>
                  <a:pt x="0" y="0"/>
                </a:moveTo>
                <a:lnTo>
                  <a:pt x="4600352" y="0"/>
                </a:lnTo>
                <a:lnTo>
                  <a:pt x="4560944" y="289002"/>
                </a:lnTo>
                <a:cubicBezTo>
                  <a:pt x="4383565" y="1767953"/>
                  <a:pt x="4514279" y="3494216"/>
                  <a:pt x="5108992" y="4876656"/>
                </a:cubicBezTo>
                <a:lnTo>
                  <a:pt x="5232519" y="5143500"/>
                </a:lnTo>
                <a:lnTo>
                  <a:pt x="0" y="5143500"/>
                </a:lnTo>
                <a:close/>
              </a:path>
            </a:pathLst>
          </a:custGeom>
          <a:solidFill>
            <a:schemeClr val="bg1"/>
          </a:solidFill>
        </p:spPr>
        <p:txBody>
          <a:bodyPr wrap="square">
            <a:noAutofit/>
          </a:bodyPr>
          <a:lstStyle/>
          <a:p>
            <a:r>
              <a:rPr lang="en-US"/>
              <a:t>Click icon to add picture</a:t>
            </a:r>
          </a:p>
        </p:txBody>
      </p:sp>
      <p:sp>
        <p:nvSpPr>
          <p:cNvPr id="40" name="Rectangle 2">
            <a:extLst>
              <a:ext uri="{FF2B5EF4-FFF2-40B4-BE49-F238E27FC236}">
                <a16:creationId xmlns:a16="http://schemas.microsoft.com/office/drawing/2014/main" id="{D1DEDA14-DEB3-12FA-8174-82FA42B23944}"/>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D40D8E9E-62F7-89C2-4593-D47CB2E90CE1}"/>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5" name="Text Placeholder 8">
            <a:extLst>
              <a:ext uri="{FF2B5EF4-FFF2-40B4-BE49-F238E27FC236}">
                <a16:creationId xmlns:a16="http://schemas.microsoft.com/office/drawing/2014/main" id="{C3AFE6D9-3310-3693-EB02-9C1649882F09}"/>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30" name="Footer Placeholder 18">
            <a:extLst>
              <a:ext uri="{FF2B5EF4-FFF2-40B4-BE49-F238E27FC236}">
                <a16:creationId xmlns:a16="http://schemas.microsoft.com/office/drawing/2014/main" id="{3AE7D235-93A0-CB13-8A3B-F0DCD3EBAC2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31" name="Slide Number Placeholder 19">
            <a:extLst>
              <a:ext uri="{FF2B5EF4-FFF2-40B4-BE49-F238E27FC236}">
                <a16:creationId xmlns:a16="http://schemas.microsoft.com/office/drawing/2014/main" id="{CFBB8AF0-7AC2-1BD2-D628-2BE270844F03}"/>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2059845404"/>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Text-Only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5" y="529177"/>
            <a:ext cx="5411445" cy="994172"/>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704941"/>
            <a:ext cx="7765366" cy="2810788"/>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18">
            <a:extLst>
              <a:ext uri="{FF2B5EF4-FFF2-40B4-BE49-F238E27FC236}">
                <a16:creationId xmlns:a16="http://schemas.microsoft.com/office/drawing/2014/main" id="{2D879EB6-BD8F-1CB2-56E1-EC4052FFB94B}"/>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7" name="Slide Number Placeholder 19">
            <a:extLst>
              <a:ext uri="{FF2B5EF4-FFF2-40B4-BE49-F238E27FC236}">
                <a16:creationId xmlns:a16="http://schemas.microsoft.com/office/drawing/2014/main" id="{5696FF0D-E521-C212-7CA9-3B9B983751E7}"/>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415565943"/>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Closing Slide – Illustrated">
    <p:spTree>
      <p:nvGrpSpPr>
        <p:cNvPr id="1" name=""/>
        <p:cNvGrpSpPr/>
        <p:nvPr/>
      </p:nvGrpSpPr>
      <p:grpSpPr>
        <a:xfrm>
          <a:off x="0" y="0"/>
          <a:ext cx="0" cy="0"/>
          <a:chOff x="0" y="0"/>
          <a:chExt cx="0" cy="0"/>
        </a:xfrm>
      </p:grpSpPr>
      <p:pic>
        <p:nvPicPr>
          <p:cNvPr id="9" name="Picture 8" descr="A green landscape with a bridge and buildings&#10;&#10;Description automatically generated">
            <a:extLst>
              <a:ext uri="{FF2B5EF4-FFF2-40B4-BE49-F238E27FC236}">
                <a16:creationId xmlns:a16="http://schemas.microsoft.com/office/drawing/2014/main" id="{8DA77055-EA4D-CD1E-C5A3-7DDABC6A15C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4000" cy="5143500"/>
          </a:xfrm>
          <a:prstGeom prst="rect">
            <a:avLst/>
          </a:prstGeom>
        </p:spPr>
      </p:pic>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logo for a company&#10;&#10;Description automatically generated">
            <a:extLst>
              <a:ext uri="{FF2B5EF4-FFF2-40B4-BE49-F238E27FC236}">
                <a16:creationId xmlns:a16="http://schemas.microsoft.com/office/drawing/2014/main" id="{62578D50-E74B-24AD-F0E7-AC31E6E93822}"/>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52077" y="348654"/>
            <a:ext cx="2721748" cy="1020656"/>
          </a:xfrm>
          <a:prstGeom prst="rect">
            <a:avLst/>
          </a:prstGeom>
        </p:spPr>
      </p:pic>
      <p:sp>
        <p:nvSpPr>
          <p:cNvPr id="11" name="Title 1">
            <a:extLst>
              <a:ext uri="{FF2B5EF4-FFF2-40B4-BE49-F238E27FC236}">
                <a16:creationId xmlns:a16="http://schemas.microsoft.com/office/drawing/2014/main" id="{BA2A791B-D7EC-5C08-CE0D-85EAEF5AC014}"/>
              </a:ext>
            </a:extLst>
          </p:cNvPr>
          <p:cNvSpPr>
            <a:spLocks noGrp="1"/>
          </p:cNvSpPr>
          <p:nvPr>
            <p:ph type="title" hasCustomPrompt="1"/>
          </p:nvPr>
        </p:nvSpPr>
        <p:spPr>
          <a:xfrm>
            <a:off x="552077" y="2884449"/>
            <a:ext cx="4971494" cy="908019"/>
          </a:xfrm>
        </p:spPr>
        <p:txBody>
          <a:bodyPr lIns="0" tIns="0" rIns="0" bIns="0" anchor="b" anchorCtr="0">
            <a:noAutofit/>
          </a:bodyPr>
          <a:lstStyle>
            <a:lvl1pPr>
              <a:lnSpc>
                <a:spcPts val="3000"/>
              </a:lnSpc>
              <a:spcAft>
                <a:spcPts val="1200"/>
              </a:spcAft>
              <a:defRPr sz="2800" b="1" spc="-100" baseline="0">
                <a:solidFill>
                  <a:schemeClr val="bg1"/>
                </a:solidFill>
              </a:defRPr>
            </a:lvl1pPr>
          </a:lstStyle>
          <a:p>
            <a:r>
              <a:rPr lang="en-US"/>
              <a:t>Closing Slide</a:t>
            </a:r>
          </a:p>
        </p:txBody>
      </p:sp>
      <p:sp>
        <p:nvSpPr>
          <p:cNvPr id="12" name="Text Placeholder 9">
            <a:extLst>
              <a:ext uri="{FF2B5EF4-FFF2-40B4-BE49-F238E27FC236}">
                <a16:creationId xmlns:a16="http://schemas.microsoft.com/office/drawing/2014/main" id="{37ABAE70-C3CC-A948-27F8-32B40E27FCE2}"/>
              </a:ext>
            </a:extLst>
          </p:cNvPr>
          <p:cNvSpPr>
            <a:spLocks noGrp="1"/>
          </p:cNvSpPr>
          <p:nvPr>
            <p:ph type="body" sz="quarter" idx="11"/>
          </p:nvPr>
        </p:nvSpPr>
        <p:spPr>
          <a:xfrm>
            <a:off x="555295" y="4358947"/>
            <a:ext cx="4968275" cy="421209"/>
          </a:xfrm>
        </p:spPr>
        <p:txBody>
          <a:bodyPr lIns="0" tIns="0" rIns="0" bIns="0">
            <a:noAutofit/>
          </a:bodyPr>
          <a:lstStyle>
            <a:lvl1pPr marL="0" indent="0">
              <a:buNone/>
              <a:defRPr sz="1400">
                <a:solidFill>
                  <a:schemeClr val="bg1"/>
                </a:solidFill>
              </a:defRPr>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spTree>
    <p:extLst>
      <p:ext uri="{BB962C8B-B14F-4D97-AF65-F5344CB8AC3E}">
        <p14:creationId xmlns:p14="http://schemas.microsoft.com/office/powerpoint/2010/main" val="886232044"/>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Closing Slide –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4F517-532C-E3D1-215C-DC374461A206}"/>
              </a:ext>
            </a:extLst>
          </p:cNvPr>
          <p:cNvSpPr>
            <a:spLocks noGrp="1"/>
          </p:cNvSpPr>
          <p:nvPr>
            <p:ph type="title" hasCustomPrompt="1"/>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Closing Slide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4" name="Picture 3" descr="A logo for a company&#10;&#10;Description automatically generated">
            <a:extLst>
              <a:ext uri="{FF2B5EF4-FFF2-40B4-BE49-F238E27FC236}">
                <a16:creationId xmlns:a16="http://schemas.microsoft.com/office/drawing/2014/main" id="{D6F81BBB-B589-B6E3-A4AC-20E966D79A7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52077" y="348654"/>
            <a:ext cx="2721748" cy="1020656"/>
          </a:xfrm>
          <a:prstGeom prst="rect">
            <a:avLst/>
          </a:prstGeom>
        </p:spPr>
      </p:pic>
      <p:sp>
        <p:nvSpPr>
          <p:cNvPr id="5" name="Picture Placeholder 4">
            <a:extLst>
              <a:ext uri="{FF2B5EF4-FFF2-40B4-BE49-F238E27FC236}">
                <a16:creationId xmlns:a16="http://schemas.microsoft.com/office/drawing/2014/main" id="{4098E537-6B05-1014-FBDB-30AB92D4919C}"/>
              </a:ext>
            </a:extLst>
          </p:cNvPr>
          <p:cNvSpPr>
            <a:spLocks noGrp="1"/>
          </p:cNvSpPr>
          <p:nvPr>
            <p:ph type="pic" sz="quarter" idx="12"/>
          </p:nvPr>
        </p:nvSpPr>
        <p:spPr>
          <a:xfrm>
            <a:off x="4265080" y="-34599"/>
            <a:ext cx="4878920" cy="5178099"/>
          </a:xfrm>
          <a:custGeom>
            <a:avLst/>
            <a:gdLst>
              <a:gd name="connsiteX0" fmla="*/ 2260226 w 4846320"/>
              <a:gd name="connsiteY0" fmla="*/ 0 h 5143500"/>
              <a:gd name="connsiteX1" fmla="*/ 4846320 w 4846320"/>
              <a:gd name="connsiteY1" fmla="*/ 0 h 5143500"/>
              <a:gd name="connsiteX2" fmla="*/ 4846320 w 4846320"/>
              <a:gd name="connsiteY2" fmla="*/ 5143500 h 5143500"/>
              <a:gd name="connsiteX3" fmla="*/ 0 w 4846320"/>
              <a:gd name="connsiteY3" fmla="*/ 5143500 h 5143500"/>
              <a:gd name="connsiteX4" fmla="*/ 2003487 w 4846320"/>
              <a:gd name="connsiteY4" fmla="*/ 303609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6320" h="5143500">
                <a:moveTo>
                  <a:pt x="2260226" y="0"/>
                </a:moveTo>
                <a:lnTo>
                  <a:pt x="4846320" y="0"/>
                </a:lnTo>
                <a:lnTo>
                  <a:pt x="4846320" y="5143500"/>
                </a:lnTo>
                <a:lnTo>
                  <a:pt x="0" y="5143500"/>
                </a:lnTo>
                <a:cubicBezTo>
                  <a:pt x="264319" y="3905250"/>
                  <a:pt x="655886" y="1990576"/>
                  <a:pt x="2003487" y="303609"/>
                </a:cubicBezTo>
                <a:close/>
              </a:path>
            </a:pathLst>
          </a:custGeom>
          <a:solidFill>
            <a:schemeClr val="bg2">
              <a:lumMod val="40000"/>
              <a:lumOff val="60000"/>
            </a:schemeClr>
          </a:solidFill>
        </p:spPr>
        <p:txBody>
          <a:bodyPr wrap="square">
            <a:noAutofit/>
          </a:bodyPr>
          <a:lstStyle/>
          <a:p>
            <a:r>
              <a:rPr lang="en-US"/>
              <a:t>Click icon to add picture</a:t>
            </a:r>
          </a:p>
        </p:txBody>
      </p:sp>
    </p:spTree>
    <p:extLst>
      <p:ext uri="{BB962C8B-B14F-4D97-AF65-F5344CB8AC3E}">
        <p14:creationId xmlns:p14="http://schemas.microsoft.com/office/powerpoint/2010/main" val="2114915879"/>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cSld name="Chart - whi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Chart Placeholder 6"/>
          <p:cNvSpPr>
            <a:spLocks noGrp="1"/>
          </p:cNvSpPr>
          <p:nvPr>
            <p:ph type="chart" sz="quarter" idx="10"/>
          </p:nvPr>
        </p:nvSpPr>
        <p:spPr>
          <a:xfrm>
            <a:off x="365776" y="784196"/>
            <a:ext cx="7575460" cy="3933480"/>
          </a:xfrm>
          <a:prstGeom prst="rect">
            <a:avLst/>
          </a:prstGeom>
        </p:spPr>
        <p:txBody>
          <a:bodyPr rtlCol="0">
            <a:normAutofit/>
          </a:bodyPr>
          <a:lstStyle/>
          <a:p>
            <a:pPr lvl="0"/>
            <a:r>
              <a:rPr lang="en-US" noProof="0"/>
              <a:t>Click icon to add chart</a:t>
            </a:r>
          </a:p>
        </p:txBody>
      </p:sp>
    </p:spTree>
    <p:extLst>
      <p:ext uri="{BB962C8B-B14F-4D97-AF65-F5344CB8AC3E}">
        <p14:creationId xmlns:p14="http://schemas.microsoft.com/office/powerpoint/2010/main" val="1803634318"/>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hoto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3B16C9C-92A9-3203-4952-0F487DEE083F}"/>
              </a:ext>
            </a:extLst>
          </p:cNvPr>
          <p:cNvSpPr/>
          <p:nvPr userDrawn="1"/>
        </p:nvSpPr>
        <p:spPr>
          <a:xfrm>
            <a:off x="0" y="0"/>
            <a:ext cx="9144000" cy="5143500"/>
          </a:xfrm>
          <a:prstGeom prst="rect">
            <a:avLst/>
          </a:pr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
            <a:extLst>
              <a:ext uri="{FF2B5EF4-FFF2-40B4-BE49-F238E27FC236}">
                <a16:creationId xmlns:a16="http://schemas.microsoft.com/office/drawing/2014/main" id="{7F06FD26-CE5C-15FD-8C25-AAA1060D946F}"/>
              </a:ext>
            </a:extLst>
          </p:cNvPr>
          <p:cNvSpPr>
            <a:spLocks noGrp="1"/>
          </p:cNvSpPr>
          <p:nvPr>
            <p:ph type="pic" sz="quarter" idx="12"/>
          </p:nvPr>
        </p:nvSpPr>
        <p:spPr>
          <a:xfrm>
            <a:off x="4265080" y="-34599"/>
            <a:ext cx="4878920" cy="5178099"/>
          </a:xfrm>
          <a:custGeom>
            <a:avLst/>
            <a:gdLst>
              <a:gd name="connsiteX0" fmla="*/ 2260226 w 4846320"/>
              <a:gd name="connsiteY0" fmla="*/ 0 h 5143500"/>
              <a:gd name="connsiteX1" fmla="*/ 4846320 w 4846320"/>
              <a:gd name="connsiteY1" fmla="*/ 0 h 5143500"/>
              <a:gd name="connsiteX2" fmla="*/ 4846320 w 4846320"/>
              <a:gd name="connsiteY2" fmla="*/ 5143500 h 5143500"/>
              <a:gd name="connsiteX3" fmla="*/ 0 w 4846320"/>
              <a:gd name="connsiteY3" fmla="*/ 5143500 h 5143500"/>
              <a:gd name="connsiteX4" fmla="*/ 2003487 w 4846320"/>
              <a:gd name="connsiteY4" fmla="*/ 303609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6320" h="5143500">
                <a:moveTo>
                  <a:pt x="2260226" y="0"/>
                </a:moveTo>
                <a:lnTo>
                  <a:pt x="4846320" y="0"/>
                </a:lnTo>
                <a:lnTo>
                  <a:pt x="4846320" y="5143500"/>
                </a:lnTo>
                <a:lnTo>
                  <a:pt x="0" y="5143500"/>
                </a:lnTo>
                <a:cubicBezTo>
                  <a:pt x="264319" y="3905250"/>
                  <a:pt x="655886" y="1990576"/>
                  <a:pt x="2003487" y="303609"/>
                </a:cubicBezTo>
                <a:close/>
              </a:path>
            </a:pathLst>
          </a:custGeom>
          <a:solidFill>
            <a:schemeClr val="bg2">
              <a:lumMod val="40000"/>
              <a:lumOff val="60000"/>
            </a:schemeClr>
          </a:solidFill>
        </p:spPr>
        <p:txBody>
          <a:bodyPr wrap="square">
            <a:noAutofit/>
          </a:bodyPr>
          <a:lstStyle/>
          <a:p>
            <a:r>
              <a:rPr lang="en-US"/>
              <a:t>Click icon to add picture</a:t>
            </a:r>
          </a:p>
        </p:txBody>
      </p:sp>
      <p:sp>
        <p:nvSpPr>
          <p:cNvPr id="4" name="Title 1">
            <a:extLst>
              <a:ext uri="{FF2B5EF4-FFF2-40B4-BE49-F238E27FC236}">
                <a16:creationId xmlns:a16="http://schemas.microsoft.com/office/drawing/2014/main" id="{A5F87CE0-39A0-32A0-1D3E-04B892DAE6EE}"/>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5" name="Text Placeholder 8">
            <a:extLst>
              <a:ext uri="{FF2B5EF4-FFF2-40B4-BE49-F238E27FC236}">
                <a16:creationId xmlns:a16="http://schemas.microsoft.com/office/drawing/2014/main" id="{9032D0E6-5C1E-DD87-F61D-F251F36639DF}"/>
              </a:ext>
            </a:extLst>
          </p:cNvPr>
          <p:cNvSpPr>
            <a:spLocks noGrp="1"/>
          </p:cNvSpPr>
          <p:nvPr>
            <p:ph type="body" sz="quarter" idx="15"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6" name="Footer Placeholder 18">
            <a:extLst>
              <a:ext uri="{FF2B5EF4-FFF2-40B4-BE49-F238E27FC236}">
                <a16:creationId xmlns:a16="http://schemas.microsoft.com/office/drawing/2014/main" id="{0237E295-465B-445D-775F-904CF6BC9D54}"/>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9" name="Slide Number Placeholder 19">
            <a:extLst>
              <a:ext uri="{FF2B5EF4-FFF2-40B4-BE49-F238E27FC236}">
                <a16:creationId xmlns:a16="http://schemas.microsoft.com/office/drawing/2014/main" id="{35B6744D-8ED6-236F-42C2-2E639FAFE0B6}"/>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4142936458"/>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userDrawn="1">
  <p:cSld name="Simple Content 4">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2C747AE0-5664-BACC-1F2E-733ADAB9A888}"/>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0" y="-1"/>
            <a:ext cx="9144000" cy="5140141"/>
          </a:xfrm>
          <a:prstGeom prst="rect">
            <a:avLst/>
          </a:prstGeom>
        </p:spPr>
      </p:pic>
      <p:sp>
        <p:nvSpPr>
          <p:cNvPr id="15" name="Rectangle 14">
            <a:extLst>
              <a:ext uri="{FF2B5EF4-FFF2-40B4-BE49-F238E27FC236}">
                <a16:creationId xmlns:a16="http://schemas.microsoft.com/office/drawing/2014/main" id="{20794CA9-EA73-8202-DE44-DD9B7E628813}"/>
              </a:ext>
            </a:extLst>
          </p:cNvPr>
          <p:cNvSpPr/>
          <p:nvPr userDrawn="1"/>
        </p:nvSpPr>
        <p:spPr>
          <a:xfrm>
            <a:off x="1064146" y="0"/>
            <a:ext cx="4549255" cy="51636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1325775" y="529177"/>
            <a:ext cx="3921474" cy="994172"/>
          </a:xfrm>
        </p:spPr>
        <p:txBody>
          <a:bodyPr lIns="0" tIns="0" rIns="0" bIns="0">
            <a:noAutofit/>
          </a:bodyPr>
          <a:lstStyle>
            <a:lvl1pPr>
              <a:defRPr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1325774" y="1704942"/>
            <a:ext cx="3921473" cy="2810788"/>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14" name="Group 13">
            <a:extLst>
              <a:ext uri="{FF2B5EF4-FFF2-40B4-BE49-F238E27FC236}">
                <a16:creationId xmlns:a16="http://schemas.microsoft.com/office/drawing/2014/main" id="{A17E132D-12EB-A009-0F1E-A9D4501C0217}"/>
              </a:ext>
            </a:extLst>
          </p:cNvPr>
          <p:cNvGrpSpPr/>
          <p:nvPr userDrawn="1"/>
        </p:nvGrpSpPr>
        <p:grpSpPr>
          <a:xfrm>
            <a:off x="1064146" y="3360"/>
            <a:ext cx="4557665" cy="158418"/>
            <a:chOff x="907366" y="3359"/>
            <a:chExt cx="3717973" cy="262699"/>
          </a:xfrm>
        </p:grpSpPr>
        <p:sp>
          <p:nvSpPr>
            <p:cNvPr id="11" name="Freeform: Shape 10">
              <a:extLst>
                <a:ext uri="{FF2B5EF4-FFF2-40B4-BE49-F238E27FC236}">
                  <a16:creationId xmlns:a16="http://schemas.microsoft.com/office/drawing/2014/main" id="{16FBA1F6-5E02-0CAB-E984-96CB90F21609}"/>
                </a:ext>
              </a:extLst>
            </p:cNvPr>
            <p:cNvSpPr/>
            <p:nvPr/>
          </p:nvSpPr>
          <p:spPr>
            <a:xfrm rot="10800000">
              <a:off x="3386015"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rgbClr val="2FA52F"/>
            </a:solidFill>
            <a:ln w="0" cap="flat">
              <a:noFill/>
              <a:prstDash val="solid"/>
              <a:miter/>
            </a:ln>
          </p:spPr>
          <p:txBody>
            <a:bodyPr rtlCol="0" anchor="ctr"/>
            <a:lstStyle/>
            <a:p>
              <a:endParaRPr lang="en-US" sz="1800"/>
            </a:p>
          </p:txBody>
        </p:sp>
        <p:sp>
          <p:nvSpPr>
            <p:cNvPr id="12" name="Freeform: Shape 11">
              <a:extLst>
                <a:ext uri="{FF2B5EF4-FFF2-40B4-BE49-F238E27FC236}">
                  <a16:creationId xmlns:a16="http://schemas.microsoft.com/office/drawing/2014/main" id="{EC7B1EF4-60AE-95F3-EE0E-8EE53F50AE42}"/>
                </a:ext>
              </a:extLst>
            </p:cNvPr>
            <p:cNvSpPr/>
            <p:nvPr/>
          </p:nvSpPr>
          <p:spPr>
            <a:xfrm rot="10800000">
              <a:off x="2146690"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chemeClr val="accent6"/>
            </a:solidFill>
            <a:ln w="0" cap="flat">
              <a:noFill/>
              <a:prstDash val="solid"/>
              <a:miter/>
            </a:ln>
          </p:spPr>
          <p:txBody>
            <a:bodyPr rtlCol="0" anchor="ctr"/>
            <a:lstStyle/>
            <a:p>
              <a:endParaRPr lang="en-US" sz="1800"/>
            </a:p>
          </p:txBody>
        </p:sp>
        <p:sp>
          <p:nvSpPr>
            <p:cNvPr id="13" name="Freeform: Shape 12">
              <a:extLst>
                <a:ext uri="{FF2B5EF4-FFF2-40B4-BE49-F238E27FC236}">
                  <a16:creationId xmlns:a16="http://schemas.microsoft.com/office/drawing/2014/main" id="{64B38A79-DBEB-69E5-AF9D-30CCA3CBB643}"/>
                </a:ext>
              </a:extLst>
            </p:cNvPr>
            <p:cNvSpPr/>
            <p:nvPr/>
          </p:nvSpPr>
          <p:spPr>
            <a:xfrm rot="10800000">
              <a:off x="907366"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rgbClr val="0D918F"/>
            </a:solidFill>
            <a:ln w="0" cap="flat">
              <a:noFill/>
              <a:prstDash val="solid"/>
              <a:miter/>
            </a:ln>
          </p:spPr>
          <p:txBody>
            <a:bodyPr rtlCol="0" anchor="ctr"/>
            <a:lstStyle/>
            <a:p>
              <a:endParaRPr lang="en-US" sz="1800"/>
            </a:p>
          </p:txBody>
        </p:sp>
      </p:grpSp>
    </p:spTree>
    <p:extLst>
      <p:ext uri="{BB962C8B-B14F-4D97-AF65-F5344CB8AC3E}">
        <p14:creationId xmlns:p14="http://schemas.microsoft.com/office/powerpoint/2010/main" val="2035159910"/>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11.xml><?xml version="1.0" encoding="utf-8"?>
<p:sldLayout xmlns:a="http://schemas.openxmlformats.org/drawingml/2006/main" xmlns:r="http://schemas.openxmlformats.org/officeDocument/2006/relationships" xmlns:p="http://schemas.openxmlformats.org/presentationml/2006/main" userDrawn="1">
  <p:cSld name="Simple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907367" y="529177"/>
            <a:ext cx="7765366" cy="994172"/>
          </a:xfrm>
        </p:spPr>
        <p:txBody>
          <a:bodyPr lIns="0" tIns="0" rIns="0" bIns="0">
            <a:noAutofit/>
          </a:bodyPr>
          <a:lstStyle>
            <a:lvl1pPr>
              <a:defRPr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907366" y="1704942"/>
            <a:ext cx="3717974" cy="2810788"/>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18">
            <a:extLst>
              <a:ext uri="{FF2B5EF4-FFF2-40B4-BE49-F238E27FC236}">
                <a16:creationId xmlns:a16="http://schemas.microsoft.com/office/drawing/2014/main" id="{79747AC6-97FB-B76B-CB0D-2501E86D912F}"/>
              </a:ext>
            </a:extLst>
          </p:cNvPr>
          <p:cNvSpPr>
            <a:spLocks noGrp="1"/>
          </p:cNvSpPr>
          <p:nvPr>
            <p:ph type="ftr" sz="quarter" idx="12"/>
          </p:nvPr>
        </p:nvSpPr>
        <p:spPr/>
        <p:txBody>
          <a:bodyPr/>
          <a:lstStyle/>
          <a:p>
            <a:r>
              <a:rPr lang="en-US"/>
              <a:t>|  EERE</a:t>
            </a:r>
          </a:p>
        </p:txBody>
      </p:sp>
      <p:sp>
        <p:nvSpPr>
          <p:cNvPr id="20" name="Slide Number Placeholder 19">
            <a:extLst>
              <a:ext uri="{FF2B5EF4-FFF2-40B4-BE49-F238E27FC236}">
                <a16:creationId xmlns:a16="http://schemas.microsoft.com/office/drawing/2014/main" id="{FE0DD95F-BC70-4BD1-7A1C-0B858EB4BA64}"/>
              </a:ext>
            </a:extLst>
          </p:cNvPr>
          <p:cNvSpPr>
            <a:spLocks noGrp="1"/>
          </p:cNvSpPr>
          <p:nvPr>
            <p:ph type="sldNum" sz="quarter" idx="13"/>
          </p:nvPr>
        </p:nvSpPr>
        <p:spPr/>
        <p:txBody>
          <a:bodyPr/>
          <a:lstStyle/>
          <a:p>
            <a:fld id="{2D6788DA-6548-4EA8-8400-CD3CA88023E3}" type="slidenum">
              <a:rPr lang="en-US" smtClean="0"/>
              <a:pPr/>
              <a:t>‹#›</a:t>
            </a:fld>
            <a:endParaRPr lang="en-US"/>
          </a:p>
        </p:txBody>
      </p:sp>
      <p:sp>
        <p:nvSpPr>
          <p:cNvPr id="4" name="Text Placeholder 9">
            <a:extLst>
              <a:ext uri="{FF2B5EF4-FFF2-40B4-BE49-F238E27FC236}">
                <a16:creationId xmlns:a16="http://schemas.microsoft.com/office/drawing/2014/main" id="{B4A2A782-7017-8116-1307-0D92A1DEBE04}"/>
              </a:ext>
            </a:extLst>
          </p:cNvPr>
          <p:cNvSpPr>
            <a:spLocks noGrp="1"/>
          </p:cNvSpPr>
          <p:nvPr>
            <p:ph type="body" sz="quarter" idx="14"/>
          </p:nvPr>
        </p:nvSpPr>
        <p:spPr>
          <a:xfrm>
            <a:off x="4954758" y="1704942"/>
            <a:ext cx="3717974" cy="2810788"/>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Graphic 13">
            <a:extLst>
              <a:ext uri="{FF2B5EF4-FFF2-40B4-BE49-F238E27FC236}">
                <a16:creationId xmlns:a16="http://schemas.microsoft.com/office/drawing/2014/main" id="{CEBD88E2-E3F1-3966-905D-68F719C966D1}"/>
              </a:ext>
            </a:extLst>
          </p:cNvPr>
          <p:cNvSpPr/>
          <p:nvPr userDrawn="1"/>
        </p:nvSpPr>
        <p:spPr>
          <a:xfrm rot="10800000">
            <a:off x="0" y="674622"/>
            <a:ext cx="752622" cy="701122"/>
          </a:xfrm>
          <a:custGeom>
            <a:avLst/>
            <a:gdLst>
              <a:gd name="connsiteX0" fmla="*/ 0 w 1323784"/>
              <a:gd name="connsiteY0" fmla="*/ 616553 h 1233201"/>
              <a:gd name="connsiteX1" fmla="*/ 616744 w 1323784"/>
              <a:gd name="connsiteY1" fmla="*/ 0 h 1233201"/>
              <a:gd name="connsiteX2" fmla="*/ 1323785 w 1323784"/>
              <a:gd name="connsiteY2" fmla="*/ 286 h 1233201"/>
              <a:gd name="connsiteX3" fmla="*/ 1323785 w 1323784"/>
              <a:gd name="connsiteY3" fmla="*/ 1232916 h 1233201"/>
              <a:gd name="connsiteX4" fmla="*/ 616744 w 1323784"/>
              <a:gd name="connsiteY4" fmla="*/ 1233202 h 1233201"/>
              <a:gd name="connsiteX5" fmla="*/ 0 w 1323784"/>
              <a:gd name="connsiteY5" fmla="*/ 616553 h 123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784" h="1233201">
                <a:moveTo>
                  <a:pt x="0" y="616553"/>
                </a:moveTo>
                <a:cubicBezTo>
                  <a:pt x="0" y="276035"/>
                  <a:pt x="276130" y="0"/>
                  <a:pt x="616744" y="0"/>
                </a:cubicBezTo>
                <a:cubicBezTo>
                  <a:pt x="621411" y="0"/>
                  <a:pt x="1191387" y="0"/>
                  <a:pt x="1323785" y="286"/>
                </a:cubicBezTo>
                <a:lnTo>
                  <a:pt x="1323785" y="1232916"/>
                </a:lnTo>
                <a:cubicBezTo>
                  <a:pt x="1191292" y="1233202"/>
                  <a:pt x="621316" y="1233202"/>
                  <a:pt x="616744" y="1233202"/>
                </a:cubicBezTo>
                <a:cubicBezTo>
                  <a:pt x="276130" y="1233202"/>
                  <a:pt x="0" y="957167"/>
                  <a:pt x="0" y="616553"/>
                </a:cubicBezTo>
                <a:close/>
              </a:path>
            </a:pathLst>
          </a:custGeom>
          <a:solidFill>
            <a:srgbClr val="69BE28"/>
          </a:solidFill>
          <a:ln w="0" cap="flat">
            <a:noFill/>
            <a:prstDash val="solid"/>
            <a:miter/>
          </a:ln>
        </p:spPr>
        <p:txBody>
          <a:bodyPr rtlCol="0" anchor="ctr"/>
          <a:lstStyle/>
          <a:p>
            <a:endParaRPr lang="en-US" sz="1800"/>
          </a:p>
        </p:txBody>
      </p:sp>
      <p:sp>
        <p:nvSpPr>
          <p:cNvPr id="6" name="Picture Placeholder 10">
            <a:extLst>
              <a:ext uri="{FF2B5EF4-FFF2-40B4-BE49-F238E27FC236}">
                <a16:creationId xmlns:a16="http://schemas.microsoft.com/office/drawing/2014/main" id="{4AAD5463-0DD0-4A55-843C-253641482AB5}"/>
              </a:ext>
            </a:extLst>
          </p:cNvPr>
          <p:cNvSpPr>
            <a:spLocks noGrp="1"/>
          </p:cNvSpPr>
          <p:nvPr>
            <p:ph type="pic" sz="quarter" idx="22" hasCustomPrompt="1"/>
          </p:nvPr>
        </p:nvSpPr>
        <p:spPr>
          <a:xfrm>
            <a:off x="169491" y="833414"/>
            <a:ext cx="400048" cy="400869"/>
          </a:xfrm>
        </p:spPr>
        <p:txBody>
          <a:bodyPr anchor="ctr" anchorCtr="0">
            <a:normAutofit/>
          </a:bodyPr>
          <a:lstStyle>
            <a:lvl1pPr marL="0" indent="0" algn="ctr">
              <a:buNone/>
              <a:defRPr sz="900"/>
            </a:lvl1pPr>
          </a:lstStyle>
          <a:p>
            <a:r>
              <a:rPr lang="en-US"/>
              <a:t>Icon</a:t>
            </a:r>
          </a:p>
        </p:txBody>
      </p:sp>
    </p:spTree>
    <p:extLst>
      <p:ext uri="{BB962C8B-B14F-4D97-AF65-F5344CB8AC3E}">
        <p14:creationId xmlns:p14="http://schemas.microsoft.com/office/powerpoint/2010/main" val="3012476919"/>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12.xml><?xml version="1.0" encoding="utf-8"?>
<p:sldLayout xmlns:a="http://schemas.openxmlformats.org/drawingml/2006/main" xmlns:r="http://schemas.openxmlformats.org/officeDocument/2006/relationships" xmlns:p="http://schemas.openxmlformats.org/presentationml/2006/main" userDrawn="1">
  <p:cSld name="Icon Slide 1B">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7"/>
            <a:ext cx="2838450" cy="1665754"/>
          </a:xfrm>
        </p:spPr>
        <p:txBody>
          <a:bodyPr lIns="0" tIns="0" rIns="0" bIns="0">
            <a:noAutofit/>
          </a:bodyPr>
          <a:lstStyle>
            <a:lvl1pPr marL="0" indent="0">
              <a:lnSpc>
                <a:spcPct val="100000"/>
              </a:lnSpc>
              <a:buNone/>
              <a:defRPr sz="1400"/>
            </a:lvl1pPr>
            <a:lvl2pPr marL="342892" indent="0">
              <a:buNone/>
              <a:defRPr/>
            </a:lvl2pPr>
            <a:lvl3pPr marL="685783" indent="0">
              <a:buNone/>
              <a:defRPr/>
            </a:lvl3pPr>
            <a:lvl4pPr marL="1028675" indent="0">
              <a:buNone/>
              <a:defRPr/>
            </a:lvl4pPr>
            <a:lvl5pPr marL="1371566"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499101" y="545718"/>
            <a:ext cx="2260600" cy="256205"/>
          </a:xfrm>
        </p:spPr>
        <p:txBody>
          <a:bodyPr lIns="0" tIns="0" rIns="0" bIns="0">
            <a:noAutofit/>
          </a:bodyPr>
          <a:lstStyle>
            <a:lvl1pPr marL="0" indent="0">
              <a:buNone/>
              <a:defRPr sz="1700" b="1" spc="-30" baseline="0"/>
            </a:lvl1pPr>
            <a:lvl2pPr marL="342892" indent="0">
              <a:buNone/>
              <a:defRPr b="1" spc="-100" baseline="0"/>
            </a:lvl2pPr>
            <a:lvl3pPr marL="685783" indent="0">
              <a:buNone/>
              <a:defRPr b="1" spc="-100" baseline="0"/>
            </a:lvl3pPr>
            <a:lvl4pPr marL="1028675" indent="0">
              <a:buNone/>
              <a:defRPr b="1" spc="-100" baseline="0"/>
            </a:lvl4pPr>
            <a:lvl5pPr marL="1371566"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499100" y="801923"/>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749800" y="546335"/>
            <a:ext cx="647700" cy="647700"/>
          </a:xfrm>
        </p:spPr>
        <p:txBody>
          <a:bodyPr>
            <a:normAutofit/>
          </a:bodyPr>
          <a:lstStyle>
            <a:lvl1pPr marL="0" indent="0">
              <a:buNone/>
              <a:defRPr sz="1000"/>
            </a:lvl1pPr>
          </a:lstStyle>
          <a:p>
            <a:r>
              <a:rPr lang="en-US"/>
              <a:t>icon</a:t>
            </a:r>
          </a:p>
        </p:txBody>
      </p:sp>
      <p:pic>
        <p:nvPicPr>
          <p:cNvPr id="19" name="Graphic 18">
            <a:extLst>
              <a:ext uri="{FF2B5EF4-FFF2-40B4-BE49-F238E27FC236}">
                <a16:creationId xmlns:a16="http://schemas.microsoft.com/office/drawing/2014/main" id="{101FE431-9828-AD91-A3CC-18EA54DB79F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1408768"/>
            <a:ext cx="349587" cy="570379"/>
          </a:xfrm>
          <a:prstGeom prst="rect">
            <a:avLst/>
          </a:prstGeom>
        </p:spPr>
      </p:pic>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499101" y="1611884"/>
            <a:ext cx="2260600" cy="256205"/>
          </a:xfrm>
        </p:spPr>
        <p:txBody>
          <a:bodyPr lIns="0" tIns="0" rIns="0" bIns="0">
            <a:noAutofit/>
          </a:bodyPr>
          <a:lstStyle>
            <a:lvl1pPr marL="0" indent="0">
              <a:buNone/>
              <a:defRPr sz="1700" b="1" spc="-30" baseline="0"/>
            </a:lvl1pPr>
            <a:lvl2pPr marL="342892" indent="0">
              <a:buNone/>
              <a:defRPr b="1" spc="-100" baseline="0"/>
            </a:lvl2pPr>
            <a:lvl3pPr marL="685783" indent="0">
              <a:buNone/>
              <a:defRPr b="1" spc="-100" baseline="0"/>
            </a:lvl3pPr>
            <a:lvl4pPr marL="1028675" indent="0">
              <a:buNone/>
              <a:defRPr b="1" spc="-100" baseline="0"/>
            </a:lvl4pPr>
            <a:lvl5pPr marL="1371566"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499100" y="1868089"/>
            <a:ext cx="2730500" cy="392113"/>
          </a:xfrm>
        </p:spPr>
        <p:txBody>
          <a:bodyPr lIns="0" tIns="0" rIns="0" bIns="0">
            <a:noAutofit/>
          </a:bodyPr>
          <a:lstStyle>
            <a:lvl1pPr marL="0" indent="0">
              <a:buNone/>
              <a:defRPr sz="1200"/>
            </a:lvl1pPr>
          </a:lstStyle>
          <a:p>
            <a:pPr lvl="0"/>
            <a:r>
              <a:rPr lang="en-US"/>
              <a:t>Body text</a:t>
            </a:r>
          </a:p>
        </p:txBody>
      </p:sp>
      <p:sp>
        <p:nvSpPr>
          <p:cNvPr id="25" name="Picture Placeholder 17">
            <a:extLst>
              <a:ext uri="{FF2B5EF4-FFF2-40B4-BE49-F238E27FC236}">
                <a16:creationId xmlns:a16="http://schemas.microsoft.com/office/drawing/2014/main" id="{AD713543-60B6-9C63-2749-255152A2B533}"/>
              </a:ext>
            </a:extLst>
          </p:cNvPr>
          <p:cNvSpPr>
            <a:spLocks noGrp="1"/>
          </p:cNvSpPr>
          <p:nvPr>
            <p:ph type="pic" sz="quarter" idx="20" hasCustomPrompt="1"/>
          </p:nvPr>
        </p:nvSpPr>
        <p:spPr>
          <a:xfrm>
            <a:off x="4749800" y="1612501"/>
            <a:ext cx="647700" cy="647700"/>
          </a:xfrm>
        </p:spPr>
        <p:txBody>
          <a:bodyPr>
            <a:normAutofit/>
          </a:bodyPr>
          <a:lstStyle>
            <a:lvl1pPr marL="0" indent="0">
              <a:buNone/>
              <a:defRPr sz="1000"/>
            </a:lvl1pPr>
          </a:lstStyle>
          <a:p>
            <a:r>
              <a:rPr lang="en-US"/>
              <a:t>icon</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499101" y="2712376"/>
            <a:ext cx="2260600" cy="256205"/>
          </a:xfrm>
        </p:spPr>
        <p:txBody>
          <a:bodyPr lIns="0" tIns="0" rIns="0" bIns="0">
            <a:noAutofit/>
          </a:bodyPr>
          <a:lstStyle>
            <a:lvl1pPr marL="0" indent="0">
              <a:buNone/>
              <a:defRPr sz="1700" b="1" spc="-30" baseline="0"/>
            </a:lvl1pPr>
            <a:lvl2pPr marL="342892" indent="0">
              <a:buNone/>
              <a:defRPr b="1" spc="-100" baseline="0"/>
            </a:lvl2pPr>
            <a:lvl3pPr marL="685783" indent="0">
              <a:buNone/>
              <a:defRPr b="1" spc="-100" baseline="0"/>
            </a:lvl3pPr>
            <a:lvl4pPr marL="1028675" indent="0">
              <a:buNone/>
              <a:defRPr b="1" spc="-100" baseline="0"/>
            </a:lvl4pPr>
            <a:lvl5pPr marL="1371566"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499100" y="2968581"/>
            <a:ext cx="2730500" cy="392113"/>
          </a:xfrm>
        </p:spPr>
        <p:txBody>
          <a:bodyPr lIns="0" tIns="0" rIns="0" bIns="0">
            <a:noAutofit/>
          </a:bodyPr>
          <a:lstStyle>
            <a:lvl1pPr marL="0" indent="0">
              <a:buNone/>
              <a:defRPr sz="1200"/>
            </a:lvl1pPr>
          </a:lstStyle>
          <a:p>
            <a:pPr lvl="0"/>
            <a:r>
              <a:rPr lang="en-US"/>
              <a:t>Body text</a:t>
            </a:r>
          </a:p>
        </p:txBody>
      </p:sp>
      <p:sp>
        <p:nvSpPr>
          <p:cNvPr id="28" name="Picture Placeholder 17">
            <a:extLst>
              <a:ext uri="{FF2B5EF4-FFF2-40B4-BE49-F238E27FC236}">
                <a16:creationId xmlns:a16="http://schemas.microsoft.com/office/drawing/2014/main" id="{090C2970-0916-F9C4-5CE8-33AF3875CDEC}"/>
              </a:ext>
            </a:extLst>
          </p:cNvPr>
          <p:cNvSpPr>
            <a:spLocks noGrp="1"/>
          </p:cNvSpPr>
          <p:nvPr>
            <p:ph type="pic" sz="quarter" idx="23" hasCustomPrompt="1"/>
          </p:nvPr>
        </p:nvSpPr>
        <p:spPr>
          <a:xfrm>
            <a:off x="4749800" y="2712993"/>
            <a:ext cx="647700" cy="647700"/>
          </a:xfrm>
        </p:spPr>
        <p:txBody>
          <a:bodyPr>
            <a:normAutofit/>
          </a:bodyPr>
          <a:lstStyle>
            <a:lvl1pPr marL="0" indent="0">
              <a:buNone/>
              <a:defRPr sz="1000"/>
            </a:lvl1pPr>
          </a:lstStyle>
          <a:p>
            <a:r>
              <a:rPr lang="en-US"/>
              <a:t>icon</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499101" y="3809383"/>
            <a:ext cx="2260600" cy="256205"/>
          </a:xfrm>
        </p:spPr>
        <p:txBody>
          <a:bodyPr lIns="0" tIns="0" rIns="0" bIns="0">
            <a:noAutofit/>
          </a:bodyPr>
          <a:lstStyle>
            <a:lvl1pPr marL="0" indent="0">
              <a:buNone/>
              <a:defRPr sz="1700" b="1" spc="-30" baseline="0"/>
            </a:lvl1pPr>
            <a:lvl2pPr marL="342892" indent="0">
              <a:buNone/>
              <a:defRPr b="1" spc="-100" baseline="0"/>
            </a:lvl2pPr>
            <a:lvl3pPr marL="685783" indent="0">
              <a:buNone/>
              <a:defRPr b="1" spc="-100" baseline="0"/>
            </a:lvl3pPr>
            <a:lvl4pPr marL="1028675" indent="0">
              <a:buNone/>
              <a:defRPr b="1" spc="-100" baseline="0"/>
            </a:lvl4pPr>
            <a:lvl5pPr marL="1371566"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499100" y="4065588"/>
            <a:ext cx="2730500" cy="392113"/>
          </a:xfrm>
        </p:spPr>
        <p:txBody>
          <a:bodyPr lIns="0" tIns="0" rIns="0" bIns="0">
            <a:noAutofit/>
          </a:bodyPr>
          <a:lstStyle>
            <a:lvl1pPr marL="0" indent="0">
              <a:buNone/>
              <a:defRPr sz="1200"/>
            </a:lvl1pPr>
          </a:lstStyle>
          <a:p>
            <a:pPr lvl="0"/>
            <a:r>
              <a:rPr lang="en-US"/>
              <a:t>Body text</a:t>
            </a:r>
          </a:p>
        </p:txBody>
      </p:sp>
      <p:sp>
        <p:nvSpPr>
          <p:cNvPr id="31" name="Picture Placeholder 17">
            <a:extLst>
              <a:ext uri="{FF2B5EF4-FFF2-40B4-BE49-F238E27FC236}">
                <a16:creationId xmlns:a16="http://schemas.microsoft.com/office/drawing/2014/main" id="{A4086087-07A9-9A56-E5BE-81F6994D7061}"/>
              </a:ext>
            </a:extLst>
          </p:cNvPr>
          <p:cNvSpPr>
            <a:spLocks noGrp="1"/>
          </p:cNvSpPr>
          <p:nvPr>
            <p:ph type="pic" sz="quarter" idx="26" hasCustomPrompt="1"/>
          </p:nvPr>
        </p:nvSpPr>
        <p:spPr>
          <a:xfrm>
            <a:off x="4749800" y="3810000"/>
            <a:ext cx="647700" cy="647700"/>
          </a:xfrm>
        </p:spPr>
        <p:txBody>
          <a:bodyPr>
            <a:normAutofit/>
          </a:bodyPr>
          <a:lstStyle>
            <a:lvl1pPr marL="0" indent="0">
              <a:buNone/>
              <a:defRPr sz="1000"/>
            </a:lvl1pPr>
          </a:lstStyle>
          <a:p>
            <a:r>
              <a:rPr lang="en-US"/>
              <a:t>icon</a:t>
            </a:r>
          </a:p>
        </p:txBody>
      </p:sp>
      <p:sp>
        <p:nvSpPr>
          <p:cNvPr id="37" name="Footer Placeholder 36">
            <a:extLst>
              <a:ext uri="{FF2B5EF4-FFF2-40B4-BE49-F238E27FC236}">
                <a16:creationId xmlns:a16="http://schemas.microsoft.com/office/drawing/2014/main" id="{2E7A7816-F44E-8E59-96E0-8A918219E857}"/>
              </a:ext>
            </a:extLst>
          </p:cNvPr>
          <p:cNvSpPr>
            <a:spLocks noGrp="1"/>
          </p:cNvSpPr>
          <p:nvPr>
            <p:ph type="ftr" sz="quarter" idx="27"/>
          </p:nvPr>
        </p:nvSpPr>
        <p:spPr/>
        <p:txBody>
          <a:bodyPr/>
          <a:lstStyle/>
          <a:p>
            <a:r>
              <a:rPr lang="en-US"/>
              <a:t>|  VTO</a:t>
            </a:r>
          </a:p>
        </p:txBody>
      </p:sp>
      <p:sp>
        <p:nvSpPr>
          <p:cNvPr id="38" name="Slide Number Placeholder 37">
            <a:extLst>
              <a:ext uri="{FF2B5EF4-FFF2-40B4-BE49-F238E27FC236}">
                <a16:creationId xmlns:a16="http://schemas.microsoft.com/office/drawing/2014/main" id="{6547289E-0960-72B8-8F6D-11029822DE24}"/>
              </a:ext>
            </a:extLst>
          </p:cNvPr>
          <p:cNvSpPr>
            <a:spLocks noGrp="1"/>
          </p:cNvSpPr>
          <p:nvPr>
            <p:ph type="sldNum" sz="quarter" idx="28"/>
          </p:nvPr>
        </p:nvSpPr>
        <p:spPr/>
        <p:txBody>
          <a:bodyPr/>
          <a:lstStyle/>
          <a:p>
            <a:fld id="{2D6788DA-6548-4EA8-8400-CD3CA88023E3}" type="slidenum">
              <a:rPr lang="en-US" smtClean="0"/>
              <a:pPr/>
              <a:t>‹#›</a:t>
            </a:fld>
            <a:endParaRPr lang="en-US"/>
          </a:p>
        </p:txBody>
      </p:sp>
      <p:grpSp>
        <p:nvGrpSpPr>
          <p:cNvPr id="3" name="Group 2">
            <a:extLst>
              <a:ext uri="{FF2B5EF4-FFF2-40B4-BE49-F238E27FC236}">
                <a16:creationId xmlns:a16="http://schemas.microsoft.com/office/drawing/2014/main" id="{7050E307-DAEB-E6C7-2D0A-222D7B8E35A9}"/>
              </a:ext>
            </a:extLst>
          </p:cNvPr>
          <p:cNvGrpSpPr/>
          <p:nvPr userDrawn="1"/>
        </p:nvGrpSpPr>
        <p:grpSpPr>
          <a:xfrm rot="5400000">
            <a:off x="6483351" y="2482852"/>
            <a:ext cx="5143499" cy="177800"/>
            <a:chOff x="907366" y="3359"/>
            <a:chExt cx="3717973" cy="262699"/>
          </a:xfrm>
        </p:grpSpPr>
        <p:sp>
          <p:nvSpPr>
            <p:cNvPr id="4" name="Freeform: Shape 3">
              <a:extLst>
                <a:ext uri="{FF2B5EF4-FFF2-40B4-BE49-F238E27FC236}">
                  <a16:creationId xmlns:a16="http://schemas.microsoft.com/office/drawing/2014/main" id="{EE27EF4B-2E0F-F47C-4CA6-A05DE44990FC}"/>
                </a:ext>
              </a:extLst>
            </p:cNvPr>
            <p:cNvSpPr/>
            <p:nvPr/>
          </p:nvSpPr>
          <p:spPr>
            <a:xfrm rot="10800000">
              <a:off x="3386015"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rgbClr val="2FA52F"/>
            </a:solidFill>
            <a:ln w="0" cap="flat">
              <a:noFill/>
              <a:prstDash val="solid"/>
              <a:miter/>
            </a:ln>
          </p:spPr>
          <p:txBody>
            <a:bodyPr rtlCol="0" anchor="ctr"/>
            <a:lstStyle/>
            <a:p>
              <a:endParaRPr lang="en-US" sz="1800"/>
            </a:p>
          </p:txBody>
        </p:sp>
        <p:sp>
          <p:nvSpPr>
            <p:cNvPr id="5" name="Freeform: Shape 4">
              <a:extLst>
                <a:ext uri="{FF2B5EF4-FFF2-40B4-BE49-F238E27FC236}">
                  <a16:creationId xmlns:a16="http://schemas.microsoft.com/office/drawing/2014/main" id="{B837B003-6C3C-6178-FA8C-BAC267CBFECB}"/>
                </a:ext>
              </a:extLst>
            </p:cNvPr>
            <p:cNvSpPr/>
            <p:nvPr/>
          </p:nvSpPr>
          <p:spPr>
            <a:xfrm rot="10800000">
              <a:off x="2146690"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chemeClr val="accent6"/>
            </a:solidFill>
            <a:ln w="0" cap="flat">
              <a:noFill/>
              <a:prstDash val="solid"/>
              <a:miter/>
            </a:ln>
          </p:spPr>
          <p:txBody>
            <a:bodyPr rtlCol="0" anchor="ctr"/>
            <a:lstStyle/>
            <a:p>
              <a:endParaRPr lang="en-US" sz="1800"/>
            </a:p>
          </p:txBody>
        </p:sp>
        <p:sp>
          <p:nvSpPr>
            <p:cNvPr id="6" name="Freeform: Shape 5">
              <a:extLst>
                <a:ext uri="{FF2B5EF4-FFF2-40B4-BE49-F238E27FC236}">
                  <a16:creationId xmlns:a16="http://schemas.microsoft.com/office/drawing/2014/main" id="{B02B3BBC-D946-D336-B466-527BD0201D25}"/>
                </a:ext>
              </a:extLst>
            </p:cNvPr>
            <p:cNvSpPr/>
            <p:nvPr/>
          </p:nvSpPr>
          <p:spPr>
            <a:xfrm rot="10800000">
              <a:off x="907366"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rgbClr val="0D918F"/>
            </a:solidFill>
            <a:ln w="0" cap="flat">
              <a:noFill/>
              <a:prstDash val="solid"/>
              <a:miter/>
            </a:ln>
          </p:spPr>
          <p:txBody>
            <a:bodyPr rtlCol="0" anchor="ctr"/>
            <a:lstStyle/>
            <a:p>
              <a:endParaRPr lang="en-US" sz="1800"/>
            </a:p>
          </p:txBody>
        </p:sp>
      </p:grpSp>
    </p:spTree>
    <p:extLst>
      <p:ext uri="{BB962C8B-B14F-4D97-AF65-F5344CB8AC3E}">
        <p14:creationId xmlns:p14="http://schemas.microsoft.com/office/powerpoint/2010/main" val="1122195550"/>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Title Slide - one phot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8" name="Picture Placeholder 7">
            <a:extLst>
              <a:ext uri="{FF2B5EF4-FFF2-40B4-BE49-F238E27FC236}">
                <a16:creationId xmlns:a16="http://schemas.microsoft.com/office/drawing/2014/main" id="{C9C58D55-8959-EC9E-0D44-1AEE0283F85A}"/>
              </a:ext>
            </a:extLst>
          </p:cNvPr>
          <p:cNvSpPr>
            <a:spLocks noGrp="1"/>
          </p:cNvSpPr>
          <p:nvPr>
            <p:ph type="pic" sz="quarter" idx="10"/>
          </p:nvPr>
        </p:nvSpPr>
        <p:spPr>
          <a:xfrm>
            <a:off x="4114800" y="0"/>
            <a:ext cx="5029200" cy="5143500"/>
          </a:xfrm>
          <a:solidFill>
            <a:schemeClr val="bg2">
              <a:lumMod val="20000"/>
              <a:lumOff val="80000"/>
            </a:schemeClr>
          </a:solidFill>
        </p:spPr>
        <p:txBody>
          <a:bodyPr/>
          <a:lstStyle/>
          <a:p>
            <a:r>
              <a:rPr lang="en-US"/>
              <a:t>Click icon to add picture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14" name="Graphic 13">
            <a:extLst>
              <a:ext uri="{FF2B5EF4-FFF2-40B4-BE49-F238E27FC236}">
                <a16:creationId xmlns:a16="http://schemas.microsoft.com/office/drawing/2014/main" id="{C7E69D77-D679-DF69-ED53-652F479A19F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702775"/>
            <a:ext cx="552076" cy="539942"/>
          </a:xfrm>
          <a:prstGeom prst="rect">
            <a:avLst/>
          </a:prstGeom>
        </p:spPr>
      </p:pic>
      <p:pic>
        <p:nvPicPr>
          <p:cNvPr id="16" name="Graphic 15">
            <a:extLst>
              <a:ext uri="{FF2B5EF4-FFF2-40B4-BE49-F238E27FC236}">
                <a16:creationId xmlns:a16="http://schemas.microsoft.com/office/drawing/2014/main" id="{50E21878-CE22-832B-B670-B3D623BCF0D5}"/>
              </a:ext>
            </a:extLst>
          </p:cNvPr>
          <p:cNvPicPr>
            <a:picLocks noChangeAspect="1"/>
          </p:cNvPicPr>
          <p:nvPr userDrawn="1"/>
        </p:nvPicPr>
        <p:blipFill>
          <a:blip r:embed="rId4" cstate="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82438" y="817169"/>
            <a:ext cx="3098800" cy="311153"/>
          </a:xfrm>
          <a:prstGeom prst="rect">
            <a:avLst/>
          </a:prstGeom>
        </p:spPr>
      </p:pic>
    </p:spTree>
    <p:extLst>
      <p:ext uri="{BB962C8B-B14F-4D97-AF65-F5344CB8AC3E}">
        <p14:creationId xmlns:p14="http://schemas.microsoft.com/office/powerpoint/2010/main" val="1107030571"/>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Title Slide 2 - one phot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8" name="Picture Placeholder 7">
            <a:extLst>
              <a:ext uri="{FF2B5EF4-FFF2-40B4-BE49-F238E27FC236}">
                <a16:creationId xmlns:a16="http://schemas.microsoft.com/office/drawing/2014/main" id="{C9C58D55-8959-EC9E-0D44-1AEE0283F85A}"/>
              </a:ext>
            </a:extLst>
          </p:cNvPr>
          <p:cNvSpPr>
            <a:spLocks noGrp="1"/>
          </p:cNvSpPr>
          <p:nvPr>
            <p:ph type="pic" sz="quarter" idx="10"/>
          </p:nvPr>
        </p:nvSpPr>
        <p:spPr>
          <a:xfrm>
            <a:off x="4114800" y="0"/>
            <a:ext cx="5029200" cy="5143500"/>
          </a:xfrm>
          <a:solidFill>
            <a:schemeClr val="bg2">
              <a:lumMod val="20000"/>
              <a:lumOff val="80000"/>
            </a:schemeClr>
          </a:solidFill>
        </p:spPr>
        <p:txBody>
          <a:bodyPr/>
          <a:lstStyle/>
          <a:p>
            <a:r>
              <a:rPr lang="en-US"/>
              <a:t>Click icon to add picture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4" name="Graphic 3">
            <a:extLst>
              <a:ext uri="{FF2B5EF4-FFF2-40B4-BE49-F238E27FC236}">
                <a16:creationId xmlns:a16="http://schemas.microsoft.com/office/drawing/2014/main" id="{BAF8D473-A4D1-F060-4417-D381174F2B9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52161" y="-5142"/>
            <a:ext cx="1943100" cy="1504950"/>
          </a:xfrm>
          <a:prstGeom prst="rect">
            <a:avLst/>
          </a:prstGeom>
        </p:spPr>
      </p:pic>
    </p:spTree>
    <p:extLst>
      <p:ext uri="{BB962C8B-B14F-4D97-AF65-F5344CB8AC3E}">
        <p14:creationId xmlns:p14="http://schemas.microsoft.com/office/powerpoint/2010/main" val="44625964"/>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Title Slide 3 - four photo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8" name="Picture Placeholder 7">
            <a:extLst>
              <a:ext uri="{FF2B5EF4-FFF2-40B4-BE49-F238E27FC236}">
                <a16:creationId xmlns:a16="http://schemas.microsoft.com/office/drawing/2014/main" id="{C9C58D55-8959-EC9E-0D44-1AEE0283F85A}"/>
              </a:ext>
            </a:extLst>
          </p:cNvPr>
          <p:cNvSpPr>
            <a:spLocks noGrp="1"/>
          </p:cNvSpPr>
          <p:nvPr>
            <p:ph type="pic" sz="quarter" idx="10"/>
          </p:nvPr>
        </p:nvSpPr>
        <p:spPr>
          <a:xfrm>
            <a:off x="4114800" y="-12700"/>
            <a:ext cx="2514599" cy="2571750"/>
          </a:xfrm>
          <a:solidFill>
            <a:schemeClr val="bg2">
              <a:lumMod val="20000"/>
              <a:lumOff val="80000"/>
            </a:schemeClr>
          </a:solidFill>
        </p:spPr>
        <p:txBody>
          <a:bodyPr/>
          <a:lstStyle/>
          <a:p>
            <a:r>
              <a:rPr lang="en-US"/>
              <a:t>Click icon to add picture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14" name="Graphic 13">
            <a:extLst>
              <a:ext uri="{FF2B5EF4-FFF2-40B4-BE49-F238E27FC236}">
                <a16:creationId xmlns:a16="http://schemas.microsoft.com/office/drawing/2014/main" id="{C7E69D77-D679-DF69-ED53-652F479A19F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702775"/>
            <a:ext cx="552076" cy="539942"/>
          </a:xfrm>
          <a:prstGeom prst="rect">
            <a:avLst/>
          </a:prstGeom>
        </p:spPr>
      </p:pic>
      <p:sp>
        <p:nvSpPr>
          <p:cNvPr id="3" name="Picture Placeholder 7">
            <a:extLst>
              <a:ext uri="{FF2B5EF4-FFF2-40B4-BE49-F238E27FC236}">
                <a16:creationId xmlns:a16="http://schemas.microsoft.com/office/drawing/2014/main" id="{35567ED7-AAC6-C719-1356-73DEFE9FF329}"/>
              </a:ext>
            </a:extLst>
          </p:cNvPr>
          <p:cNvSpPr>
            <a:spLocks noGrp="1"/>
          </p:cNvSpPr>
          <p:nvPr>
            <p:ph type="pic" sz="quarter" idx="12"/>
          </p:nvPr>
        </p:nvSpPr>
        <p:spPr>
          <a:xfrm>
            <a:off x="6629400" y="-12700"/>
            <a:ext cx="2514599" cy="2571750"/>
          </a:xfrm>
          <a:solidFill>
            <a:schemeClr val="bg2">
              <a:lumMod val="20000"/>
              <a:lumOff val="80000"/>
            </a:schemeClr>
          </a:solidFill>
        </p:spPr>
        <p:txBody>
          <a:bodyPr/>
          <a:lstStyle/>
          <a:p>
            <a:r>
              <a:rPr lang="en-US"/>
              <a:t>Click icon to add picture</a:t>
            </a:r>
          </a:p>
        </p:txBody>
      </p:sp>
      <p:sp>
        <p:nvSpPr>
          <p:cNvPr id="4" name="Picture Placeholder 7">
            <a:extLst>
              <a:ext uri="{FF2B5EF4-FFF2-40B4-BE49-F238E27FC236}">
                <a16:creationId xmlns:a16="http://schemas.microsoft.com/office/drawing/2014/main" id="{F7A9F3BC-9707-FD8F-A922-9F6384A573A0}"/>
              </a:ext>
            </a:extLst>
          </p:cNvPr>
          <p:cNvSpPr>
            <a:spLocks noGrp="1"/>
          </p:cNvSpPr>
          <p:nvPr>
            <p:ph type="pic" sz="quarter" idx="13"/>
          </p:nvPr>
        </p:nvSpPr>
        <p:spPr>
          <a:xfrm>
            <a:off x="4114801" y="2563325"/>
            <a:ext cx="2514599" cy="2571750"/>
          </a:xfrm>
          <a:solidFill>
            <a:schemeClr val="bg2">
              <a:lumMod val="20000"/>
              <a:lumOff val="80000"/>
            </a:schemeClr>
          </a:solidFill>
        </p:spPr>
        <p:txBody>
          <a:bodyPr/>
          <a:lstStyle/>
          <a:p>
            <a:r>
              <a:rPr lang="en-US"/>
              <a:t>Click icon to add picture</a:t>
            </a:r>
          </a:p>
        </p:txBody>
      </p:sp>
      <p:sp>
        <p:nvSpPr>
          <p:cNvPr id="5" name="Picture Placeholder 7">
            <a:extLst>
              <a:ext uri="{FF2B5EF4-FFF2-40B4-BE49-F238E27FC236}">
                <a16:creationId xmlns:a16="http://schemas.microsoft.com/office/drawing/2014/main" id="{ACEE794C-51F9-2664-470C-D3FFBEF7E96D}"/>
              </a:ext>
            </a:extLst>
          </p:cNvPr>
          <p:cNvSpPr>
            <a:spLocks noGrp="1"/>
          </p:cNvSpPr>
          <p:nvPr>
            <p:ph type="pic" sz="quarter" idx="14"/>
          </p:nvPr>
        </p:nvSpPr>
        <p:spPr>
          <a:xfrm>
            <a:off x="6629401" y="2563325"/>
            <a:ext cx="2514599" cy="2571750"/>
          </a:xfrm>
          <a:solidFill>
            <a:schemeClr val="bg2">
              <a:lumMod val="20000"/>
              <a:lumOff val="80000"/>
            </a:schemeClr>
          </a:solidFill>
        </p:spPr>
        <p:txBody>
          <a:bodyPr/>
          <a:lstStyle/>
          <a:p>
            <a:r>
              <a:rPr lang="en-US"/>
              <a:t>Click icon to add picture</a:t>
            </a:r>
          </a:p>
        </p:txBody>
      </p:sp>
      <p:pic>
        <p:nvPicPr>
          <p:cNvPr id="7" name="Graphic 6">
            <a:extLst>
              <a:ext uri="{FF2B5EF4-FFF2-40B4-BE49-F238E27FC236}">
                <a16:creationId xmlns:a16="http://schemas.microsoft.com/office/drawing/2014/main" id="{1B8B490E-863A-5260-7FDB-B6612182A4A3}"/>
              </a:ext>
            </a:extLst>
          </p:cNvPr>
          <p:cNvPicPr>
            <a:picLocks noChangeAspect="1"/>
          </p:cNvPicPr>
          <p:nvPr userDrawn="1"/>
        </p:nvPicPr>
        <p:blipFill>
          <a:blip r:embed="rId4" cstate="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82438" y="817169"/>
            <a:ext cx="3098800" cy="311153"/>
          </a:xfrm>
          <a:prstGeom prst="rect">
            <a:avLst/>
          </a:prstGeom>
        </p:spPr>
      </p:pic>
    </p:spTree>
    <p:extLst>
      <p:ext uri="{BB962C8B-B14F-4D97-AF65-F5344CB8AC3E}">
        <p14:creationId xmlns:p14="http://schemas.microsoft.com/office/powerpoint/2010/main" val="179652437"/>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Title Slide 4 - four photo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8" name="Picture Placeholder 7">
            <a:extLst>
              <a:ext uri="{FF2B5EF4-FFF2-40B4-BE49-F238E27FC236}">
                <a16:creationId xmlns:a16="http://schemas.microsoft.com/office/drawing/2014/main" id="{C9C58D55-8959-EC9E-0D44-1AEE0283F85A}"/>
              </a:ext>
            </a:extLst>
          </p:cNvPr>
          <p:cNvSpPr>
            <a:spLocks noGrp="1"/>
          </p:cNvSpPr>
          <p:nvPr>
            <p:ph type="pic" sz="quarter" idx="10"/>
          </p:nvPr>
        </p:nvSpPr>
        <p:spPr>
          <a:xfrm>
            <a:off x="4114800" y="-12700"/>
            <a:ext cx="2514599" cy="2571750"/>
          </a:xfrm>
          <a:solidFill>
            <a:schemeClr val="bg2">
              <a:lumMod val="20000"/>
              <a:lumOff val="80000"/>
            </a:schemeClr>
          </a:solidFill>
        </p:spPr>
        <p:txBody>
          <a:bodyPr/>
          <a:lstStyle/>
          <a:p>
            <a:r>
              <a:rPr lang="en-US"/>
              <a:t>Click icon to add picture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sp>
        <p:nvSpPr>
          <p:cNvPr id="3" name="Picture Placeholder 7">
            <a:extLst>
              <a:ext uri="{FF2B5EF4-FFF2-40B4-BE49-F238E27FC236}">
                <a16:creationId xmlns:a16="http://schemas.microsoft.com/office/drawing/2014/main" id="{35567ED7-AAC6-C719-1356-73DEFE9FF329}"/>
              </a:ext>
            </a:extLst>
          </p:cNvPr>
          <p:cNvSpPr>
            <a:spLocks noGrp="1"/>
          </p:cNvSpPr>
          <p:nvPr>
            <p:ph type="pic" sz="quarter" idx="12"/>
          </p:nvPr>
        </p:nvSpPr>
        <p:spPr>
          <a:xfrm>
            <a:off x="6629400" y="-12700"/>
            <a:ext cx="2514599" cy="2571750"/>
          </a:xfrm>
          <a:solidFill>
            <a:schemeClr val="bg2">
              <a:lumMod val="20000"/>
              <a:lumOff val="80000"/>
            </a:schemeClr>
          </a:solidFill>
        </p:spPr>
        <p:txBody>
          <a:bodyPr/>
          <a:lstStyle/>
          <a:p>
            <a:r>
              <a:rPr lang="en-US"/>
              <a:t>Click icon to add picture</a:t>
            </a:r>
          </a:p>
        </p:txBody>
      </p:sp>
      <p:sp>
        <p:nvSpPr>
          <p:cNvPr id="4" name="Picture Placeholder 7">
            <a:extLst>
              <a:ext uri="{FF2B5EF4-FFF2-40B4-BE49-F238E27FC236}">
                <a16:creationId xmlns:a16="http://schemas.microsoft.com/office/drawing/2014/main" id="{F7A9F3BC-9707-FD8F-A922-9F6384A573A0}"/>
              </a:ext>
            </a:extLst>
          </p:cNvPr>
          <p:cNvSpPr>
            <a:spLocks noGrp="1"/>
          </p:cNvSpPr>
          <p:nvPr>
            <p:ph type="pic" sz="quarter" idx="13"/>
          </p:nvPr>
        </p:nvSpPr>
        <p:spPr>
          <a:xfrm>
            <a:off x="4114801" y="2563325"/>
            <a:ext cx="2514599" cy="2571750"/>
          </a:xfrm>
          <a:solidFill>
            <a:schemeClr val="bg2">
              <a:lumMod val="20000"/>
              <a:lumOff val="80000"/>
            </a:schemeClr>
          </a:solidFill>
        </p:spPr>
        <p:txBody>
          <a:bodyPr/>
          <a:lstStyle/>
          <a:p>
            <a:r>
              <a:rPr lang="en-US"/>
              <a:t>Click icon to add picture</a:t>
            </a:r>
          </a:p>
        </p:txBody>
      </p:sp>
      <p:sp>
        <p:nvSpPr>
          <p:cNvPr id="5" name="Picture Placeholder 7">
            <a:extLst>
              <a:ext uri="{FF2B5EF4-FFF2-40B4-BE49-F238E27FC236}">
                <a16:creationId xmlns:a16="http://schemas.microsoft.com/office/drawing/2014/main" id="{ACEE794C-51F9-2664-470C-D3FFBEF7E96D}"/>
              </a:ext>
            </a:extLst>
          </p:cNvPr>
          <p:cNvSpPr>
            <a:spLocks noGrp="1"/>
          </p:cNvSpPr>
          <p:nvPr>
            <p:ph type="pic" sz="quarter" idx="14"/>
          </p:nvPr>
        </p:nvSpPr>
        <p:spPr>
          <a:xfrm>
            <a:off x="6629401" y="2563325"/>
            <a:ext cx="2514599" cy="2571750"/>
          </a:xfrm>
          <a:solidFill>
            <a:schemeClr val="bg2">
              <a:lumMod val="20000"/>
              <a:lumOff val="80000"/>
            </a:schemeClr>
          </a:solidFill>
        </p:spPr>
        <p:txBody>
          <a:bodyPr/>
          <a:lstStyle/>
          <a:p>
            <a:r>
              <a:rPr lang="en-US"/>
              <a:t>Click icon to add picture</a:t>
            </a:r>
          </a:p>
        </p:txBody>
      </p:sp>
      <p:pic>
        <p:nvPicPr>
          <p:cNvPr id="7" name="Graphic 6">
            <a:extLst>
              <a:ext uri="{FF2B5EF4-FFF2-40B4-BE49-F238E27FC236}">
                <a16:creationId xmlns:a16="http://schemas.microsoft.com/office/drawing/2014/main" id="{DD57E755-3B28-A1C1-35D5-8F17D10DD8F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52161" y="-5142"/>
            <a:ext cx="1943100" cy="1504950"/>
          </a:xfrm>
          <a:prstGeom prst="rect">
            <a:avLst/>
          </a:prstGeom>
        </p:spPr>
      </p:pic>
    </p:spTree>
    <p:extLst>
      <p:ext uri="{BB962C8B-B14F-4D97-AF65-F5344CB8AC3E}">
        <p14:creationId xmlns:p14="http://schemas.microsoft.com/office/powerpoint/2010/main" val="3487624184"/>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Title Slide 5 - one photo">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70F45841-CD9D-34BD-7031-0B1315BC6349}"/>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4098223" y="0"/>
            <a:ext cx="5045777" cy="5143500"/>
          </a:xfrm>
          <a:prstGeom prst="rect">
            <a:avLst/>
          </a:prstGeom>
        </p:spPr>
      </p:pic>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14" name="Graphic 13">
            <a:extLst>
              <a:ext uri="{FF2B5EF4-FFF2-40B4-BE49-F238E27FC236}">
                <a16:creationId xmlns:a16="http://schemas.microsoft.com/office/drawing/2014/main" id="{C7E69D77-D679-DF69-ED53-652F479A19F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 y="702775"/>
            <a:ext cx="552076" cy="539942"/>
          </a:xfrm>
          <a:prstGeom prst="rect">
            <a:avLst/>
          </a:prstGeom>
        </p:spPr>
      </p:pic>
      <p:pic>
        <p:nvPicPr>
          <p:cNvPr id="4" name="Graphic 3">
            <a:extLst>
              <a:ext uri="{FF2B5EF4-FFF2-40B4-BE49-F238E27FC236}">
                <a16:creationId xmlns:a16="http://schemas.microsoft.com/office/drawing/2014/main" id="{8B79BC14-5BD5-20BD-BF0F-011F9C1AB4A4}"/>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4114800" y="2238090"/>
            <a:ext cx="5029200" cy="2905409"/>
          </a:xfrm>
          <a:prstGeom prst="rect">
            <a:avLst/>
          </a:prstGeom>
        </p:spPr>
      </p:pic>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a:extLst>
              <a:ext uri="{FF2B5EF4-FFF2-40B4-BE49-F238E27FC236}">
                <a16:creationId xmlns:a16="http://schemas.microsoft.com/office/drawing/2014/main" id="{661B3BAB-7C4C-80F2-B5EE-D6054C61F966}"/>
              </a:ext>
            </a:extLst>
          </p:cNvPr>
          <p:cNvPicPr>
            <a:picLocks noChangeAspect="1"/>
          </p:cNvPicPr>
          <p:nvPr userDrawn="1"/>
        </p:nvPicPr>
        <p:blipFill>
          <a:blip r:embed="rId7" cstate="print">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82438" y="817169"/>
            <a:ext cx="3098800" cy="311153"/>
          </a:xfrm>
          <a:prstGeom prst="rect">
            <a:avLst/>
          </a:prstGeom>
        </p:spPr>
      </p:pic>
    </p:spTree>
    <p:extLst>
      <p:ext uri="{BB962C8B-B14F-4D97-AF65-F5344CB8AC3E}">
        <p14:creationId xmlns:p14="http://schemas.microsoft.com/office/powerpoint/2010/main" val="2267473143"/>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Title Slide 6 - one photo">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70F45841-CD9D-34BD-7031-0B1315BC6349}"/>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4098223" y="0"/>
            <a:ext cx="5045777" cy="5143500"/>
          </a:xfrm>
          <a:prstGeom prst="rect">
            <a:avLst/>
          </a:prstGeom>
        </p:spPr>
      </p:pic>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4" name="Graphic 3">
            <a:extLst>
              <a:ext uri="{FF2B5EF4-FFF2-40B4-BE49-F238E27FC236}">
                <a16:creationId xmlns:a16="http://schemas.microsoft.com/office/drawing/2014/main" id="{8B79BC14-5BD5-20BD-BF0F-011F9C1AB4A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114800" y="2238090"/>
            <a:ext cx="5029200" cy="2905409"/>
          </a:xfrm>
          <a:prstGeom prst="rect">
            <a:avLst/>
          </a:prstGeom>
        </p:spPr>
      </p:pic>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C4B895EA-76B7-8BFF-F433-37B9B9C8DD7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52161" y="-5142"/>
            <a:ext cx="1943100" cy="1504950"/>
          </a:xfrm>
          <a:prstGeom prst="rect">
            <a:avLst/>
          </a:prstGeom>
        </p:spPr>
      </p:pic>
    </p:spTree>
    <p:extLst>
      <p:ext uri="{BB962C8B-B14F-4D97-AF65-F5344CB8AC3E}">
        <p14:creationId xmlns:p14="http://schemas.microsoft.com/office/powerpoint/2010/main" val="3638302609"/>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Title Slide 7 - one photo">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70F45841-CD9D-34BD-7031-0B1315BC6349}"/>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4098223" y="0"/>
            <a:ext cx="5045777" cy="5143500"/>
          </a:xfrm>
          <a:prstGeom prst="rect">
            <a:avLst/>
          </a:prstGeom>
        </p:spPr>
      </p:pic>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14" name="Graphic 13">
            <a:extLst>
              <a:ext uri="{FF2B5EF4-FFF2-40B4-BE49-F238E27FC236}">
                <a16:creationId xmlns:a16="http://schemas.microsoft.com/office/drawing/2014/main" id="{C7E69D77-D679-DF69-ED53-652F479A19F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 y="702775"/>
            <a:ext cx="552076" cy="539942"/>
          </a:xfrm>
          <a:prstGeom prst="rect">
            <a:avLst/>
          </a:prstGeom>
        </p:spPr>
      </p:pic>
      <p:pic>
        <p:nvPicPr>
          <p:cNvPr id="4" name="Graphic 3">
            <a:extLst>
              <a:ext uri="{FF2B5EF4-FFF2-40B4-BE49-F238E27FC236}">
                <a16:creationId xmlns:a16="http://schemas.microsoft.com/office/drawing/2014/main" id="{8B79BC14-5BD5-20BD-BF0F-011F9C1AB4A4}"/>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4114800" y="2238090"/>
            <a:ext cx="5029200" cy="2905409"/>
          </a:xfrm>
          <a:prstGeom prst="rect">
            <a:avLst/>
          </a:prstGeom>
        </p:spPr>
      </p:pic>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Graphic 15">
            <a:extLst>
              <a:ext uri="{FF2B5EF4-FFF2-40B4-BE49-F238E27FC236}">
                <a16:creationId xmlns:a16="http://schemas.microsoft.com/office/drawing/2014/main" id="{815E3C81-1E2E-7B24-059D-66527696AD5F}"/>
              </a:ext>
            </a:extLst>
          </p:cNvPr>
          <p:cNvSpPr/>
          <p:nvPr/>
        </p:nvSpPr>
        <p:spPr>
          <a:xfrm rot="10800000" flipH="1">
            <a:off x="4434916" y="-739"/>
            <a:ext cx="4709084" cy="2904303"/>
          </a:xfrm>
          <a:custGeom>
            <a:avLst/>
            <a:gdLst>
              <a:gd name="connsiteX0" fmla="*/ 0 w 5030384"/>
              <a:gd name="connsiteY0" fmla="*/ 2904304 h 2904303"/>
              <a:gd name="connsiteX1" fmla="*/ 5030385 w 5030384"/>
              <a:gd name="connsiteY1" fmla="*/ 0 h 2904303"/>
              <a:gd name="connsiteX2" fmla="*/ 5030385 w 5030384"/>
              <a:gd name="connsiteY2" fmla="*/ 2904304 h 2904303"/>
              <a:gd name="connsiteX3" fmla="*/ 0 w 5030384"/>
              <a:gd name="connsiteY3" fmla="*/ 2904304 h 2904303"/>
            </a:gdLst>
            <a:ahLst/>
            <a:cxnLst>
              <a:cxn ang="0">
                <a:pos x="connsiteX0" y="connsiteY0"/>
              </a:cxn>
              <a:cxn ang="0">
                <a:pos x="connsiteX1" y="connsiteY1"/>
              </a:cxn>
              <a:cxn ang="0">
                <a:pos x="connsiteX2" y="connsiteY2"/>
              </a:cxn>
              <a:cxn ang="0">
                <a:pos x="connsiteX3" y="connsiteY3"/>
              </a:cxn>
            </a:cxnLst>
            <a:rect l="l" t="t" r="r" b="b"/>
            <a:pathLst>
              <a:path w="5030384" h="2904303">
                <a:moveTo>
                  <a:pt x="0" y="2904304"/>
                </a:moveTo>
                <a:lnTo>
                  <a:pt x="5030385" y="0"/>
                </a:lnTo>
                <a:lnTo>
                  <a:pt x="5030385" y="2904304"/>
                </a:lnTo>
                <a:lnTo>
                  <a:pt x="0" y="2904304"/>
                </a:lnTo>
                <a:close/>
              </a:path>
            </a:pathLst>
          </a:custGeom>
          <a:solidFill>
            <a:schemeClr val="accent3">
              <a:alpha val="72000"/>
            </a:schemeClr>
          </a:solidFill>
          <a:ln w="0" cap="flat">
            <a:noFill/>
            <a:prstDash val="solid"/>
            <a:miter/>
          </a:ln>
        </p:spPr>
        <p:txBody>
          <a:bodyPr rtlCol="0" anchor="ctr"/>
          <a:lstStyle/>
          <a:p>
            <a:endParaRPr lang="en-US"/>
          </a:p>
        </p:txBody>
      </p:sp>
      <p:grpSp>
        <p:nvGrpSpPr>
          <p:cNvPr id="15" name="Group 14">
            <a:extLst>
              <a:ext uri="{FF2B5EF4-FFF2-40B4-BE49-F238E27FC236}">
                <a16:creationId xmlns:a16="http://schemas.microsoft.com/office/drawing/2014/main" id="{B7D2302B-FE1A-6805-D604-9DF124A580CF}"/>
              </a:ext>
            </a:extLst>
          </p:cNvPr>
          <p:cNvGrpSpPr/>
          <p:nvPr userDrawn="1"/>
        </p:nvGrpSpPr>
        <p:grpSpPr>
          <a:xfrm>
            <a:off x="4131377" y="-737"/>
            <a:ext cx="5012622" cy="3079005"/>
            <a:chOff x="4098223" y="-21101"/>
            <a:chExt cx="5032258" cy="3091067"/>
          </a:xfrm>
        </p:grpSpPr>
        <p:sp>
          <p:nvSpPr>
            <p:cNvPr id="11" name="Freeform: Shape 10">
              <a:extLst>
                <a:ext uri="{FF2B5EF4-FFF2-40B4-BE49-F238E27FC236}">
                  <a16:creationId xmlns:a16="http://schemas.microsoft.com/office/drawing/2014/main" id="{6D2E1423-5FB5-BF59-E36C-78EE7EB6FB34}"/>
                </a:ext>
              </a:extLst>
            </p:cNvPr>
            <p:cNvSpPr/>
            <p:nvPr/>
          </p:nvSpPr>
          <p:spPr>
            <a:xfrm>
              <a:off x="4098223" y="-21101"/>
              <a:ext cx="1786533" cy="1029256"/>
            </a:xfrm>
            <a:custGeom>
              <a:avLst/>
              <a:gdLst>
                <a:gd name="connsiteX0" fmla="*/ 1786533 w 1786533"/>
                <a:gd name="connsiteY0" fmla="*/ 848527 h 1029256"/>
                <a:gd name="connsiteX1" fmla="*/ 1675569 w 1786533"/>
                <a:gd name="connsiteY1" fmla="*/ 1029256 h 1029256"/>
                <a:gd name="connsiteX2" fmla="*/ 1633726 w 1786533"/>
                <a:gd name="connsiteY2" fmla="*/ 1003587 h 1029256"/>
                <a:gd name="connsiteX3" fmla="*/ 703927 w 1786533"/>
                <a:gd name="connsiteY3" fmla="*/ 432431 h 1029256"/>
                <a:gd name="connsiteX4" fmla="*/ 662084 w 1786533"/>
                <a:gd name="connsiteY4" fmla="*/ 406681 h 1029256"/>
                <a:gd name="connsiteX5" fmla="*/ 0 w 1786533"/>
                <a:gd name="connsiteY5" fmla="*/ 0 h 1029256"/>
                <a:gd name="connsiteX6" fmla="*/ 405152 w 1786533"/>
                <a:gd name="connsiteY6" fmla="*/ 0 h 1029256"/>
                <a:gd name="connsiteX7" fmla="*/ 773129 w 1786533"/>
                <a:gd name="connsiteY7" fmla="*/ 226032 h 1029256"/>
                <a:gd name="connsiteX8" fmla="*/ 814892 w 1786533"/>
                <a:gd name="connsiteY8" fmla="*/ 251701 h 1029256"/>
                <a:gd name="connsiteX9" fmla="*/ 1744771 w 1786533"/>
                <a:gd name="connsiteY9" fmla="*/ 822858 h 1029256"/>
                <a:gd name="connsiteX10" fmla="*/ 1786533 w 1786533"/>
                <a:gd name="connsiteY10" fmla="*/ 848527 h 102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6533" h="1029256">
                  <a:moveTo>
                    <a:pt x="1786533" y="848527"/>
                  </a:moveTo>
                  <a:lnTo>
                    <a:pt x="1675569" y="1029256"/>
                  </a:lnTo>
                  <a:lnTo>
                    <a:pt x="1633726" y="1003587"/>
                  </a:lnTo>
                  <a:lnTo>
                    <a:pt x="703927" y="432431"/>
                  </a:lnTo>
                  <a:lnTo>
                    <a:pt x="662084" y="406681"/>
                  </a:lnTo>
                  <a:lnTo>
                    <a:pt x="0" y="0"/>
                  </a:lnTo>
                  <a:lnTo>
                    <a:pt x="405152" y="0"/>
                  </a:lnTo>
                  <a:lnTo>
                    <a:pt x="773129" y="226032"/>
                  </a:lnTo>
                  <a:lnTo>
                    <a:pt x="814892" y="251701"/>
                  </a:lnTo>
                  <a:lnTo>
                    <a:pt x="1744771" y="822858"/>
                  </a:lnTo>
                  <a:lnTo>
                    <a:pt x="1786533" y="848527"/>
                  </a:lnTo>
                  <a:close/>
                </a:path>
              </a:pathLst>
            </a:custGeom>
            <a:solidFill>
              <a:srgbClr val="69BE28"/>
            </a:solidFill>
            <a:ln w="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553D27E3-39FE-9F06-96BF-D9E1787ABEB2}"/>
                </a:ext>
              </a:extLst>
            </p:cNvPr>
            <p:cNvSpPr/>
            <p:nvPr/>
          </p:nvSpPr>
          <p:spPr>
            <a:xfrm>
              <a:off x="5731948" y="801756"/>
              <a:ext cx="2096090" cy="1400049"/>
            </a:xfrm>
            <a:custGeom>
              <a:avLst/>
              <a:gdLst>
                <a:gd name="connsiteX0" fmla="*/ 2096090 w 2096090"/>
                <a:gd name="connsiteY0" fmla="*/ 1219320 h 1400049"/>
                <a:gd name="connsiteX1" fmla="*/ 1985126 w 2096090"/>
                <a:gd name="connsiteY1" fmla="*/ 1400049 h 1400049"/>
                <a:gd name="connsiteX2" fmla="*/ 1013485 w 2096090"/>
                <a:gd name="connsiteY2" fmla="*/ 803224 h 1400049"/>
                <a:gd name="connsiteX3" fmla="*/ 971642 w 2096090"/>
                <a:gd name="connsiteY3" fmla="*/ 777555 h 1400049"/>
                <a:gd name="connsiteX4" fmla="*/ 0 w 2096090"/>
                <a:gd name="connsiteY4" fmla="*/ 180729 h 1400049"/>
                <a:gd name="connsiteX5" fmla="*/ 111045 w 2096090"/>
                <a:gd name="connsiteY5" fmla="*/ 0 h 1400049"/>
                <a:gd name="connsiteX6" fmla="*/ 1082686 w 2096090"/>
                <a:gd name="connsiteY6" fmla="*/ 596825 h 1400049"/>
                <a:gd name="connsiteX7" fmla="*/ 1124449 w 2096090"/>
                <a:gd name="connsiteY7" fmla="*/ 622494 h 1400049"/>
                <a:gd name="connsiteX8" fmla="*/ 2096090 w 2096090"/>
                <a:gd name="connsiteY8" fmla="*/ 1219320 h 140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6090" h="1400049">
                  <a:moveTo>
                    <a:pt x="2096090" y="1219320"/>
                  </a:moveTo>
                  <a:lnTo>
                    <a:pt x="1985126" y="1400049"/>
                  </a:lnTo>
                  <a:lnTo>
                    <a:pt x="1013485" y="803224"/>
                  </a:lnTo>
                  <a:lnTo>
                    <a:pt x="971642" y="777555"/>
                  </a:lnTo>
                  <a:lnTo>
                    <a:pt x="0" y="180729"/>
                  </a:lnTo>
                  <a:lnTo>
                    <a:pt x="111045" y="0"/>
                  </a:lnTo>
                  <a:lnTo>
                    <a:pt x="1082686" y="596825"/>
                  </a:lnTo>
                  <a:lnTo>
                    <a:pt x="1124449" y="622494"/>
                  </a:lnTo>
                  <a:lnTo>
                    <a:pt x="2096090" y="1219320"/>
                  </a:lnTo>
                  <a:close/>
                </a:path>
              </a:pathLst>
            </a:custGeom>
            <a:solidFill>
              <a:schemeClr val="accent3"/>
            </a:solidFill>
            <a:ln w="0"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930C5479-1366-5FC5-258D-B3E1826BA59A}"/>
                </a:ext>
              </a:extLst>
            </p:cNvPr>
            <p:cNvSpPr/>
            <p:nvPr/>
          </p:nvSpPr>
          <p:spPr>
            <a:xfrm>
              <a:off x="7675232" y="1995407"/>
              <a:ext cx="1455249" cy="1074559"/>
            </a:xfrm>
            <a:custGeom>
              <a:avLst/>
              <a:gdLst>
                <a:gd name="connsiteX0" fmla="*/ 1455250 w 1455249"/>
                <a:gd name="connsiteY0" fmla="*/ 825674 h 1074559"/>
                <a:gd name="connsiteX1" fmla="*/ 1455250 w 1455249"/>
                <a:gd name="connsiteY1" fmla="*/ 1074559 h 1074559"/>
                <a:gd name="connsiteX2" fmla="*/ 1013484 w 1455249"/>
                <a:gd name="connsiteY2" fmla="*/ 803224 h 1074559"/>
                <a:gd name="connsiteX3" fmla="*/ 971642 w 1455249"/>
                <a:gd name="connsiteY3" fmla="*/ 777555 h 1074559"/>
                <a:gd name="connsiteX4" fmla="*/ 41843 w 1455249"/>
                <a:gd name="connsiteY4" fmla="*/ 206398 h 1074559"/>
                <a:gd name="connsiteX5" fmla="*/ 0 w 1455249"/>
                <a:gd name="connsiteY5" fmla="*/ 180729 h 1074559"/>
                <a:gd name="connsiteX6" fmla="*/ 111045 w 1455249"/>
                <a:gd name="connsiteY6" fmla="*/ 0 h 1074559"/>
                <a:gd name="connsiteX7" fmla="*/ 152807 w 1455249"/>
                <a:gd name="connsiteY7" fmla="*/ 25669 h 1074559"/>
                <a:gd name="connsiteX8" fmla="*/ 1082687 w 1455249"/>
                <a:gd name="connsiteY8" fmla="*/ 596825 h 1074559"/>
                <a:gd name="connsiteX9" fmla="*/ 1124449 w 1455249"/>
                <a:gd name="connsiteY9" fmla="*/ 622494 h 1074559"/>
                <a:gd name="connsiteX10" fmla="*/ 1455250 w 1455249"/>
                <a:gd name="connsiteY10" fmla="*/ 825674 h 1074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5249" h="1074559">
                  <a:moveTo>
                    <a:pt x="1455250" y="825674"/>
                  </a:moveTo>
                  <a:lnTo>
                    <a:pt x="1455250" y="1074559"/>
                  </a:lnTo>
                  <a:lnTo>
                    <a:pt x="1013484" y="803224"/>
                  </a:lnTo>
                  <a:lnTo>
                    <a:pt x="971642" y="777555"/>
                  </a:lnTo>
                  <a:lnTo>
                    <a:pt x="41843" y="206398"/>
                  </a:lnTo>
                  <a:lnTo>
                    <a:pt x="0" y="180729"/>
                  </a:lnTo>
                  <a:lnTo>
                    <a:pt x="111045" y="0"/>
                  </a:lnTo>
                  <a:lnTo>
                    <a:pt x="152807" y="25669"/>
                  </a:lnTo>
                  <a:lnTo>
                    <a:pt x="1082687" y="596825"/>
                  </a:lnTo>
                  <a:lnTo>
                    <a:pt x="1124449" y="622494"/>
                  </a:lnTo>
                  <a:lnTo>
                    <a:pt x="1455250" y="825674"/>
                  </a:lnTo>
                  <a:close/>
                </a:path>
              </a:pathLst>
            </a:custGeom>
            <a:solidFill>
              <a:schemeClr val="accent4"/>
            </a:solidFill>
            <a:ln w="0" cap="flat">
              <a:noFill/>
              <a:prstDash val="solid"/>
              <a:miter/>
            </a:ln>
          </p:spPr>
          <p:txBody>
            <a:bodyPr rtlCol="0" anchor="ctr"/>
            <a:lstStyle/>
            <a:p>
              <a:endParaRPr lang="en-US"/>
            </a:p>
          </p:txBody>
        </p:sp>
      </p:grpSp>
      <p:pic>
        <p:nvPicPr>
          <p:cNvPr id="18" name="Graphic 17">
            <a:extLst>
              <a:ext uri="{FF2B5EF4-FFF2-40B4-BE49-F238E27FC236}">
                <a16:creationId xmlns:a16="http://schemas.microsoft.com/office/drawing/2014/main" id="{79A04B87-F748-A48D-43FE-9BAA5B1B8EE5}"/>
              </a:ext>
            </a:extLst>
          </p:cNvPr>
          <p:cNvPicPr>
            <a:picLocks noChangeAspect="1"/>
          </p:cNvPicPr>
          <p:nvPr userDrawn="1"/>
        </p:nvPicPr>
        <p:blipFill>
          <a:blip r:embed="rId7" cstate="print">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82438" y="817169"/>
            <a:ext cx="3098800" cy="311153"/>
          </a:xfrm>
          <a:prstGeom prst="rect">
            <a:avLst/>
          </a:prstGeom>
        </p:spPr>
      </p:pic>
    </p:spTree>
    <p:extLst>
      <p:ext uri="{BB962C8B-B14F-4D97-AF65-F5344CB8AC3E}">
        <p14:creationId xmlns:p14="http://schemas.microsoft.com/office/powerpoint/2010/main" val="21374687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hoto Slide – Yellow">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3B16C9C-92A9-3203-4952-0F487DEE083F}"/>
              </a:ext>
            </a:extLst>
          </p:cNvPr>
          <p:cNvSpPr/>
          <p:nvPr userDrawn="1"/>
        </p:nvSpPr>
        <p:spPr>
          <a:xfrm>
            <a:off x="0" y="0"/>
            <a:ext cx="9144000" cy="5143500"/>
          </a:xfrm>
          <a:prstGeom prst="rect">
            <a:avLst/>
          </a:pr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
            <a:extLst>
              <a:ext uri="{FF2B5EF4-FFF2-40B4-BE49-F238E27FC236}">
                <a16:creationId xmlns:a16="http://schemas.microsoft.com/office/drawing/2014/main" id="{7F06FD26-CE5C-15FD-8C25-AAA1060D946F}"/>
              </a:ext>
            </a:extLst>
          </p:cNvPr>
          <p:cNvSpPr>
            <a:spLocks noGrp="1"/>
          </p:cNvSpPr>
          <p:nvPr>
            <p:ph type="pic" sz="quarter" idx="12"/>
          </p:nvPr>
        </p:nvSpPr>
        <p:spPr>
          <a:xfrm>
            <a:off x="4265080" y="-34599"/>
            <a:ext cx="4878920" cy="5178099"/>
          </a:xfrm>
          <a:custGeom>
            <a:avLst/>
            <a:gdLst>
              <a:gd name="connsiteX0" fmla="*/ 2260226 w 4846320"/>
              <a:gd name="connsiteY0" fmla="*/ 0 h 5143500"/>
              <a:gd name="connsiteX1" fmla="*/ 4846320 w 4846320"/>
              <a:gd name="connsiteY1" fmla="*/ 0 h 5143500"/>
              <a:gd name="connsiteX2" fmla="*/ 4846320 w 4846320"/>
              <a:gd name="connsiteY2" fmla="*/ 5143500 h 5143500"/>
              <a:gd name="connsiteX3" fmla="*/ 0 w 4846320"/>
              <a:gd name="connsiteY3" fmla="*/ 5143500 h 5143500"/>
              <a:gd name="connsiteX4" fmla="*/ 2003487 w 4846320"/>
              <a:gd name="connsiteY4" fmla="*/ 303609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6320" h="5143500">
                <a:moveTo>
                  <a:pt x="2260226" y="0"/>
                </a:moveTo>
                <a:lnTo>
                  <a:pt x="4846320" y="0"/>
                </a:lnTo>
                <a:lnTo>
                  <a:pt x="4846320" y="5143500"/>
                </a:lnTo>
                <a:lnTo>
                  <a:pt x="0" y="5143500"/>
                </a:lnTo>
                <a:cubicBezTo>
                  <a:pt x="264319" y="3905250"/>
                  <a:pt x="655886" y="1990576"/>
                  <a:pt x="2003487" y="303609"/>
                </a:cubicBezTo>
                <a:close/>
              </a:path>
            </a:pathLst>
          </a:custGeom>
          <a:solidFill>
            <a:schemeClr val="bg2">
              <a:lumMod val="40000"/>
              <a:lumOff val="60000"/>
            </a:schemeClr>
          </a:solidFill>
        </p:spPr>
        <p:txBody>
          <a:bodyPr wrap="square">
            <a:noAutofit/>
          </a:bodyPr>
          <a:lstStyle/>
          <a:p>
            <a:r>
              <a:rPr lang="en-US"/>
              <a:t>Click icon to add picture</a:t>
            </a:r>
          </a:p>
        </p:txBody>
      </p:sp>
      <p:sp>
        <p:nvSpPr>
          <p:cNvPr id="4" name="Title 1">
            <a:extLst>
              <a:ext uri="{FF2B5EF4-FFF2-40B4-BE49-F238E27FC236}">
                <a16:creationId xmlns:a16="http://schemas.microsoft.com/office/drawing/2014/main" id="{E4710781-C284-FAC2-D934-7977C3A74AF5}"/>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5" name="Text Placeholder 8">
            <a:extLst>
              <a:ext uri="{FF2B5EF4-FFF2-40B4-BE49-F238E27FC236}">
                <a16:creationId xmlns:a16="http://schemas.microsoft.com/office/drawing/2014/main" id="{0E0785C1-376F-CC80-663D-B6CDDAD64EF4}"/>
              </a:ext>
            </a:extLst>
          </p:cNvPr>
          <p:cNvSpPr>
            <a:spLocks noGrp="1"/>
          </p:cNvSpPr>
          <p:nvPr>
            <p:ph type="body" sz="quarter" idx="15"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6" name="Footer Placeholder 18">
            <a:extLst>
              <a:ext uri="{FF2B5EF4-FFF2-40B4-BE49-F238E27FC236}">
                <a16:creationId xmlns:a16="http://schemas.microsoft.com/office/drawing/2014/main" id="{2583692E-7AAC-9CF7-4461-B31A8170EA23}"/>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9" name="Slide Number Placeholder 19">
            <a:extLst>
              <a:ext uri="{FF2B5EF4-FFF2-40B4-BE49-F238E27FC236}">
                <a16:creationId xmlns:a16="http://schemas.microsoft.com/office/drawing/2014/main" id="{E6206198-C4B9-A338-6342-0DEC28DD3A54}"/>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1073391909"/>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Title Slide 8 - one photo">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70F45841-CD9D-34BD-7031-0B1315BC6349}"/>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4098223" y="0"/>
            <a:ext cx="5045777" cy="5143500"/>
          </a:xfrm>
          <a:prstGeom prst="rect">
            <a:avLst/>
          </a:prstGeom>
        </p:spPr>
      </p:pic>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4" name="Graphic 3">
            <a:extLst>
              <a:ext uri="{FF2B5EF4-FFF2-40B4-BE49-F238E27FC236}">
                <a16:creationId xmlns:a16="http://schemas.microsoft.com/office/drawing/2014/main" id="{8B79BC14-5BD5-20BD-BF0F-011F9C1AB4A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114800" y="2238090"/>
            <a:ext cx="5029200" cy="2905409"/>
          </a:xfrm>
          <a:prstGeom prst="rect">
            <a:avLst/>
          </a:prstGeom>
        </p:spPr>
      </p:pic>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Graphic 15">
            <a:extLst>
              <a:ext uri="{FF2B5EF4-FFF2-40B4-BE49-F238E27FC236}">
                <a16:creationId xmlns:a16="http://schemas.microsoft.com/office/drawing/2014/main" id="{815E3C81-1E2E-7B24-059D-66527696AD5F}"/>
              </a:ext>
            </a:extLst>
          </p:cNvPr>
          <p:cNvSpPr/>
          <p:nvPr/>
        </p:nvSpPr>
        <p:spPr>
          <a:xfrm rot="10800000" flipH="1">
            <a:off x="4434916" y="-739"/>
            <a:ext cx="4709084" cy="2904303"/>
          </a:xfrm>
          <a:custGeom>
            <a:avLst/>
            <a:gdLst>
              <a:gd name="connsiteX0" fmla="*/ 0 w 5030384"/>
              <a:gd name="connsiteY0" fmla="*/ 2904304 h 2904303"/>
              <a:gd name="connsiteX1" fmla="*/ 5030385 w 5030384"/>
              <a:gd name="connsiteY1" fmla="*/ 0 h 2904303"/>
              <a:gd name="connsiteX2" fmla="*/ 5030385 w 5030384"/>
              <a:gd name="connsiteY2" fmla="*/ 2904304 h 2904303"/>
              <a:gd name="connsiteX3" fmla="*/ 0 w 5030384"/>
              <a:gd name="connsiteY3" fmla="*/ 2904304 h 2904303"/>
            </a:gdLst>
            <a:ahLst/>
            <a:cxnLst>
              <a:cxn ang="0">
                <a:pos x="connsiteX0" y="connsiteY0"/>
              </a:cxn>
              <a:cxn ang="0">
                <a:pos x="connsiteX1" y="connsiteY1"/>
              </a:cxn>
              <a:cxn ang="0">
                <a:pos x="connsiteX2" y="connsiteY2"/>
              </a:cxn>
              <a:cxn ang="0">
                <a:pos x="connsiteX3" y="connsiteY3"/>
              </a:cxn>
            </a:cxnLst>
            <a:rect l="l" t="t" r="r" b="b"/>
            <a:pathLst>
              <a:path w="5030384" h="2904303">
                <a:moveTo>
                  <a:pt x="0" y="2904304"/>
                </a:moveTo>
                <a:lnTo>
                  <a:pt x="5030385" y="0"/>
                </a:lnTo>
                <a:lnTo>
                  <a:pt x="5030385" y="2904304"/>
                </a:lnTo>
                <a:lnTo>
                  <a:pt x="0" y="2904304"/>
                </a:lnTo>
                <a:close/>
              </a:path>
            </a:pathLst>
          </a:custGeom>
          <a:solidFill>
            <a:schemeClr val="accent3">
              <a:alpha val="72000"/>
            </a:schemeClr>
          </a:solidFill>
          <a:ln w="0" cap="flat">
            <a:noFill/>
            <a:prstDash val="solid"/>
            <a:miter/>
          </a:ln>
        </p:spPr>
        <p:txBody>
          <a:bodyPr rtlCol="0" anchor="ctr"/>
          <a:lstStyle/>
          <a:p>
            <a:endParaRPr lang="en-US"/>
          </a:p>
        </p:txBody>
      </p:sp>
      <p:grpSp>
        <p:nvGrpSpPr>
          <p:cNvPr id="15" name="Group 14">
            <a:extLst>
              <a:ext uri="{FF2B5EF4-FFF2-40B4-BE49-F238E27FC236}">
                <a16:creationId xmlns:a16="http://schemas.microsoft.com/office/drawing/2014/main" id="{B7D2302B-FE1A-6805-D604-9DF124A580CF}"/>
              </a:ext>
            </a:extLst>
          </p:cNvPr>
          <p:cNvGrpSpPr/>
          <p:nvPr userDrawn="1"/>
        </p:nvGrpSpPr>
        <p:grpSpPr>
          <a:xfrm>
            <a:off x="4131377" y="-737"/>
            <a:ext cx="5012622" cy="3079005"/>
            <a:chOff x="4098223" y="-21101"/>
            <a:chExt cx="5032258" cy="3091067"/>
          </a:xfrm>
        </p:grpSpPr>
        <p:sp>
          <p:nvSpPr>
            <p:cNvPr id="11" name="Freeform: Shape 10">
              <a:extLst>
                <a:ext uri="{FF2B5EF4-FFF2-40B4-BE49-F238E27FC236}">
                  <a16:creationId xmlns:a16="http://schemas.microsoft.com/office/drawing/2014/main" id="{6D2E1423-5FB5-BF59-E36C-78EE7EB6FB34}"/>
                </a:ext>
              </a:extLst>
            </p:cNvPr>
            <p:cNvSpPr/>
            <p:nvPr/>
          </p:nvSpPr>
          <p:spPr>
            <a:xfrm>
              <a:off x="4098223" y="-21101"/>
              <a:ext cx="1786533" cy="1029256"/>
            </a:xfrm>
            <a:custGeom>
              <a:avLst/>
              <a:gdLst>
                <a:gd name="connsiteX0" fmla="*/ 1786533 w 1786533"/>
                <a:gd name="connsiteY0" fmla="*/ 848527 h 1029256"/>
                <a:gd name="connsiteX1" fmla="*/ 1675569 w 1786533"/>
                <a:gd name="connsiteY1" fmla="*/ 1029256 h 1029256"/>
                <a:gd name="connsiteX2" fmla="*/ 1633726 w 1786533"/>
                <a:gd name="connsiteY2" fmla="*/ 1003587 h 1029256"/>
                <a:gd name="connsiteX3" fmla="*/ 703927 w 1786533"/>
                <a:gd name="connsiteY3" fmla="*/ 432431 h 1029256"/>
                <a:gd name="connsiteX4" fmla="*/ 662084 w 1786533"/>
                <a:gd name="connsiteY4" fmla="*/ 406681 h 1029256"/>
                <a:gd name="connsiteX5" fmla="*/ 0 w 1786533"/>
                <a:gd name="connsiteY5" fmla="*/ 0 h 1029256"/>
                <a:gd name="connsiteX6" fmla="*/ 405152 w 1786533"/>
                <a:gd name="connsiteY6" fmla="*/ 0 h 1029256"/>
                <a:gd name="connsiteX7" fmla="*/ 773129 w 1786533"/>
                <a:gd name="connsiteY7" fmla="*/ 226032 h 1029256"/>
                <a:gd name="connsiteX8" fmla="*/ 814892 w 1786533"/>
                <a:gd name="connsiteY8" fmla="*/ 251701 h 1029256"/>
                <a:gd name="connsiteX9" fmla="*/ 1744771 w 1786533"/>
                <a:gd name="connsiteY9" fmla="*/ 822858 h 1029256"/>
                <a:gd name="connsiteX10" fmla="*/ 1786533 w 1786533"/>
                <a:gd name="connsiteY10" fmla="*/ 848527 h 102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6533" h="1029256">
                  <a:moveTo>
                    <a:pt x="1786533" y="848527"/>
                  </a:moveTo>
                  <a:lnTo>
                    <a:pt x="1675569" y="1029256"/>
                  </a:lnTo>
                  <a:lnTo>
                    <a:pt x="1633726" y="1003587"/>
                  </a:lnTo>
                  <a:lnTo>
                    <a:pt x="703927" y="432431"/>
                  </a:lnTo>
                  <a:lnTo>
                    <a:pt x="662084" y="406681"/>
                  </a:lnTo>
                  <a:lnTo>
                    <a:pt x="0" y="0"/>
                  </a:lnTo>
                  <a:lnTo>
                    <a:pt x="405152" y="0"/>
                  </a:lnTo>
                  <a:lnTo>
                    <a:pt x="773129" y="226032"/>
                  </a:lnTo>
                  <a:lnTo>
                    <a:pt x="814892" y="251701"/>
                  </a:lnTo>
                  <a:lnTo>
                    <a:pt x="1744771" y="822858"/>
                  </a:lnTo>
                  <a:lnTo>
                    <a:pt x="1786533" y="848527"/>
                  </a:lnTo>
                  <a:close/>
                </a:path>
              </a:pathLst>
            </a:custGeom>
            <a:solidFill>
              <a:srgbClr val="69BE28"/>
            </a:solidFill>
            <a:ln w="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553D27E3-39FE-9F06-96BF-D9E1787ABEB2}"/>
                </a:ext>
              </a:extLst>
            </p:cNvPr>
            <p:cNvSpPr/>
            <p:nvPr/>
          </p:nvSpPr>
          <p:spPr>
            <a:xfrm>
              <a:off x="5731948" y="801756"/>
              <a:ext cx="2096090" cy="1400049"/>
            </a:xfrm>
            <a:custGeom>
              <a:avLst/>
              <a:gdLst>
                <a:gd name="connsiteX0" fmla="*/ 2096090 w 2096090"/>
                <a:gd name="connsiteY0" fmla="*/ 1219320 h 1400049"/>
                <a:gd name="connsiteX1" fmla="*/ 1985126 w 2096090"/>
                <a:gd name="connsiteY1" fmla="*/ 1400049 h 1400049"/>
                <a:gd name="connsiteX2" fmla="*/ 1013485 w 2096090"/>
                <a:gd name="connsiteY2" fmla="*/ 803224 h 1400049"/>
                <a:gd name="connsiteX3" fmla="*/ 971642 w 2096090"/>
                <a:gd name="connsiteY3" fmla="*/ 777555 h 1400049"/>
                <a:gd name="connsiteX4" fmla="*/ 0 w 2096090"/>
                <a:gd name="connsiteY4" fmla="*/ 180729 h 1400049"/>
                <a:gd name="connsiteX5" fmla="*/ 111045 w 2096090"/>
                <a:gd name="connsiteY5" fmla="*/ 0 h 1400049"/>
                <a:gd name="connsiteX6" fmla="*/ 1082686 w 2096090"/>
                <a:gd name="connsiteY6" fmla="*/ 596825 h 1400049"/>
                <a:gd name="connsiteX7" fmla="*/ 1124449 w 2096090"/>
                <a:gd name="connsiteY7" fmla="*/ 622494 h 1400049"/>
                <a:gd name="connsiteX8" fmla="*/ 2096090 w 2096090"/>
                <a:gd name="connsiteY8" fmla="*/ 1219320 h 140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6090" h="1400049">
                  <a:moveTo>
                    <a:pt x="2096090" y="1219320"/>
                  </a:moveTo>
                  <a:lnTo>
                    <a:pt x="1985126" y="1400049"/>
                  </a:lnTo>
                  <a:lnTo>
                    <a:pt x="1013485" y="803224"/>
                  </a:lnTo>
                  <a:lnTo>
                    <a:pt x="971642" y="777555"/>
                  </a:lnTo>
                  <a:lnTo>
                    <a:pt x="0" y="180729"/>
                  </a:lnTo>
                  <a:lnTo>
                    <a:pt x="111045" y="0"/>
                  </a:lnTo>
                  <a:lnTo>
                    <a:pt x="1082686" y="596825"/>
                  </a:lnTo>
                  <a:lnTo>
                    <a:pt x="1124449" y="622494"/>
                  </a:lnTo>
                  <a:lnTo>
                    <a:pt x="2096090" y="1219320"/>
                  </a:lnTo>
                  <a:close/>
                </a:path>
              </a:pathLst>
            </a:custGeom>
            <a:solidFill>
              <a:schemeClr val="accent3"/>
            </a:solidFill>
            <a:ln w="0"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930C5479-1366-5FC5-258D-B3E1826BA59A}"/>
                </a:ext>
              </a:extLst>
            </p:cNvPr>
            <p:cNvSpPr/>
            <p:nvPr/>
          </p:nvSpPr>
          <p:spPr>
            <a:xfrm>
              <a:off x="7675232" y="1995407"/>
              <a:ext cx="1455249" cy="1074559"/>
            </a:xfrm>
            <a:custGeom>
              <a:avLst/>
              <a:gdLst>
                <a:gd name="connsiteX0" fmla="*/ 1455250 w 1455249"/>
                <a:gd name="connsiteY0" fmla="*/ 825674 h 1074559"/>
                <a:gd name="connsiteX1" fmla="*/ 1455250 w 1455249"/>
                <a:gd name="connsiteY1" fmla="*/ 1074559 h 1074559"/>
                <a:gd name="connsiteX2" fmla="*/ 1013484 w 1455249"/>
                <a:gd name="connsiteY2" fmla="*/ 803224 h 1074559"/>
                <a:gd name="connsiteX3" fmla="*/ 971642 w 1455249"/>
                <a:gd name="connsiteY3" fmla="*/ 777555 h 1074559"/>
                <a:gd name="connsiteX4" fmla="*/ 41843 w 1455249"/>
                <a:gd name="connsiteY4" fmla="*/ 206398 h 1074559"/>
                <a:gd name="connsiteX5" fmla="*/ 0 w 1455249"/>
                <a:gd name="connsiteY5" fmla="*/ 180729 h 1074559"/>
                <a:gd name="connsiteX6" fmla="*/ 111045 w 1455249"/>
                <a:gd name="connsiteY6" fmla="*/ 0 h 1074559"/>
                <a:gd name="connsiteX7" fmla="*/ 152807 w 1455249"/>
                <a:gd name="connsiteY7" fmla="*/ 25669 h 1074559"/>
                <a:gd name="connsiteX8" fmla="*/ 1082687 w 1455249"/>
                <a:gd name="connsiteY8" fmla="*/ 596825 h 1074559"/>
                <a:gd name="connsiteX9" fmla="*/ 1124449 w 1455249"/>
                <a:gd name="connsiteY9" fmla="*/ 622494 h 1074559"/>
                <a:gd name="connsiteX10" fmla="*/ 1455250 w 1455249"/>
                <a:gd name="connsiteY10" fmla="*/ 825674 h 1074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5249" h="1074559">
                  <a:moveTo>
                    <a:pt x="1455250" y="825674"/>
                  </a:moveTo>
                  <a:lnTo>
                    <a:pt x="1455250" y="1074559"/>
                  </a:lnTo>
                  <a:lnTo>
                    <a:pt x="1013484" y="803224"/>
                  </a:lnTo>
                  <a:lnTo>
                    <a:pt x="971642" y="777555"/>
                  </a:lnTo>
                  <a:lnTo>
                    <a:pt x="41843" y="206398"/>
                  </a:lnTo>
                  <a:lnTo>
                    <a:pt x="0" y="180729"/>
                  </a:lnTo>
                  <a:lnTo>
                    <a:pt x="111045" y="0"/>
                  </a:lnTo>
                  <a:lnTo>
                    <a:pt x="152807" y="25669"/>
                  </a:lnTo>
                  <a:lnTo>
                    <a:pt x="1082687" y="596825"/>
                  </a:lnTo>
                  <a:lnTo>
                    <a:pt x="1124449" y="622494"/>
                  </a:lnTo>
                  <a:lnTo>
                    <a:pt x="1455250" y="825674"/>
                  </a:lnTo>
                  <a:close/>
                </a:path>
              </a:pathLst>
            </a:custGeom>
            <a:solidFill>
              <a:schemeClr val="accent4"/>
            </a:solidFill>
            <a:ln w="0" cap="flat">
              <a:noFill/>
              <a:prstDash val="solid"/>
              <a:miter/>
            </a:ln>
          </p:spPr>
          <p:txBody>
            <a:bodyPr rtlCol="0" anchor="ctr"/>
            <a:lstStyle/>
            <a:p>
              <a:endParaRPr lang="en-US"/>
            </a:p>
          </p:txBody>
        </p:sp>
      </p:grpSp>
      <p:pic>
        <p:nvPicPr>
          <p:cNvPr id="3" name="Graphic 2">
            <a:extLst>
              <a:ext uri="{FF2B5EF4-FFF2-40B4-BE49-F238E27FC236}">
                <a16:creationId xmlns:a16="http://schemas.microsoft.com/office/drawing/2014/main" id="{B3ED065D-2FA8-6D8A-91D0-28D8F6755F80}"/>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52161" y="-5142"/>
            <a:ext cx="1943100" cy="1504950"/>
          </a:xfrm>
          <a:prstGeom prst="rect">
            <a:avLst/>
          </a:prstGeom>
        </p:spPr>
      </p:pic>
    </p:spTree>
    <p:extLst>
      <p:ext uri="{BB962C8B-B14F-4D97-AF65-F5344CB8AC3E}">
        <p14:creationId xmlns:p14="http://schemas.microsoft.com/office/powerpoint/2010/main" val="401743462"/>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Title Slide 9 - one photo">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70F45841-CD9D-34BD-7031-0B1315BC6349}"/>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4098223" y="0"/>
            <a:ext cx="5045777" cy="5143500"/>
          </a:xfrm>
          <a:prstGeom prst="rect">
            <a:avLst/>
          </a:prstGeom>
        </p:spPr>
      </p:pic>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14" name="Graphic 13">
            <a:extLst>
              <a:ext uri="{FF2B5EF4-FFF2-40B4-BE49-F238E27FC236}">
                <a16:creationId xmlns:a16="http://schemas.microsoft.com/office/drawing/2014/main" id="{C7E69D77-D679-DF69-ED53-652F479A19F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 y="702775"/>
            <a:ext cx="552076" cy="539942"/>
          </a:xfrm>
          <a:prstGeom prst="rect">
            <a:avLst/>
          </a:prstGeom>
        </p:spPr>
      </p:pic>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Graphic 4">
            <a:extLst>
              <a:ext uri="{FF2B5EF4-FFF2-40B4-BE49-F238E27FC236}">
                <a16:creationId xmlns:a16="http://schemas.microsoft.com/office/drawing/2014/main" id="{BE392530-8612-530F-20D2-E6C76AD40088}"/>
              </a:ext>
            </a:extLst>
          </p:cNvPr>
          <p:cNvSpPr/>
          <p:nvPr/>
        </p:nvSpPr>
        <p:spPr>
          <a:xfrm>
            <a:off x="6692897" y="0"/>
            <a:ext cx="2449964" cy="2390289"/>
          </a:xfrm>
          <a:custGeom>
            <a:avLst/>
            <a:gdLst>
              <a:gd name="connsiteX0" fmla="*/ 0 w 2449964"/>
              <a:gd name="connsiteY0" fmla="*/ 0 h 2390289"/>
              <a:gd name="connsiteX1" fmla="*/ 2449964 w 2449964"/>
              <a:gd name="connsiteY1" fmla="*/ 2390289 h 2390289"/>
              <a:gd name="connsiteX2" fmla="*/ 2449964 w 2449964"/>
              <a:gd name="connsiteY2" fmla="*/ 0 h 2390289"/>
              <a:gd name="connsiteX3" fmla="*/ 0 w 2449964"/>
              <a:gd name="connsiteY3" fmla="*/ 0 h 2390289"/>
            </a:gdLst>
            <a:ahLst/>
            <a:cxnLst>
              <a:cxn ang="0">
                <a:pos x="connsiteX0" y="connsiteY0"/>
              </a:cxn>
              <a:cxn ang="0">
                <a:pos x="connsiteX1" y="connsiteY1"/>
              </a:cxn>
              <a:cxn ang="0">
                <a:pos x="connsiteX2" y="connsiteY2"/>
              </a:cxn>
              <a:cxn ang="0">
                <a:pos x="connsiteX3" y="connsiteY3"/>
              </a:cxn>
            </a:cxnLst>
            <a:rect l="l" t="t" r="r" b="b"/>
            <a:pathLst>
              <a:path w="2449964" h="2390289">
                <a:moveTo>
                  <a:pt x="0" y="0"/>
                </a:moveTo>
                <a:lnTo>
                  <a:pt x="2449964" y="2390289"/>
                </a:lnTo>
                <a:lnTo>
                  <a:pt x="2449964" y="0"/>
                </a:lnTo>
                <a:lnTo>
                  <a:pt x="0" y="0"/>
                </a:lnTo>
                <a:close/>
              </a:path>
            </a:pathLst>
          </a:custGeom>
          <a:gradFill>
            <a:gsLst>
              <a:gs pos="43000">
                <a:srgbClr val="005B1C"/>
              </a:gs>
              <a:gs pos="53000">
                <a:srgbClr val="1A8B3B"/>
              </a:gs>
              <a:gs pos="81000">
                <a:srgbClr val="5EBF48"/>
              </a:gs>
            </a:gsLst>
            <a:lin ang="18900000" scaled="1"/>
          </a:gradFill>
          <a:ln w="0" cap="flat">
            <a:noFill/>
            <a:prstDash val="solid"/>
            <a:miter/>
          </a:ln>
        </p:spPr>
        <p:txBody>
          <a:bodyPr rtlCol="0" anchor="ctr"/>
          <a:lstStyle/>
          <a:p>
            <a:endParaRPr lang="en-US"/>
          </a:p>
        </p:txBody>
      </p:sp>
      <p:grpSp>
        <p:nvGrpSpPr>
          <p:cNvPr id="26" name="Group 25">
            <a:extLst>
              <a:ext uri="{FF2B5EF4-FFF2-40B4-BE49-F238E27FC236}">
                <a16:creationId xmlns:a16="http://schemas.microsoft.com/office/drawing/2014/main" id="{F404BF72-FEA4-3C17-20E8-208AEE6D0926}"/>
              </a:ext>
            </a:extLst>
          </p:cNvPr>
          <p:cNvGrpSpPr/>
          <p:nvPr userDrawn="1"/>
        </p:nvGrpSpPr>
        <p:grpSpPr>
          <a:xfrm>
            <a:off x="6417853" y="1"/>
            <a:ext cx="2727653" cy="2673531"/>
            <a:chOff x="6417853" y="1"/>
            <a:chExt cx="2727653" cy="2673531"/>
          </a:xfrm>
        </p:grpSpPr>
        <p:sp>
          <p:nvSpPr>
            <p:cNvPr id="16" name="Freeform: Shape 15">
              <a:extLst>
                <a:ext uri="{FF2B5EF4-FFF2-40B4-BE49-F238E27FC236}">
                  <a16:creationId xmlns:a16="http://schemas.microsoft.com/office/drawing/2014/main" id="{3FB6AAF9-6285-D619-160F-F3C1900E886E}"/>
                </a:ext>
              </a:extLst>
            </p:cNvPr>
            <p:cNvSpPr/>
            <p:nvPr/>
          </p:nvSpPr>
          <p:spPr>
            <a:xfrm>
              <a:off x="6417853" y="1"/>
              <a:ext cx="567721" cy="414896"/>
            </a:xfrm>
            <a:custGeom>
              <a:avLst/>
              <a:gdLst>
                <a:gd name="connsiteX0" fmla="*/ 567721 w 567721"/>
                <a:gd name="connsiteY0" fmla="*/ 267494 h 414896"/>
                <a:gd name="connsiteX1" fmla="*/ 423281 w 567721"/>
                <a:gd name="connsiteY1" fmla="*/ 414897 h 414896"/>
                <a:gd name="connsiteX2" fmla="*/ 403349 w 567721"/>
                <a:gd name="connsiteY2" fmla="*/ 395367 h 414896"/>
                <a:gd name="connsiteX3" fmla="*/ 0 w 567721"/>
                <a:gd name="connsiteY3" fmla="*/ 0 h 414896"/>
                <a:gd name="connsiteX4" fmla="*/ 294805 w 567721"/>
                <a:gd name="connsiteY4" fmla="*/ 0 h 414896"/>
                <a:gd name="connsiteX5" fmla="*/ 547790 w 567721"/>
                <a:gd name="connsiteY5" fmla="*/ 247964 h 414896"/>
                <a:gd name="connsiteX6" fmla="*/ 567721 w 567721"/>
                <a:gd name="connsiteY6" fmla="*/ 267494 h 414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7721" h="414896">
                  <a:moveTo>
                    <a:pt x="567721" y="267494"/>
                  </a:moveTo>
                  <a:lnTo>
                    <a:pt x="423281" y="414897"/>
                  </a:lnTo>
                  <a:lnTo>
                    <a:pt x="403349" y="395367"/>
                  </a:lnTo>
                  <a:lnTo>
                    <a:pt x="0" y="0"/>
                  </a:lnTo>
                  <a:lnTo>
                    <a:pt x="294805" y="0"/>
                  </a:lnTo>
                  <a:lnTo>
                    <a:pt x="547790" y="247964"/>
                  </a:lnTo>
                  <a:lnTo>
                    <a:pt x="567721" y="267494"/>
                  </a:lnTo>
                  <a:close/>
                </a:path>
              </a:pathLst>
            </a:custGeom>
            <a:solidFill>
              <a:srgbClr val="62BB46"/>
            </a:solidFill>
            <a:ln w="0"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83C87682-C41D-0213-4CEA-F63B3715BB13}"/>
                </a:ext>
              </a:extLst>
            </p:cNvPr>
            <p:cNvSpPr/>
            <p:nvPr/>
          </p:nvSpPr>
          <p:spPr>
            <a:xfrm rot="18865800">
              <a:off x="7031776" y="220256"/>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00853E"/>
            </a:solidFill>
            <a:ln w="0"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3021B5A8-2669-D45E-5027-74A57D2BD812}"/>
                </a:ext>
              </a:extLst>
            </p:cNvPr>
            <p:cNvSpPr/>
            <p:nvPr/>
          </p:nvSpPr>
          <p:spPr>
            <a:xfrm rot="18865800">
              <a:off x="7494960" y="674267"/>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005A7C"/>
            </a:solidFill>
            <a:ln w="0"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314E7148-CE7D-5E44-6F0C-6241D5DD2DA1}"/>
                </a:ext>
              </a:extLst>
            </p:cNvPr>
            <p:cNvSpPr/>
            <p:nvPr/>
          </p:nvSpPr>
          <p:spPr>
            <a:xfrm rot="18865800">
              <a:off x="7958057" y="1128194"/>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00B5EF"/>
            </a:solidFill>
            <a:ln w="0"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4E3863DC-4730-9C9D-1359-1B84D8AF42F0}"/>
                </a:ext>
              </a:extLst>
            </p:cNvPr>
            <p:cNvSpPr/>
            <p:nvPr/>
          </p:nvSpPr>
          <p:spPr>
            <a:xfrm rot="18865800">
              <a:off x="8421155" y="1582241"/>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F57F29"/>
            </a:solidFill>
            <a:ln w="0"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51C84FDC-1C3D-62AE-EADD-701DBCDA48A4}"/>
                </a:ext>
              </a:extLst>
            </p:cNvPr>
            <p:cNvSpPr/>
            <p:nvPr/>
          </p:nvSpPr>
          <p:spPr>
            <a:xfrm>
              <a:off x="8673727" y="2063739"/>
              <a:ext cx="471779" cy="609793"/>
            </a:xfrm>
            <a:custGeom>
              <a:avLst/>
              <a:gdLst>
                <a:gd name="connsiteX0" fmla="*/ 471779 w 471779"/>
                <a:gd name="connsiteY0" fmla="*/ 320862 h 609793"/>
                <a:gd name="connsiteX1" fmla="*/ 471779 w 471779"/>
                <a:gd name="connsiteY1" fmla="*/ 609794 h 609793"/>
                <a:gd name="connsiteX2" fmla="*/ 19932 w 471779"/>
                <a:gd name="connsiteY2" fmla="*/ 166882 h 609793"/>
                <a:gd name="connsiteX3" fmla="*/ 0 w 471779"/>
                <a:gd name="connsiteY3" fmla="*/ 147353 h 609793"/>
                <a:gd name="connsiteX4" fmla="*/ 144441 w 471779"/>
                <a:gd name="connsiteY4" fmla="*/ 0 h 609793"/>
                <a:gd name="connsiteX5" fmla="*/ 164372 w 471779"/>
                <a:gd name="connsiteY5" fmla="*/ 19530 h 609793"/>
                <a:gd name="connsiteX6" fmla="*/ 471779 w 471779"/>
                <a:gd name="connsiteY6" fmla="*/ 320862 h 609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1779" h="609793">
                  <a:moveTo>
                    <a:pt x="471779" y="320862"/>
                  </a:moveTo>
                  <a:lnTo>
                    <a:pt x="471779" y="609794"/>
                  </a:lnTo>
                  <a:lnTo>
                    <a:pt x="19932" y="166882"/>
                  </a:lnTo>
                  <a:lnTo>
                    <a:pt x="0" y="147353"/>
                  </a:lnTo>
                  <a:lnTo>
                    <a:pt x="144441" y="0"/>
                  </a:lnTo>
                  <a:lnTo>
                    <a:pt x="164372" y="19530"/>
                  </a:lnTo>
                  <a:lnTo>
                    <a:pt x="471779" y="320862"/>
                  </a:lnTo>
                  <a:close/>
                </a:path>
              </a:pathLst>
            </a:custGeom>
            <a:solidFill>
              <a:srgbClr val="FFD600"/>
            </a:solidFill>
            <a:ln w="0" cap="flat">
              <a:noFill/>
              <a:prstDash val="solid"/>
              <a:miter/>
            </a:ln>
          </p:spPr>
          <p:txBody>
            <a:bodyPr rtlCol="0" anchor="ctr"/>
            <a:lstStyle/>
            <a:p>
              <a:endParaRPr lang="en-US"/>
            </a:p>
          </p:txBody>
        </p:sp>
      </p:grpSp>
      <p:pic>
        <p:nvPicPr>
          <p:cNvPr id="28" name="Graphic 27">
            <a:extLst>
              <a:ext uri="{FF2B5EF4-FFF2-40B4-BE49-F238E27FC236}">
                <a16:creationId xmlns:a16="http://schemas.microsoft.com/office/drawing/2014/main" id="{08EB9E7E-BC78-A092-AD33-75FF2320066F}"/>
              </a:ext>
            </a:extLst>
          </p:cNvPr>
          <p:cNvPicPr>
            <a:picLocks noChangeAspect="1"/>
          </p:cNvPicPr>
          <p:nvPr userDrawn="1"/>
        </p:nvPicPr>
        <p:blipFill>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82438" y="817169"/>
            <a:ext cx="3098800" cy="311153"/>
          </a:xfrm>
          <a:prstGeom prst="rect">
            <a:avLst/>
          </a:prstGeom>
        </p:spPr>
      </p:pic>
    </p:spTree>
    <p:extLst>
      <p:ext uri="{BB962C8B-B14F-4D97-AF65-F5344CB8AC3E}">
        <p14:creationId xmlns:p14="http://schemas.microsoft.com/office/powerpoint/2010/main" val="901623296"/>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Title Slide 10 - one photo">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70F45841-CD9D-34BD-7031-0B1315BC6349}"/>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4098223" y="0"/>
            <a:ext cx="5045777" cy="5143500"/>
          </a:xfrm>
          <a:prstGeom prst="rect">
            <a:avLst/>
          </a:prstGeom>
        </p:spPr>
      </p:pic>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Graphic 4">
            <a:extLst>
              <a:ext uri="{FF2B5EF4-FFF2-40B4-BE49-F238E27FC236}">
                <a16:creationId xmlns:a16="http://schemas.microsoft.com/office/drawing/2014/main" id="{BE392530-8612-530F-20D2-E6C76AD40088}"/>
              </a:ext>
            </a:extLst>
          </p:cNvPr>
          <p:cNvSpPr/>
          <p:nvPr/>
        </p:nvSpPr>
        <p:spPr>
          <a:xfrm>
            <a:off x="6692897" y="0"/>
            <a:ext cx="2449964" cy="2390289"/>
          </a:xfrm>
          <a:custGeom>
            <a:avLst/>
            <a:gdLst>
              <a:gd name="connsiteX0" fmla="*/ 0 w 2449964"/>
              <a:gd name="connsiteY0" fmla="*/ 0 h 2390289"/>
              <a:gd name="connsiteX1" fmla="*/ 2449964 w 2449964"/>
              <a:gd name="connsiteY1" fmla="*/ 2390289 h 2390289"/>
              <a:gd name="connsiteX2" fmla="*/ 2449964 w 2449964"/>
              <a:gd name="connsiteY2" fmla="*/ 0 h 2390289"/>
              <a:gd name="connsiteX3" fmla="*/ 0 w 2449964"/>
              <a:gd name="connsiteY3" fmla="*/ 0 h 2390289"/>
            </a:gdLst>
            <a:ahLst/>
            <a:cxnLst>
              <a:cxn ang="0">
                <a:pos x="connsiteX0" y="connsiteY0"/>
              </a:cxn>
              <a:cxn ang="0">
                <a:pos x="connsiteX1" y="connsiteY1"/>
              </a:cxn>
              <a:cxn ang="0">
                <a:pos x="connsiteX2" y="connsiteY2"/>
              </a:cxn>
              <a:cxn ang="0">
                <a:pos x="connsiteX3" y="connsiteY3"/>
              </a:cxn>
            </a:cxnLst>
            <a:rect l="l" t="t" r="r" b="b"/>
            <a:pathLst>
              <a:path w="2449964" h="2390289">
                <a:moveTo>
                  <a:pt x="0" y="0"/>
                </a:moveTo>
                <a:lnTo>
                  <a:pt x="2449964" y="2390289"/>
                </a:lnTo>
                <a:lnTo>
                  <a:pt x="2449964" y="0"/>
                </a:lnTo>
                <a:lnTo>
                  <a:pt x="0" y="0"/>
                </a:lnTo>
                <a:close/>
              </a:path>
            </a:pathLst>
          </a:custGeom>
          <a:gradFill>
            <a:gsLst>
              <a:gs pos="43000">
                <a:srgbClr val="005B1C"/>
              </a:gs>
              <a:gs pos="53000">
                <a:srgbClr val="1A8B3B"/>
              </a:gs>
              <a:gs pos="81000">
                <a:srgbClr val="5EBF48"/>
              </a:gs>
            </a:gsLst>
            <a:lin ang="18900000" scaled="1"/>
          </a:gradFill>
          <a:ln w="0" cap="flat">
            <a:noFill/>
            <a:prstDash val="solid"/>
            <a:miter/>
          </a:ln>
        </p:spPr>
        <p:txBody>
          <a:bodyPr rtlCol="0" anchor="ctr"/>
          <a:lstStyle/>
          <a:p>
            <a:endParaRPr lang="en-US"/>
          </a:p>
        </p:txBody>
      </p:sp>
      <p:grpSp>
        <p:nvGrpSpPr>
          <p:cNvPr id="26" name="Group 25">
            <a:extLst>
              <a:ext uri="{FF2B5EF4-FFF2-40B4-BE49-F238E27FC236}">
                <a16:creationId xmlns:a16="http://schemas.microsoft.com/office/drawing/2014/main" id="{F404BF72-FEA4-3C17-20E8-208AEE6D0926}"/>
              </a:ext>
            </a:extLst>
          </p:cNvPr>
          <p:cNvGrpSpPr/>
          <p:nvPr userDrawn="1"/>
        </p:nvGrpSpPr>
        <p:grpSpPr>
          <a:xfrm>
            <a:off x="6417853" y="1"/>
            <a:ext cx="2727653" cy="2673531"/>
            <a:chOff x="6417853" y="1"/>
            <a:chExt cx="2727653" cy="2673531"/>
          </a:xfrm>
        </p:grpSpPr>
        <p:sp>
          <p:nvSpPr>
            <p:cNvPr id="16" name="Freeform: Shape 15">
              <a:extLst>
                <a:ext uri="{FF2B5EF4-FFF2-40B4-BE49-F238E27FC236}">
                  <a16:creationId xmlns:a16="http://schemas.microsoft.com/office/drawing/2014/main" id="{3FB6AAF9-6285-D619-160F-F3C1900E886E}"/>
                </a:ext>
              </a:extLst>
            </p:cNvPr>
            <p:cNvSpPr/>
            <p:nvPr/>
          </p:nvSpPr>
          <p:spPr>
            <a:xfrm>
              <a:off x="6417853" y="1"/>
              <a:ext cx="567721" cy="414896"/>
            </a:xfrm>
            <a:custGeom>
              <a:avLst/>
              <a:gdLst>
                <a:gd name="connsiteX0" fmla="*/ 567721 w 567721"/>
                <a:gd name="connsiteY0" fmla="*/ 267494 h 414896"/>
                <a:gd name="connsiteX1" fmla="*/ 423281 w 567721"/>
                <a:gd name="connsiteY1" fmla="*/ 414897 h 414896"/>
                <a:gd name="connsiteX2" fmla="*/ 403349 w 567721"/>
                <a:gd name="connsiteY2" fmla="*/ 395367 h 414896"/>
                <a:gd name="connsiteX3" fmla="*/ 0 w 567721"/>
                <a:gd name="connsiteY3" fmla="*/ 0 h 414896"/>
                <a:gd name="connsiteX4" fmla="*/ 294805 w 567721"/>
                <a:gd name="connsiteY4" fmla="*/ 0 h 414896"/>
                <a:gd name="connsiteX5" fmla="*/ 547790 w 567721"/>
                <a:gd name="connsiteY5" fmla="*/ 247964 h 414896"/>
                <a:gd name="connsiteX6" fmla="*/ 567721 w 567721"/>
                <a:gd name="connsiteY6" fmla="*/ 267494 h 414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7721" h="414896">
                  <a:moveTo>
                    <a:pt x="567721" y="267494"/>
                  </a:moveTo>
                  <a:lnTo>
                    <a:pt x="423281" y="414897"/>
                  </a:lnTo>
                  <a:lnTo>
                    <a:pt x="403349" y="395367"/>
                  </a:lnTo>
                  <a:lnTo>
                    <a:pt x="0" y="0"/>
                  </a:lnTo>
                  <a:lnTo>
                    <a:pt x="294805" y="0"/>
                  </a:lnTo>
                  <a:lnTo>
                    <a:pt x="547790" y="247964"/>
                  </a:lnTo>
                  <a:lnTo>
                    <a:pt x="567721" y="267494"/>
                  </a:lnTo>
                  <a:close/>
                </a:path>
              </a:pathLst>
            </a:custGeom>
            <a:solidFill>
              <a:srgbClr val="62BB46"/>
            </a:solidFill>
            <a:ln w="0"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83C87682-C41D-0213-4CEA-F63B3715BB13}"/>
                </a:ext>
              </a:extLst>
            </p:cNvPr>
            <p:cNvSpPr/>
            <p:nvPr/>
          </p:nvSpPr>
          <p:spPr>
            <a:xfrm rot="18865800">
              <a:off x="7031776" y="220256"/>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00853E"/>
            </a:solidFill>
            <a:ln w="0"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3021B5A8-2669-D45E-5027-74A57D2BD812}"/>
                </a:ext>
              </a:extLst>
            </p:cNvPr>
            <p:cNvSpPr/>
            <p:nvPr/>
          </p:nvSpPr>
          <p:spPr>
            <a:xfrm rot="18865800">
              <a:off x="7494960" y="674267"/>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005A7C"/>
            </a:solidFill>
            <a:ln w="0"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314E7148-CE7D-5E44-6F0C-6241D5DD2DA1}"/>
                </a:ext>
              </a:extLst>
            </p:cNvPr>
            <p:cNvSpPr/>
            <p:nvPr/>
          </p:nvSpPr>
          <p:spPr>
            <a:xfrm rot="18865800">
              <a:off x="7958057" y="1128194"/>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00B5EF"/>
            </a:solidFill>
            <a:ln w="0"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4E3863DC-4730-9C9D-1359-1B84D8AF42F0}"/>
                </a:ext>
              </a:extLst>
            </p:cNvPr>
            <p:cNvSpPr/>
            <p:nvPr/>
          </p:nvSpPr>
          <p:spPr>
            <a:xfrm rot="18865800">
              <a:off x="8421155" y="1582241"/>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F57F29"/>
            </a:solidFill>
            <a:ln w="0"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51C84FDC-1C3D-62AE-EADD-701DBCDA48A4}"/>
                </a:ext>
              </a:extLst>
            </p:cNvPr>
            <p:cNvSpPr/>
            <p:nvPr/>
          </p:nvSpPr>
          <p:spPr>
            <a:xfrm>
              <a:off x="8673727" y="2063739"/>
              <a:ext cx="471779" cy="609793"/>
            </a:xfrm>
            <a:custGeom>
              <a:avLst/>
              <a:gdLst>
                <a:gd name="connsiteX0" fmla="*/ 471779 w 471779"/>
                <a:gd name="connsiteY0" fmla="*/ 320862 h 609793"/>
                <a:gd name="connsiteX1" fmla="*/ 471779 w 471779"/>
                <a:gd name="connsiteY1" fmla="*/ 609794 h 609793"/>
                <a:gd name="connsiteX2" fmla="*/ 19932 w 471779"/>
                <a:gd name="connsiteY2" fmla="*/ 166882 h 609793"/>
                <a:gd name="connsiteX3" fmla="*/ 0 w 471779"/>
                <a:gd name="connsiteY3" fmla="*/ 147353 h 609793"/>
                <a:gd name="connsiteX4" fmla="*/ 144441 w 471779"/>
                <a:gd name="connsiteY4" fmla="*/ 0 h 609793"/>
                <a:gd name="connsiteX5" fmla="*/ 164372 w 471779"/>
                <a:gd name="connsiteY5" fmla="*/ 19530 h 609793"/>
                <a:gd name="connsiteX6" fmla="*/ 471779 w 471779"/>
                <a:gd name="connsiteY6" fmla="*/ 320862 h 609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1779" h="609793">
                  <a:moveTo>
                    <a:pt x="471779" y="320862"/>
                  </a:moveTo>
                  <a:lnTo>
                    <a:pt x="471779" y="609794"/>
                  </a:lnTo>
                  <a:lnTo>
                    <a:pt x="19932" y="166882"/>
                  </a:lnTo>
                  <a:lnTo>
                    <a:pt x="0" y="147353"/>
                  </a:lnTo>
                  <a:lnTo>
                    <a:pt x="144441" y="0"/>
                  </a:lnTo>
                  <a:lnTo>
                    <a:pt x="164372" y="19530"/>
                  </a:lnTo>
                  <a:lnTo>
                    <a:pt x="471779" y="320862"/>
                  </a:lnTo>
                  <a:close/>
                </a:path>
              </a:pathLst>
            </a:custGeom>
            <a:solidFill>
              <a:srgbClr val="FFD600"/>
            </a:solidFill>
            <a:ln w="0" cap="flat">
              <a:noFill/>
              <a:prstDash val="solid"/>
              <a:miter/>
            </a:ln>
          </p:spPr>
          <p:txBody>
            <a:bodyPr rtlCol="0" anchor="ctr"/>
            <a:lstStyle/>
            <a:p>
              <a:endParaRPr lang="en-US"/>
            </a:p>
          </p:txBody>
        </p:sp>
      </p:grpSp>
      <p:pic>
        <p:nvPicPr>
          <p:cNvPr id="3" name="Graphic 2">
            <a:extLst>
              <a:ext uri="{FF2B5EF4-FFF2-40B4-BE49-F238E27FC236}">
                <a16:creationId xmlns:a16="http://schemas.microsoft.com/office/drawing/2014/main" id="{D0ABA30E-5C09-5B14-4B46-1479C8FE403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52161" y="-5142"/>
            <a:ext cx="1943100" cy="1504950"/>
          </a:xfrm>
          <a:prstGeom prst="rect">
            <a:avLst/>
          </a:prstGeom>
        </p:spPr>
      </p:pic>
    </p:spTree>
    <p:extLst>
      <p:ext uri="{BB962C8B-B14F-4D97-AF65-F5344CB8AC3E}">
        <p14:creationId xmlns:p14="http://schemas.microsoft.com/office/powerpoint/2010/main" val="3530602691"/>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1_Title Slide 10 - one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4F517-532C-E3D1-215C-DC374461A206}"/>
              </a:ext>
            </a:extLst>
          </p:cNvPr>
          <p:cNvSpPr>
            <a:spLocks noGrp="1"/>
          </p:cNvSpPr>
          <p:nvPr>
            <p:ph type="title" hasCustomPrompt="1"/>
          </p:nvPr>
        </p:nvSpPr>
        <p:spPr>
          <a:xfrm>
            <a:off x="552077" y="1231966"/>
            <a:ext cx="4961416" cy="1420838"/>
          </a:xfrm>
        </p:spPr>
        <p:txBody>
          <a:bodyPr lIns="0" tIns="0" rIns="0" bIns="0" anchor="b" anchorCtr="0">
            <a:noAutofit/>
          </a:bodyPr>
          <a:lstStyle>
            <a:lvl1pPr>
              <a:lnSpc>
                <a:spcPts val="3000"/>
              </a:lnSpc>
              <a:spcAft>
                <a:spcPts val="1200"/>
              </a:spcAft>
              <a:defRPr sz="2800" b="1" spc="-100" baseline="0"/>
            </a:lvl1pPr>
          </a:lstStyle>
          <a:p>
            <a:r>
              <a:rPr lang="en-US"/>
              <a:t>Transition Slide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2976947"/>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a:extLst>
              <a:ext uri="{FF2B5EF4-FFF2-40B4-BE49-F238E27FC236}">
                <a16:creationId xmlns:a16="http://schemas.microsoft.com/office/drawing/2014/main" id="{EC42E577-F282-8AC1-E26A-A7099E1943D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114800" y="2238090"/>
            <a:ext cx="5029200" cy="2905409"/>
          </a:xfrm>
          <a:prstGeom prst="rect">
            <a:avLst/>
          </a:prstGeom>
        </p:spPr>
      </p:pic>
      <p:sp>
        <p:nvSpPr>
          <p:cNvPr id="5" name="Graphic 15">
            <a:extLst>
              <a:ext uri="{FF2B5EF4-FFF2-40B4-BE49-F238E27FC236}">
                <a16:creationId xmlns:a16="http://schemas.microsoft.com/office/drawing/2014/main" id="{DD8FB5DD-61BA-908F-806F-D9109FBFC8D5}"/>
              </a:ext>
            </a:extLst>
          </p:cNvPr>
          <p:cNvSpPr/>
          <p:nvPr userDrawn="1"/>
        </p:nvSpPr>
        <p:spPr>
          <a:xfrm rot="10800000" flipH="1">
            <a:off x="4434916" y="-739"/>
            <a:ext cx="4709084" cy="2904303"/>
          </a:xfrm>
          <a:custGeom>
            <a:avLst/>
            <a:gdLst>
              <a:gd name="connsiteX0" fmla="*/ 0 w 5030384"/>
              <a:gd name="connsiteY0" fmla="*/ 2904304 h 2904303"/>
              <a:gd name="connsiteX1" fmla="*/ 5030385 w 5030384"/>
              <a:gd name="connsiteY1" fmla="*/ 0 h 2904303"/>
              <a:gd name="connsiteX2" fmla="*/ 5030385 w 5030384"/>
              <a:gd name="connsiteY2" fmla="*/ 2904304 h 2904303"/>
              <a:gd name="connsiteX3" fmla="*/ 0 w 5030384"/>
              <a:gd name="connsiteY3" fmla="*/ 2904304 h 2904303"/>
            </a:gdLst>
            <a:ahLst/>
            <a:cxnLst>
              <a:cxn ang="0">
                <a:pos x="connsiteX0" y="connsiteY0"/>
              </a:cxn>
              <a:cxn ang="0">
                <a:pos x="connsiteX1" y="connsiteY1"/>
              </a:cxn>
              <a:cxn ang="0">
                <a:pos x="connsiteX2" y="connsiteY2"/>
              </a:cxn>
              <a:cxn ang="0">
                <a:pos x="connsiteX3" y="connsiteY3"/>
              </a:cxn>
            </a:cxnLst>
            <a:rect l="l" t="t" r="r" b="b"/>
            <a:pathLst>
              <a:path w="5030384" h="2904303">
                <a:moveTo>
                  <a:pt x="0" y="2904304"/>
                </a:moveTo>
                <a:lnTo>
                  <a:pt x="5030385" y="0"/>
                </a:lnTo>
                <a:lnTo>
                  <a:pt x="5030385" y="2904304"/>
                </a:lnTo>
                <a:lnTo>
                  <a:pt x="0" y="2904304"/>
                </a:lnTo>
                <a:close/>
              </a:path>
            </a:pathLst>
          </a:custGeom>
          <a:solidFill>
            <a:schemeClr val="accent3">
              <a:alpha val="72000"/>
            </a:schemeClr>
          </a:solidFill>
          <a:ln w="0" cap="flat">
            <a:noFill/>
            <a:prstDash val="solid"/>
            <a:miter/>
          </a:ln>
        </p:spPr>
        <p:txBody>
          <a:bodyPr rtlCol="0" anchor="ctr"/>
          <a:lstStyle/>
          <a:p>
            <a:endParaRPr lang="en-US"/>
          </a:p>
        </p:txBody>
      </p:sp>
      <p:grpSp>
        <p:nvGrpSpPr>
          <p:cNvPr id="7" name="Group 6">
            <a:extLst>
              <a:ext uri="{FF2B5EF4-FFF2-40B4-BE49-F238E27FC236}">
                <a16:creationId xmlns:a16="http://schemas.microsoft.com/office/drawing/2014/main" id="{A9C4747B-0BD5-5440-425A-A1A52561257D}"/>
              </a:ext>
            </a:extLst>
          </p:cNvPr>
          <p:cNvGrpSpPr/>
          <p:nvPr userDrawn="1"/>
        </p:nvGrpSpPr>
        <p:grpSpPr>
          <a:xfrm>
            <a:off x="4131377" y="-737"/>
            <a:ext cx="5012622" cy="3079005"/>
            <a:chOff x="4098223" y="-21101"/>
            <a:chExt cx="5032258" cy="3091067"/>
          </a:xfrm>
        </p:grpSpPr>
        <p:sp>
          <p:nvSpPr>
            <p:cNvPr id="8" name="Freeform: Shape 7">
              <a:extLst>
                <a:ext uri="{FF2B5EF4-FFF2-40B4-BE49-F238E27FC236}">
                  <a16:creationId xmlns:a16="http://schemas.microsoft.com/office/drawing/2014/main" id="{F2E4EF6D-2866-C74F-E312-9808C6F10B1E}"/>
                </a:ext>
              </a:extLst>
            </p:cNvPr>
            <p:cNvSpPr/>
            <p:nvPr/>
          </p:nvSpPr>
          <p:spPr>
            <a:xfrm>
              <a:off x="4098223" y="-21101"/>
              <a:ext cx="1786533" cy="1029256"/>
            </a:xfrm>
            <a:custGeom>
              <a:avLst/>
              <a:gdLst>
                <a:gd name="connsiteX0" fmla="*/ 1786533 w 1786533"/>
                <a:gd name="connsiteY0" fmla="*/ 848527 h 1029256"/>
                <a:gd name="connsiteX1" fmla="*/ 1675569 w 1786533"/>
                <a:gd name="connsiteY1" fmla="*/ 1029256 h 1029256"/>
                <a:gd name="connsiteX2" fmla="*/ 1633726 w 1786533"/>
                <a:gd name="connsiteY2" fmla="*/ 1003587 h 1029256"/>
                <a:gd name="connsiteX3" fmla="*/ 703927 w 1786533"/>
                <a:gd name="connsiteY3" fmla="*/ 432431 h 1029256"/>
                <a:gd name="connsiteX4" fmla="*/ 662084 w 1786533"/>
                <a:gd name="connsiteY4" fmla="*/ 406681 h 1029256"/>
                <a:gd name="connsiteX5" fmla="*/ 0 w 1786533"/>
                <a:gd name="connsiteY5" fmla="*/ 0 h 1029256"/>
                <a:gd name="connsiteX6" fmla="*/ 405152 w 1786533"/>
                <a:gd name="connsiteY6" fmla="*/ 0 h 1029256"/>
                <a:gd name="connsiteX7" fmla="*/ 773129 w 1786533"/>
                <a:gd name="connsiteY7" fmla="*/ 226032 h 1029256"/>
                <a:gd name="connsiteX8" fmla="*/ 814892 w 1786533"/>
                <a:gd name="connsiteY8" fmla="*/ 251701 h 1029256"/>
                <a:gd name="connsiteX9" fmla="*/ 1744771 w 1786533"/>
                <a:gd name="connsiteY9" fmla="*/ 822858 h 1029256"/>
                <a:gd name="connsiteX10" fmla="*/ 1786533 w 1786533"/>
                <a:gd name="connsiteY10" fmla="*/ 848527 h 102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6533" h="1029256">
                  <a:moveTo>
                    <a:pt x="1786533" y="848527"/>
                  </a:moveTo>
                  <a:lnTo>
                    <a:pt x="1675569" y="1029256"/>
                  </a:lnTo>
                  <a:lnTo>
                    <a:pt x="1633726" y="1003587"/>
                  </a:lnTo>
                  <a:lnTo>
                    <a:pt x="703927" y="432431"/>
                  </a:lnTo>
                  <a:lnTo>
                    <a:pt x="662084" y="406681"/>
                  </a:lnTo>
                  <a:lnTo>
                    <a:pt x="0" y="0"/>
                  </a:lnTo>
                  <a:lnTo>
                    <a:pt x="405152" y="0"/>
                  </a:lnTo>
                  <a:lnTo>
                    <a:pt x="773129" y="226032"/>
                  </a:lnTo>
                  <a:lnTo>
                    <a:pt x="814892" y="251701"/>
                  </a:lnTo>
                  <a:lnTo>
                    <a:pt x="1744771" y="822858"/>
                  </a:lnTo>
                  <a:lnTo>
                    <a:pt x="1786533" y="848527"/>
                  </a:lnTo>
                  <a:close/>
                </a:path>
              </a:pathLst>
            </a:custGeom>
            <a:solidFill>
              <a:srgbClr val="69BE28"/>
            </a:solidFill>
            <a:ln w="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99DF5A62-C38F-D10E-822A-D4CA59D56677}"/>
                </a:ext>
              </a:extLst>
            </p:cNvPr>
            <p:cNvSpPr/>
            <p:nvPr/>
          </p:nvSpPr>
          <p:spPr>
            <a:xfrm>
              <a:off x="5731948" y="801756"/>
              <a:ext cx="2096090" cy="1400049"/>
            </a:xfrm>
            <a:custGeom>
              <a:avLst/>
              <a:gdLst>
                <a:gd name="connsiteX0" fmla="*/ 2096090 w 2096090"/>
                <a:gd name="connsiteY0" fmla="*/ 1219320 h 1400049"/>
                <a:gd name="connsiteX1" fmla="*/ 1985126 w 2096090"/>
                <a:gd name="connsiteY1" fmla="*/ 1400049 h 1400049"/>
                <a:gd name="connsiteX2" fmla="*/ 1013485 w 2096090"/>
                <a:gd name="connsiteY2" fmla="*/ 803224 h 1400049"/>
                <a:gd name="connsiteX3" fmla="*/ 971642 w 2096090"/>
                <a:gd name="connsiteY3" fmla="*/ 777555 h 1400049"/>
                <a:gd name="connsiteX4" fmla="*/ 0 w 2096090"/>
                <a:gd name="connsiteY4" fmla="*/ 180729 h 1400049"/>
                <a:gd name="connsiteX5" fmla="*/ 111045 w 2096090"/>
                <a:gd name="connsiteY5" fmla="*/ 0 h 1400049"/>
                <a:gd name="connsiteX6" fmla="*/ 1082686 w 2096090"/>
                <a:gd name="connsiteY6" fmla="*/ 596825 h 1400049"/>
                <a:gd name="connsiteX7" fmla="*/ 1124449 w 2096090"/>
                <a:gd name="connsiteY7" fmla="*/ 622494 h 1400049"/>
                <a:gd name="connsiteX8" fmla="*/ 2096090 w 2096090"/>
                <a:gd name="connsiteY8" fmla="*/ 1219320 h 140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6090" h="1400049">
                  <a:moveTo>
                    <a:pt x="2096090" y="1219320"/>
                  </a:moveTo>
                  <a:lnTo>
                    <a:pt x="1985126" y="1400049"/>
                  </a:lnTo>
                  <a:lnTo>
                    <a:pt x="1013485" y="803224"/>
                  </a:lnTo>
                  <a:lnTo>
                    <a:pt x="971642" y="777555"/>
                  </a:lnTo>
                  <a:lnTo>
                    <a:pt x="0" y="180729"/>
                  </a:lnTo>
                  <a:lnTo>
                    <a:pt x="111045" y="0"/>
                  </a:lnTo>
                  <a:lnTo>
                    <a:pt x="1082686" y="596825"/>
                  </a:lnTo>
                  <a:lnTo>
                    <a:pt x="1124449" y="622494"/>
                  </a:lnTo>
                  <a:lnTo>
                    <a:pt x="2096090" y="1219320"/>
                  </a:lnTo>
                  <a:close/>
                </a:path>
              </a:pathLst>
            </a:custGeom>
            <a:solidFill>
              <a:schemeClr val="accent3"/>
            </a:solidFill>
            <a:ln w="0"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849C1A49-E860-6EA9-6B7A-9EAF4480C94B}"/>
                </a:ext>
              </a:extLst>
            </p:cNvPr>
            <p:cNvSpPr/>
            <p:nvPr/>
          </p:nvSpPr>
          <p:spPr>
            <a:xfrm>
              <a:off x="7675232" y="1995407"/>
              <a:ext cx="1455249" cy="1074559"/>
            </a:xfrm>
            <a:custGeom>
              <a:avLst/>
              <a:gdLst>
                <a:gd name="connsiteX0" fmla="*/ 1455250 w 1455249"/>
                <a:gd name="connsiteY0" fmla="*/ 825674 h 1074559"/>
                <a:gd name="connsiteX1" fmla="*/ 1455250 w 1455249"/>
                <a:gd name="connsiteY1" fmla="*/ 1074559 h 1074559"/>
                <a:gd name="connsiteX2" fmla="*/ 1013484 w 1455249"/>
                <a:gd name="connsiteY2" fmla="*/ 803224 h 1074559"/>
                <a:gd name="connsiteX3" fmla="*/ 971642 w 1455249"/>
                <a:gd name="connsiteY3" fmla="*/ 777555 h 1074559"/>
                <a:gd name="connsiteX4" fmla="*/ 41843 w 1455249"/>
                <a:gd name="connsiteY4" fmla="*/ 206398 h 1074559"/>
                <a:gd name="connsiteX5" fmla="*/ 0 w 1455249"/>
                <a:gd name="connsiteY5" fmla="*/ 180729 h 1074559"/>
                <a:gd name="connsiteX6" fmla="*/ 111045 w 1455249"/>
                <a:gd name="connsiteY6" fmla="*/ 0 h 1074559"/>
                <a:gd name="connsiteX7" fmla="*/ 152807 w 1455249"/>
                <a:gd name="connsiteY7" fmla="*/ 25669 h 1074559"/>
                <a:gd name="connsiteX8" fmla="*/ 1082687 w 1455249"/>
                <a:gd name="connsiteY8" fmla="*/ 596825 h 1074559"/>
                <a:gd name="connsiteX9" fmla="*/ 1124449 w 1455249"/>
                <a:gd name="connsiteY9" fmla="*/ 622494 h 1074559"/>
                <a:gd name="connsiteX10" fmla="*/ 1455250 w 1455249"/>
                <a:gd name="connsiteY10" fmla="*/ 825674 h 1074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5249" h="1074559">
                  <a:moveTo>
                    <a:pt x="1455250" y="825674"/>
                  </a:moveTo>
                  <a:lnTo>
                    <a:pt x="1455250" y="1074559"/>
                  </a:lnTo>
                  <a:lnTo>
                    <a:pt x="1013484" y="803224"/>
                  </a:lnTo>
                  <a:lnTo>
                    <a:pt x="971642" y="777555"/>
                  </a:lnTo>
                  <a:lnTo>
                    <a:pt x="41843" y="206398"/>
                  </a:lnTo>
                  <a:lnTo>
                    <a:pt x="0" y="180729"/>
                  </a:lnTo>
                  <a:lnTo>
                    <a:pt x="111045" y="0"/>
                  </a:lnTo>
                  <a:lnTo>
                    <a:pt x="152807" y="25669"/>
                  </a:lnTo>
                  <a:lnTo>
                    <a:pt x="1082687" y="596825"/>
                  </a:lnTo>
                  <a:lnTo>
                    <a:pt x="1124449" y="622494"/>
                  </a:lnTo>
                  <a:lnTo>
                    <a:pt x="1455250" y="825674"/>
                  </a:lnTo>
                  <a:close/>
                </a:path>
              </a:pathLst>
            </a:custGeom>
            <a:solidFill>
              <a:schemeClr val="accent4"/>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240930477"/>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2_Title Slide 10 - one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4F517-532C-E3D1-215C-DC374461A206}"/>
              </a:ext>
            </a:extLst>
          </p:cNvPr>
          <p:cNvSpPr>
            <a:spLocks noGrp="1"/>
          </p:cNvSpPr>
          <p:nvPr>
            <p:ph type="title" hasCustomPrompt="1"/>
          </p:nvPr>
        </p:nvSpPr>
        <p:spPr>
          <a:xfrm>
            <a:off x="552077" y="1231966"/>
            <a:ext cx="2990850" cy="1420838"/>
          </a:xfrm>
        </p:spPr>
        <p:txBody>
          <a:bodyPr lIns="0" tIns="0" rIns="0" bIns="0" anchor="b" anchorCtr="0">
            <a:noAutofit/>
          </a:bodyPr>
          <a:lstStyle>
            <a:lvl1pPr>
              <a:lnSpc>
                <a:spcPts val="3000"/>
              </a:lnSpc>
              <a:spcAft>
                <a:spcPts val="1200"/>
              </a:spcAft>
              <a:defRPr sz="2800" b="1" spc="-100" baseline="0"/>
            </a:lvl1pPr>
          </a:lstStyle>
          <a:p>
            <a:r>
              <a:rPr lang="en-US"/>
              <a:t>Transition Slide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2976947"/>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BA60AC9F-FBE5-99B5-7B41-649D7C0394D4}"/>
              </a:ext>
            </a:extLst>
          </p:cNvPr>
          <p:cNvGrpSpPr/>
          <p:nvPr userDrawn="1"/>
        </p:nvGrpSpPr>
        <p:grpSpPr>
          <a:xfrm rot="5400000">
            <a:off x="1612154" y="2482853"/>
            <a:ext cx="5143499" cy="177800"/>
            <a:chOff x="907366" y="3359"/>
            <a:chExt cx="3717973" cy="262699"/>
          </a:xfrm>
        </p:grpSpPr>
        <p:sp>
          <p:nvSpPr>
            <p:cNvPr id="6" name="Freeform: Shape 5">
              <a:extLst>
                <a:ext uri="{FF2B5EF4-FFF2-40B4-BE49-F238E27FC236}">
                  <a16:creationId xmlns:a16="http://schemas.microsoft.com/office/drawing/2014/main" id="{435749A7-31C2-BF36-D991-E291D86B7F66}"/>
                </a:ext>
              </a:extLst>
            </p:cNvPr>
            <p:cNvSpPr/>
            <p:nvPr/>
          </p:nvSpPr>
          <p:spPr>
            <a:xfrm rot="10800000">
              <a:off x="3386015"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rgbClr val="2FA52F"/>
            </a:solidFill>
            <a:ln w="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591FDA25-6BAE-BF0C-D673-CDED73FD4F9D}"/>
                </a:ext>
              </a:extLst>
            </p:cNvPr>
            <p:cNvSpPr/>
            <p:nvPr/>
          </p:nvSpPr>
          <p:spPr>
            <a:xfrm rot="10800000">
              <a:off x="2146690"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chemeClr val="accent6"/>
            </a:solidFill>
            <a:ln w="0"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C58F9911-8B13-AD28-5E76-EA30020A3F30}"/>
                </a:ext>
              </a:extLst>
            </p:cNvPr>
            <p:cNvSpPr/>
            <p:nvPr/>
          </p:nvSpPr>
          <p:spPr>
            <a:xfrm rot="10800000">
              <a:off x="907366"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rgbClr val="0D918F"/>
            </a:solidFill>
            <a:ln w="0" cap="flat">
              <a:noFill/>
              <a:prstDash val="solid"/>
              <a:miter/>
            </a:ln>
          </p:spPr>
          <p:txBody>
            <a:bodyPr rtlCol="0" anchor="ctr"/>
            <a:lstStyle/>
            <a:p>
              <a:endParaRPr lang="en-US"/>
            </a:p>
          </p:txBody>
        </p:sp>
      </p:grpSp>
      <p:sp>
        <p:nvSpPr>
          <p:cNvPr id="16" name="Picture Placeholder 15">
            <a:extLst>
              <a:ext uri="{FF2B5EF4-FFF2-40B4-BE49-F238E27FC236}">
                <a16:creationId xmlns:a16="http://schemas.microsoft.com/office/drawing/2014/main" id="{906425CE-5BA4-DC7D-3AA0-79EBD93FA133}"/>
              </a:ext>
            </a:extLst>
          </p:cNvPr>
          <p:cNvSpPr>
            <a:spLocks noGrp="1"/>
          </p:cNvSpPr>
          <p:nvPr>
            <p:ph type="pic" sz="quarter" idx="12"/>
          </p:nvPr>
        </p:nvSpPr>
        <p:spPr>
          <a:xfrm>
            <a:off x="4272804" y="0"/>
            <a:ext cx="4871196" cy="5143500"/>
          </a:xfrm>
          <a:solidFill>
            <a:schemeClr val="bg2">
              <a:lumMod val="40000"/>
              <a:lumOff val="60000"/>
            </a:schemeClr>
          </a:solidFill>
        </p:spPr>
        <p:txBody>
          <a:bodyPr/>
          <a:lstStyle/>
          <a:p>
            <a:r>
              <a:rPr lang="en-US"/>
              <a:t>Click icon to add picture</a:t>
            </a:r>
          </a:p>
        </p:txBody>
      </p:sp>
    </p:spTree>
    <p:extLst>
      <p:ext uri="{BB962C8B-B14F-4D97-AF65-F5344CB8AC3E}">
        <p14:creationId xmlns:p14="http://schemas.microsoft.com/office/powerpoint/2010/main" val="3235459361"/>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4_Title Slide 10 - one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4F517-532C-E3D1-215C-DC374461A206}"/>
              </a:ext>
            </a:extLst>
          </p:cNvPr>
          <p:cNvSpPr>
            <a:spLocks noGrp="1"/>
          </p:cNvSpPr>
          <p:nvPr>
            <p:ph type="title" hasCustomPrompt="1"/>
          </p:nvPr>
        </p:nvSpPr>
        <p:spPr>
          <a:xfrm>
            <a:off x="552077" y="1231966"/>
            <a:ext cx="2990850" cy="1420838"/>
          </a:xfrm>
        </p:spPr>
        <p:txBody>
          <a:bodyPr lIns="0" tIns="0" rIns="0" bIns="0" anchor="b" anchorCtr="0">
            <a:noAutofit/>
          </a:bodyPr>
          <a:lstStyle>
            <a:lvl1pPr>
              <a:lnSpc>
                <a:spcPts val="3000"/>
              </a:lnSpc>
              <a:spcAft>
                <a:spcPts val="1200"/>
              </a:spcAft>
              <a:defRPr sz="2800" b="1" spc="-100" baseline="0"/>
            </a:lvl1pPr>
          </a:lstStyle>
          <a:p>
            <a:r>
              <a:rPr lang="en-US"/>
              <a:t>Transition Slide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2976947"/>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C6B9C7AA-D251-B5F5-D90C-DEDA8323E182}"/>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4098223" y="0"/>
            <a:ext cx="5045777" cy="5143500"/>
          </a:xfrm>
          <a:prstGeom prst="rect">
            <a:avLst/>
          </a:prstGeom>
        </p:spPr>
      </p:pic>
      <p:pic>
        <p:nvPicPr>
          <p:cNvPr id="4" name="Graphic 3">
            <a:extLst>
              <a:ext uri="{FF2B5EF4-FFF2-40B4-BE49-F238E27FC236}">
                <a16:creationId xmlns:a16="http://schemas.microsoft.com/office/drawing/2014/main" id="{CB7BD42E-2712-8718-5C0C-657B6FB559F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6028006" y="3343364"/>
            <a:ext cx="3115994" cy="1800135"/>
          </a:xfrm>
          <a:prstGeom prst="rect">
            <a:avLst/>
          </a:prstGeom>
        </p:spPr>
      </p:pic>
    </p:spTree>
    <p:extLst>
      <p:ext uri="{BB962C8B-B14F-4D97-AF65-F5344CB8AC3E}">
        <p14:creationId xmlns:p14="http://schemas.microsoft.com/office/powerpoint/2010/main" val="2147562287"/>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3_Title Slide 10 - one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4F517-532C-E3D1-215C-DC374461A206}"/>
              </a:ext>
            </a:extLst>
          </p:cNvPr>
          <p:cNvSpPr>
            <a:spLocks noGrp="1"/>
          </p:cNvSpPr>
          <p:nvPr>
            <p:ph type="title" hasCustomPrompt="1"/>
          </p:nvPr>
        </p:nvSpPr>
        <p:spPr>
          <a:xfrm>
            <a:off x="552076" y="1231966"/>
            <a:ext cx="4960227" cy="1420838"/>
          </a:xfrm>
        </p:spPr>
        <p:txBody>
          <a:bodyPr lIns="0" tIns="0" rIns="0" bIns="0" anchor="b" anchorCtr="0">
            <a:noAutofit/>
          </a:bodyPr>
          <a:lstStyle>
            <a:lvl1pPr>
              <a:lnSpc>
                <a:spcPts val="3000"/>
              </a:lnSpc>
              <a:spcAft>
                <a:spcPts val="1200"/>
              </a:spcAft>
              <a:defRPr sz="2800" b="1" spc="-100" baseline="0"/>
            </a:lvl1pPr>
          </a:lstStyle>
          <a:p>
            <a:r>
              <a:rPr lang="en-US"/>
              <a:t>Transition Slide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2976947"/>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Graphic 4">
            <a:extLst>
              <a:ext uri="{FF2B5EF4-FFF2-40B4-BE49-F238E27FC236}">
                <a16:creationId xmlns:a16="http://schemas.microsoft.com/office/drawing/2014/main" id="{1D42D24B-A4CF-7FA0-45EE-1EA22C7AC78C}"/>
              </a:ext>
            </a:extLst>
          </p:cNvPr>
          <p:cNvSpPr/>
          <p:nvPr userDrawn="1"/>
        </p:nvSpPr>
        <p:spPr>
          <a:xfrm>
            <a:off x="5314815" y="0"/>
            <a:ext cx="3828046" cy="3734804"/>
          </a:xfrm>
          <a:custGeom>
            <a:avLst/>
            <a:gdLst>
              <a:gd name="connsiteX0" fmla="*/ 0 w 2449964"/>
              <a:gd name="connsiteY0" fmla="*/ 0 h 2390289"/>
              <a:gd name="connsiteX1" fmla="*/ 2449964 w 2449964"/>
              <a:gd name="connsiteY1" fmla="*/ 2390289 h 2390289"/>
              <a:gd name="connsiteX2" fmla="*/ 2449964 w 2449964"/>
              <a:gd name="connsiteY2" fmla="*/ 0 h 2390289"/>
              <a:gd name="connsiteX3" fmla="*/ 0 w 2449964"/>
              <a:gd name="connsiteY3" fmla="*/ 0 h 2390289"/>
            </a:gdLst>
            <a:ahLst/>
            <a:cxnLst>
              <a:cxn ang="0">
                <a:pos x="connsiteX0" y="connsiteY0"/>
              </a:cxn>
              <a:cxn ang="0">
                <a:pos x="connsiteX1" y="connsiteY1"/>
              </a:cxn>
              <a:cxn ang="0">
                <a:pos x="connsiteX2" y="connsiteY2"/>
              </a:cxn>
              <a:cxn ang="0">
                <a:pos x="connsiteX3" y="connsiteY3"/>
              </a:cxn>
            </a:cxnLst>
            <a:rect l="l" t="t" r="r" b="b"/>
            <a:pathLst>
              <a:path w="2449964" h="2390289">
                <a:moveTo>
                  <a:pt x="0" y="0"/>
                </a:moveTo>
                <a:lnTo>
                  <a:pt x="2449964" y="2390289"/>
                </a:lnTo>
                <a:lnTo>
                  <a:pt x="2449964" y="0"/>
                </a:lnTo>
                <a:lnTo>
                  <a:pt x="0" y="0"/>
                </a:lnTo>
                <a:close/>
              </a:path>
            </a:pathLst>
          </a:custGeom>
          <a:gradFill>
            <a:gsLst>
              <a:gs pos="43000">
                <a:srgbClr val="005B1C"/>
              </a:gs>
              <a:gs pos="53000">
                <a:srgbClr val="1A8B3B"/>
              </a:gs>
              <a:gs pos="81000">
                <a:srgbClr val="5EBF48"/>
              </a:gs>
            </a:gsLst>
            <a:lin ang="18900000" scaled="1"/>
          </a:gradFill>
          <a:ln w="0" cap="flat">
            <a:noFill/>
            <a:prstDash val="solid"/>
            <a:miter/>
          </a:ln>
        </p:spPr>
        <p:txBody>
          <a:bodyPr rtlCol="0" anchor="ctr"/>
          <a:lstStyle/>
          <a:p>
            <a:endParaRPr lang="en-US"/>
          </a:p>
        </p:txBody>
      </p:sp>
      <p:grpSp>
        <p:nvGrpSpPr>
          <p:cNvPr id="5" name="Group 4">
            <a:extLst>
              <a:ext uri="{FF2B5EF4-FFF2-40B4-BE49-F238E27FC236}">
                <a16:creationId xmlns:a16="http://schemas.microsoft.com/office/drawing/2014/main" id="{13054DF3-48F2-F21F-3520-DD8DC266283F}"/>
              </a:ext>
            </a:extLst>
          </p:cNvPr>
          <p:cNvGrpSpPr/>
          <p:nvPr userDrawn="1"/>
        </p:nvGrpSpPr>
        <p:grpSpPr>
          <a:xfrm>
            <a:off x="4883573" y="1"/>
            <a:ext cx="4261933" cy="4177368"/>
            <a:chOff x="6417853" y="1"/>
            <a:chExt cx="2727653" cy="2673531"/>
          </a:xfrm>
        </p:grpSpPr>
        <p:sp>
          <p:nvSpPr>
            <p:cNvPr id="7" name="Freeform: Shape 6">
              <a:extLst>
                <a:ext uri="{FF2B5EF4-FFF2-40B4-BE49-F238E27FC236}">
                  <a16:creationId xmlns:a16="http://schemas.microsoft.com/office/drawing/2014/main" id="{DC8D92EE-B56B-E720-D065-4ACA04917CF8}"/>
                </a:ext>
              </a:extLst>
            </p:cNvPr>
            <p:cNvSpPr/>
            <p:nvPr/>
          </p:nvSpPr>
          <p:spPr>
            <a:xfrm>
              <a:off x="6417853" y="1"/>
              <a:ext cx="567721" cy="414896"/>
            </a:xfrm>
            <a:custGeom>
              <a:avLst/>
              <a:gdLst>
                <a:gd name="connsiteX0" fmla="*/ 567721 w 567721"/>
                <a:gd name="connsiteY0" fmla="*/ 267494 h 414896"/>
                <a:gd name="connsiteX1" fmla="*/ 423281 w 567721"/>
                <a:gd name="connsiteY1" fmla="*/ 414897 h 414896"/>
                <a:gd name="connsiteX2" fmla="*/ 403349 w 567721"/>
                <a:gd name="connsiteY2" fmla="*/ 395367 h 414896"/>
                <a:gd name="connsiteX3" fmla="*/ 0 w 567721"/>
                <a:gd name="connsiteY3" fmla="*/ 0 h 414896"/>
                <a:gd name="connsiteX4" fmla="*/ 294805 w 567721"/>
                <a:gd name="connsiteY4" fmla="*/ 0 h 414896"/>
                <a:gd name="connsiteX5" fmla="*/ 547790 w 567721"/>
                <a:gd name="connsiteY5" fmla="*/ 247964 h 414896"/>
                <a:gd name="connsiteX6" fmla="*/ 567721 w 567721"/>
                <a:gd name="connsiteY6" fmla="*/ 267494 h 414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7721" h="414896">
                  <a:moveTo>
                    <a:pt x="567721" y="267494"/>
                  </a:moveTo>
                  <a:lnTo>
                    <a:pt x="423281" y="414897"/>
                  </a:lnTo>
                  <a:lnTo>
                    <a:pt x="403349" y="395367"/>
                  </a:lnTo>
                  <a:lnTo>
                    <a:pt x="0" y="0"/>
                  </a:lnTo>
                  <a:lnTo>
                    <a:pt x="294805" y="0"/>
                  </a:lnTo>
                  <a:lnTo>
                    <a:pt x="547790" y="247964"/>
                  </a:lnTo>
                  <a:lnTo>
                    <a:pt x="567721" y="267494"/>
                  </a:lnTo>
                  <a:close/>
                </a:path>
              </a:pathLst>
            </a:custGeom>
            <a:solidFill>
              <a:srgbClr val="62BB46"/>
            </a:solidFill>
            <a:ln w="0"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A912CDD7-1DC1-87C5-0ED3-9139848F6916}"/>
                </a:ext>
              </a:extLst>
            </p:cNvPr>
            <p:cNvSpPr/>
            <p:nvPr/>
          </p:nvSpPr>
          <p:spPr>
            <a:xfrm rot="18865800">
              <a:off x="7031776" y="220256"/>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00853E"/>
            </a:solidFill>
            <a:ln w="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55134778-C416-50D4-283C-E70A384AD5CB}"/>
                </a:ext>
              </a:extLst>
            </p:cNvPr>
            <p:cNvSpPr/>
            <p:nvPr/>
          </p:nvSpPr>
          <p:spPr>
            <a:xfrm rot="18865800">
              <a:off x="7494960" y="674267"/>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005A7C"/>
            </a:solidFill>
            <a:ln w="0"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8B3E2307-A18E-B545-6F4C-5D3CB8BB3913}"/>
                </a:ext>
              </a:extLst>
            </p:cNvPr>
            <p:cNvSpPr/>
            <p:nvPr/>
          </p:nvSpPr>
          <p:spPr>
            <a:xfrm rot="18865800">
              <a:off x="7958057" y="1128194"/>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00B5EF"/>
            </a:solidFill>
            <a:ln w="0"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4F3B6E09-EC33-FA05-8793-051CE3672215}"/>
                </a:ext>
              </a:extLst>
            </p:cNvPr>
            <p:cNvSpPr/>
            <p:nvPr/>
          </p:nvSpPr>
          <p:spPr>
            <a:xfrm rot="18865800">
              <a:off x="8421155" y="1582241"/>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F57F29"/>
            </a:solidFill>
            <a:ln w="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7857C372-1F1F-B38B-45F8-3256C9173631}"/>
                </a:ext>
              </a:extLst>
            </p:cNvPr>
            <p:cNvSpPr/>
            <p:nvPr/>
          </p:nvSpPr>
          <p:spPr>
            <a:xfrm>
              <a:off x="8673727" y="2063739"/>
              <a:ext cx="471779" cy="609793"/>
            </a:xfrm>
            <a:custGeom>
              <a:avLst/>
              <a:gdLst>
                <a:gd name="connsiteX0" fmla="*/ 471779 w 471779"/>
                <a:gd name="connsiteY0" fmla="*/ 320862 h 609793"/>
                <a:gd name="connsiteX1" fmla="*/ 471779 w 471779"/>
                <a:gd name="connsiteY1" fmla="*/ 609794 h 609793"/>
                <a:gd name="connsiteX2" fmla="*/ 19932 w 471779"/>
                <a:gd name="connsiteY2" fmla="*/ 166882 h 609793"/>
                <a:gd name="connsiteX3" fmla="*/ 0 w 471779"/>
                <a:gd name="connsiteY3" fmla="*/ 147353 h 609793"/>
                <a:gd name="connsiteX4" fmla="*/ 144441 w 471779"/>
                <a:gd name="connsiteY4" fmla="*/ 0 h 609793"/>
                <a:gd name="connsiteX5" fmla="*/ 164372 w 471779"/>
                <a:gd name="connsiteY5" fmla="*/ 19530 h 609793"/>
                <a:gd name="connsiteX6" fmla="*/ 471779 w 471779"/>
                <a:gd name="connsiteY6" fmla="*/ 320862 h 609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1779" h="609793">
                  <a:moveTo>
                    <a:pt x="471779" y="320862"/>
                  </a:moveTo>
                  <a:lnTo>
                    <a:pt x="471779" y="609794"/>
                  </a:lnTo>
                  <a:lnTo>
                    <a:pt x="19932" y="166882"/>
                  </a:lnTo>
                  <a:lnTo>
                    <a:pt x="0" y="147353"/>
                  </a:lnTo>
                  <a:lnTo>
                    <a:pt x="144441" y="0"/>
                  </a:lnTo>
                  <a:lnTo>
                    <a:pt x="164372" y="19530"/>
                  </a:lnTo>
                  <a:lnTo>
                    <a:pt x="471779" y="320862"/>
                  </a:lnTo>
                  <a:close/>
                </a:path>
              </a:pathLst>
            </a:custGeom>
            <a:solidFill>
              <a:srgbClr val="FFD600"/>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3416241503"/>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Simple Cont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907366" y="529177"/>
            <a:ext cx="7765366" cy="994172"/>
          </a:xfrm>
        </p:spPr>
        <p:txBody>
          <a:bodyPr lIns="0" tIns="0" rIns="0" bIns="0">
            <a:noAutofit/>
          </a:bodyPr>
          <a:lstStyle>
            <a:lvl1pPr>
              <a:defRPr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907366" y="1704941"/>
            <a:ext cx="3717974" cy="2810788"/>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18">
            <a:extLst>
              <a:ext uri="{FF2B5EF4-FFF2-40B4-BE49-F238E27FC236}">
                <a16:creationId xmlns:a16="http://schemas.microsoft.com/office/drawing/2014/main" id="{79747AC6-97FB-B76B-CB0D-2501E86D912F}"/>
              </a:ext>
            </a:extLst>
          </p:cNvPr>
          <p:cNvSpPr>
            <a:spLocks noGrp="1"/>
          </p:cNvSpPr>
          <p:nvPr>
            <p:ph type="ftr" sz="quarter" idx="12"/>
          </p:nvPr>
        </p:nvSpPr>
        <p:spPr/>
        <p:txBody>
          <a:bodyPr/>
          <a:lstStyle/>
          <a:p>
            <a:r>
              <a:rPr lang="en-US"/>
              <a:t>|  EERE</a:t>
            </a:r>
          </a:p>
        </p:txBody>
      </p:sp>
      <p:sp>
        <p:nvSpPr>
          <p:cNvPr id="20" name="Slide Number Placeholder 19">
            <a:extLst>
              <a:ext uri="{FF2B5EF4-FFF2-40B4-BE49-F238E27FC236}">
                <a16:creationId xmlns:a16="http://schemas.microsoft.com/office/drawing/2014/main" id="{FE0DD95F-BC70-4BD1-7A1C-0B858EB4BA64}"/>
              </a:ext>
            </a:extLst>
          </p:cNvPr>
          <p:cNvSpPr>
            <a:spLocks noGrp="1"/>
          </p:cNvSpPr>
          <p:nvPr>
            <p:ph type="sldNum" sz="quarter" idx="13"/>
          </p:nvPr>
        </p:nvSpPr>
        <p:spPr/>
        <p:txBody>
          <a:bodyPr/>
          <a:lstStyle/>
          <a:p>
            <a:fld id="{2D6788DA-6548-4EA8-8400-CD3CA88023E3}" type="slidenum">
              <a:rPr lang="en-US" smtClean="0"/>
              <a:pPr/>
              <a:t>‹#›</a:t>
            </a:fld>
            <a:endParaRPr lang="en-US"/>
          </a:p>
        </p:txBody>
      </p:sp>
      <p:sp>
        <p:nvSpPr>
          <p:cNvPr id="4" name="Text Placeholder 9">
            <a:extLst>
              <a:ext uri="{FF2B5EF4-FFF2-40B4-BE49-F238E27FC236}">
                <a16:creationId xmlns:a16="http://schemas.microsoft.com/office/drawing/2014/main" id="{B4A2A782-7017-8116-1307-0D92A1DEBE04}"/>
              </a:ext>
            </a:extLst>
          </p:cNvPr>
          <p:cNvSpPr>
            <a:spLocks noGrp="1"/>
          </p:cNvSpPr>
          <p:nvPr>
            <p:ph type="body" sz="quarter" idx="14"/>
          </p:nvPr>
        </p:nvSpPr>
        <p:spPr>
          <a:xfrm>
            <a:off x="4954758" y="1704941"/>
            <a:ext cx="3717974" cy="2810788"/>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Graphic 13">
            <a:extLst>
              <a:ext uri="{FF2B5EF4-FFF2-40B4-BE49-F238E27FC236}">
                <a16:creationId xmlns:a16="http://schemas.microsoft.com/office/drawing/2014/main" id="{CEBD88E2-E3F1-3966-905D-68F719C966D1}"/>
              </a:ext>
            </a:extLst>
          </p:cNvPr>
          <p:cNvSpPr/>
          <p:nvPr userDrawn="1"/>
        </p:nvSpPr>
        <p:spPr>
          <a:xfrm rot="10800000">
            <a:off x="0" y="674621"/>
            <a:ext cx="752622" cy="701122"/>
          </a:xfrm>
          <a:custGeom>
            <a:avLst/>
            <a:gdLst>
              <a:gd name="connsiteX0" fmla="*/ 0 w 1323784"/>
              <a:gd name="connsiteY0" fmla="*/ 616553 h 1233201"/>
              <a:gd name="connsiteX1" fmla="*/ 616744 w 1323784"/>
              <a:gd name="connsiteY1" fmla="*/ 0 h 1233201"/>
              <a:gd name="connsiteX2" fmla="*/ 1323785 w 1323784"/>
              <a:gd name="connsiteY2" fmla="*/ 286 h 1233201"/>
              <a:gd name="connsiteX3" fmla="*/ 1323785 w 1323784"/>
              <a:gd name="connsiteY3" fmla="*/ 1232916 h 1233201"/>
              <a:gd name="connsiteX4" fmla="*/ 616744 w 1323784"/>
              <a:gd name="connsiteY4" fmla="*/ 1233202 h 1233201"/>
              <a:gd name="connsiteX5" fmla="*/ 0 w 1323784"/>
              <a:gd name="connsiteY5" fmla="*/ 616553 h 123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784" h="1233201">
                <a:moveTo>
                  <a:pt x="0" y="616553"/>
                </a:moveTo>
                <a:cubicBezTo>
                  <a:pt x="0" y="276035"/>
                  <a:pt x="276130" y="0"/>
                  <a:pt x="616744" y="0"/>
                </a:cubicBezTo>
                <a:cubicBezTo>
                  <a:pt x="621411" y="0"/>
                  <a:pt x="1191387" y="0"/>
                  <a:pt x="1323785" y="286"/>
                </a:cubicBezTo>
                <a:lnTo>
                  <a:pt x="1323785" y="1232916"/>
                </a:lnTo>
                <a:cubicBezTo>
                  <a:pt x="1191292" y="1233202"/>
                  <a:pt x="621316" y="1233202"/>
                  <a:pt x="616744" y="1233202"/>
                </a:cubicBezTo>
                <a:cubicBezTo>
                  <a:pt x="276130" y="1233202"/>
                  <a:pt x="0" y="957167"/>
                  <a:pt x="0" y="616553"/>
                </a:cubicBezTo>
                <a:close/>
              </a:path>
            </a:pathLst>
          </a:custGeom>
          <a:solidFill>
            <a:srgbClr val="69BE28"/>
          </a:solidFill>
          <a:ln w="0" cap="flat">
            <a:noFill/>
            <a:prstDash val="solid"/>
            <a:miter/>
          </a:ln>
        </p:spPr>
        <p:txBody>
          <a:bodyPr rtlCol="0" anchor="ctr"/>
          <a:lstStyle/>
          <a:p>
            <a:endParaRPr lang="en-US"/>
          </a:p>
        </p:txBody>
      </p:sp>
      <p:sp>
        <p:nvSpPr>
          <p:cNvPr id="6" name="Picture Placeholder 10">
            <a:extLst>
              <a:ext uri="{FF2B5EF4-FFF2-40B4-BE49-F238E27FC236}">
                <a16:creationId xmlns:a16="http://schemas.microsoft.com/office/drawing/2014/main" id="{4AAD5463-0DD0-4A55-843C-253641482AB5}"/>
              </a:ext>
            </a:extLst>
          </p:cNvPr>
          <p:cNvSpPr>
            <a:spLocks noGrp="1"/>
          </p:cNvSpPr>
          <p:nvPr>
            <p:ph type="pic" sz="quarter" idx="22" hasCustomPrompt="1"/>
          </p:nvPr>
        </p:nvSpPr>
        <p:spPr>
          <a:xfrm>
            <a:off x="169490" y="833414"/>
            <a:ext cx="400048" cy="400869"/>
          </a:xfrm>
        </p:spPr>
        <p:txBody>
          <a:bodyPr anchor="ctr" anchorCtr="0">
            <a:normAutofit/>
          </a:bodyPr>
          <a:lstStyle>
            <a:lvl1pPr marL="0" indent="0" algn="ctr">
              <a:buNone/>
              <a:defRPr sz="900"/>
            </a:lvl1pPr>
          </a:lstStyle>
          <a:p>
            <a:r>
              <a:rPr lang="en-US"/>
              <a:t>Icon</a:t>
            </a:r>
          </a:p>
        </p:txBody>
      </p:sp>
      <p:pic>
        <p:nvPicPr>
          <p:cNvPr id="3" name="Graphic 2">
            <a:extLst>
              <a:ext uri="{FF2B5EF4-FFF2-40B4-BE49-F238E27FC236}">
                <a16:creationId xmlns:a16="http://schemas.microsoft.com/office/drawing/2014/main" id="{5380227B-5D72-BD55-E1F6-77DB8058EBE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028006" y="3343364"/>
            <a:ext cx="3115994" cy="1800135"/>
          </a:xfrm>
          <a:prstGeom prst="rect">
            <a:avLst/>
          </a:prstGeom>
        </p:spPr>
      </p:pic>
    </p:spTree>
    <p:extLst>
      <p:ext uri="{BB962C8B-B14F-4D97-AF65-F5344CB8AC3E}">
        <p14:creationId xmlns:p14="http://schemas.microsoft.com/office/powerpoint/2010/main" val="1653186580"/>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Simple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907366" y="529177"/>
            <a:ext cx="7765366" cy="994172"/>
          </a:xfrm>
        </p:spPr>
        <p:txBody>
          <a:bodyPr lIns="0" tIns="0" rIns="0" bIns="0">
            <a:noAutofit/>
          </a:bodyPr>
          <a:lstStyle>
            <a:lvl1pPr>
              <a:defRPr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907366" y="1704941"/>
            <a:ext cx="3717974" cy="2810788"/>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18">
            <a:extLst>
              <a:ext uri="{FF2B5EF4-FFF2-40B4-BE49-F238E27FC236}">
                <a16:creationId xmlns:a16="http://schemas.microsoft.com/office/drawing/2014/main" id="{79747AC6-97FB-B76B-CB0D-2501E86D912F}"/>
              </a:ext>
            </a:extLst>
          </p:cNvPr>
          <p:cNvSpPr>
            <a:spLocks noGrp="1"/>
          </p:cNvSpPr>
          <p:nvPr>
            <p:ph type="ftr" sz="quarter" idx="12"/>
          </p:nvPr>
        </p:nvSpPr>
        <p:spPr/>
        <p:txBody>
          <a:bodyPr/>
          <a:lstStyle/>
          <a:p>
            <a:r>
              <a:rPr lang="en-US"/>
              <a:t>|  EERE</a:t>
            </a:r>
          </a:p>
        </p:txBody>
      </p:sp>
      <p:sp>
        <p:nvSpPr>
          <p:cNvPr id="20" name="Slide Number Placeholder 19">
            <a:extLst>
              <a:ext uri="{FF2B5EF4-FFF2-40B4-BE49-F238E27FC236}">
                <a16:creationId xmlns:a16="http://schemas.microsoft.com/office/drawing/2014/main" id="{FE0DD95F-BC70-4BD1-7A1C-0B858EB4BA64}"/>
              </a:ext>
            </a:extLst>
          </p:cNvPr>
          <p:cNvSpPr>
            <a:spLocks noGrp="1"/>
          </p:cNvSpPr>
          <p:nvPr>
            <p:ph type="sldNum" sz="quarter" idx="13"/>
          </p:nvPr>
        </p:nvSpPr>
        <p:spPr/>
        <p:txBody>
          <a:bodyPr/>
          <a:lstStyle/>
          <a:p>
            <a:fld id="{2D6788DA-6548-4EA8-8400-CD3CA88023E3}" type="slidenum">
              <a:rPr lang="en-US" smtClean="0"/>
              <a:pPr/>
              <a:t>‹#›</a:t>
            </a:fld>
            <a:endParaRPr lang="en-US"/>
          </a:p>
        </p:txBody>
      </p:sp>
      <p:sp>
        <p:nvSpPr>
          <p:cNvPr id="4" name="Text Placeholder 9">
            <a:extLst>
              <a:ext uri="{FF2B5EF4-FFF2-40B4-BE49-F238E27FC236}">
                <a16:creationId xmlns:a16="http://schemas.microsoft.com/office/drawing/2014/main" id="{B4A2A782-7017-8116-1307-0D92A1DEBE04}"/>
              </a:ext>
            </a:extLst>
          </p:cNvPr>
          <p:cNvSpPr>
            <a:spLocks noGrp="1"/>
          </p:cNvSpPr>
          <p:nvPr>
            <p:ph type="body" sz="quarter" idx="14"/>
          </p:nvPr>
        </p:nvSpPr>
        <p:spPr>
          <a:xfrm>
            <a:off x="4954758" y="1704941"/>
            <a:ext cx="3717974" cy="2810788"/>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Graphic 13">
            <a:extLst>
              <a:ext uri="{FF2B5EF4-FFF2-40B4-BE49-F238E27FC236}">
                <a16:creationId xmlns:a16="http://schemas.microsoft.com/office/drawing/2014/main" id="{CEBD88E2-E3F1-3966-905D-68F719C966D1}"/>
              </a:ext>
            </a:extLst>
          </p:cNvPr>
          <p:cNvSpPr/>
          <p:nvPr userDrawn="1"/>
        </p:nvSpPr>
        <p:spPr>
          <a:xfrm rot="10800000">
            <a:off x="0" y="674621"/>
            <a:ext cx="752622" cy="701122"/>
          </a:xfrm>
          <a:custGeom>
            <a:avLst/>
            <a:gdLst>
              <a:gd name="connsiteX0" fmla="*/ 0 w 1323784"/>
              <a:gd name="connsiteY0" fmla="*/ 616553 h 1233201"/>
              <a:gd name="connsiteX1" fmla="*/ 616744 w 1323784"/>
              <a:gd name="connsiteY1" fmla="*/ 0 h 1233201"/>
              <a:gd name="connsiteX2" fmla="*/ 1323785 w 1323784"/>
              <a:gd name="connsiteY2" fmla="*/ 286 h 1233201"/>
              <a:gd name="connsiteX3" fmla="*/ 1323785 w 1323784"/>
              <a:gd name="connsiteY3" fmla="*/ 1232916 h 1233201"/>
              <a:gd name="connsiteX4" fmla="*/ 616744 w 1323784"/>
              <a:gd name="connsiteY4" fmla="*/ 1233202 h 1233201"/>
              <a:gd name="connsiteX5" fmla="*/ 0 w 1323784"/>
              <a:gd name="connsiteY5" fmla="*/ 616553 h 123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784" h="1233201">
                <a:moveTo>
                  <a:pt x="0" y="616553"/>
                </a:moveTo>
                <a:cubicBezTo>
                  <a:pt x="0" y="276035"/>
                  <a:pt x="276130" y="0"/>
                  <a:pt x="616744" y="0"/>
                </a:cubicBezTo>
                <a:cubicBezTo>
                  <a:pt x="621411" y="0"/>
                  <a:pt x="1191387" y="0"/>
                  <a:pt x="1323785" y="286"/>
                </a:cubicBezTo>
                <a:lnTo>
                  <a:pt x="1323785" y="1232916"/>
                </a:lnTo>
                <a:cubicBezTo>
                  <a:pt x="1191292" y="1233202"/>
                  <a:pt x="621316" y="1233202"/>
                  <a:pt x="616744" y="1233202"/>
                </a:cubicBezTo>
                <a:cubicBezTo>
                  <a:pt x="276130" y="1233202"/>
                  <a:pt x="0" y="957167"/>
                  <a:pt x="0" y="616553"/>
                </a:cubicBezTo>
                <a:close/>
              </a:path>
            </a:pathLst>
          </a:custGeom>
          <a:solidFill>
            <a:srgbClr val="69BE28"/>
          </a:solidFill>
          <a:ln w="0" cap="flat">
            <a:noFill/>
            <a:prstDash val="solid"/>
            <a:miter/>
          </a:ln>
        </p:spPr>
        <p:txBody>
          <a:bodyPr rtlCol="0" anchor="ctr"/>
          <a:lstStyle/>
          <a:p>
            <a:endParaRPr lang="en-US"/>
          </a:p>
        </p:txBody>
      </p:sp>
      <p:sp>
        <p:nvSpPr>
          <p:cNvPr id="6" name="Picture Placeholder 10">
            <a:extLst>
              <a:ext uri="{FF2B5EF4-FFF2-40B4-BE49-F238E27FC236}">
                <a16:creationId xmlns:a16="http://schemas.microsoft.com/office/drawing/2014/main" id="{4AAD5463-0DD0-4A55-843C-253641482AB5}"/>
              </a:ext>
            </a:extLst>
          </p:cNvPr>
          <p:cNvSpPr>
            <a:spLocks noGrp="1"/>
          </p:cNvSpPr>
          <p:nvPr>
            <p:ph type="pic" sz="quarter" idx="22" hasCustomPrompt="1"/>
          </p:nvPr>
        </p:nvSpPr>
        <p:spPr>
          <a:xfrm>
            <a:off x="169490" y="833414"/>
            <a:ext cx="400048" cy="400869"/>
          </a:xfrm>
        </p:spPr>
        <p:txBody>
          <a:bodyPr anchor="ctr" anchorCtr="0">
            <a:normAutofit/>
          </a:bodyPr>
          <a:lstStyle>
            <a:lvl1pPr marL="0" indent="0" algn="ctr">
              <a:buNone/>
              <a:defRPr sz="900"/>
            </a:lvl1pPr>
          </a:lstStyle>
          <a:p>
            <a:r>
              <a:rPr lang="en-US"/>
              <a:t>Icon</a:t>
            </a:r>
          </a:p>
        </p:txBody>
      </p:sp>
    </p:spTree>
    <p:extLst>
      <p:ext uri="{BB962C8B-B14F-4D97-AF65-F5344CB8AC3E}">
        <p14:creationId xmlns:p14="http://schemas.microsoft.com/office/powerpoint/2010/main" val="60329356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2_Simple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907366" y="529177"/>
            <a:ext cx="7765366" cy="994172"/>
          </a:xfrm>
        </p:spPr>
        <p:txBody>
          <a:bodyPr lIns="0" tIns="0" rIns="0" bIns="0">
            <a:noAutofit/>
          </a:bodyPr>
          <a:lstStyle>
            <a:lvl1pPr>
              <a:defRPr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907366" y="1704941"/>
            <a:ext cx="7765366" cy="2810788"/>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18">
            <a:extLst>
              <a:ext uri="{FF2B5EF4-FFF2-40B4-BE49-F238E27FC236}">
                <a16:creationId xmlns:a16="http://schemas.microsoft.com/office/drawing/2014/main" id="{79747AC6-97FB-B76B-CB0D-2501E86D912F}"/>
              </a:ext>
            </a:extLst>
          </p:cNvPr>
          <p:cNvSpPr>
            <a:spLocks noGrp="1"/>
          </p:cNvSpPr>
          <p:nvPr>
            <p:ph type="ftr" sz="quarter" idx="12"/>
          </p:nvPr>
        </p:nvSpPr>
        <p:spPr/>
        <p:txBody>
          <a:bodyPr/>
          <a:lstStyle/>
          <a:p>
            <a:r>
              <a:rPr lang="en-US"/>
              <a:t>|  EERE</a:t>
            </a:r>
          </a:p>
        </p:txBody>
      </p:sp>
      <p:sp>
        <p:nvSpPr>
          <p:cNvPr id="20" name="Slide Number Placeholder 19">
            <a:extLst>
              <a:ext uri="{FF2B5EF4-FFF2-40B4-BE49-F238E27FC236}">
                <a16:creationId xmlns:a16="http://schemas.microsoft.com/office/drawing/2014/main" id="{FE0DD95F-BC70-4BD1-7A1C-0B858EB4BA64}"/>
              </a:ext>
            </a:extLst>
          </p:cNvPr>
          <p:cNvSpPr>
            <a:spLocks noGrp="1"/>
          </p:cNvSpPr>
          <p:nvPr>
            <p:ph type="sldNum" sz="quarter" idx="13"/>
          </p:nvPr>
        </p:nvSpPr>
        <p:spPr/>
        <p:txBody>
          <a:bodyPr/>
          <a:lstStyle/>
          <a:p>
            <a:fld id="{2D6788DA-6548-4EA8-8400-CD3CA88023E3}" type="slidenum">
              <a:rPr lang="en-US" smtClean="0"/>
              <a:pPr/>
              <a:t>‹#›</a:t>
            </a:fld>
            <a:endParaRPr lang="en-US"/>
          </a:p>
        </p:txBody>
      </p:sp>
      <p:sp>
        <p:nvSpPr>
          <p:cNvPr id="5" name="Graphic 13">
            <a:extLst>
              <a:ext uri="{FF2B5EF4-FFF2-40B4-BE49-F238E27FC236}">
                <a16:creationId xmlns:a16="http://schemas.microsoft.com/office/drawing/2014/main" id="{CEBD88E2-E3F1-3966-905D-68F719C966D1}"/>
              </a:ext>
            </a:extLst>
          </p:cNvPr>
          <p:cNvSpPr/>
          <p:nvPr userDrawn="1"/>
        </p:nvSpPr>
        <p:spPr>
          <a:xfrm rot="10800000">
            <a:off x="0" y="674621"/>
            <a:ext cx="752622" cy="701122"/>
          </a:xfrm>
          <a:custGeom>
            <a:avLst/>
            <a:gdLst>
              <a:gd name="connsiteX0" fmla="*/ 0 w 1323784"/>
              <a:gd name="connsiteY0" fmla="*/ 616553 h 1233201"/>
              <a:gd name="connsiteX1" fmla="*/ 616744 w 1323784"/>
              <a:gd name="connsiteY1" fmla="*/ 0 h 1233201"/>
              <a:gd name="connsiteX2" fmla="*/ 1323785 w 1323784"/>
              <a:gd name="connsiteY2" fmla="*/ 286 h 1233201"/>
              <a:gd name="connsiteX3" fmla="*/ 1323785 w 1323784"/>
              <a:gd name="connsiteY3" fmla="*/ 1232916 h 1233201"/>
              <a:gd name="connsiteX4" fmla="*/ 616744 w 1323784"/>
              <a:gd name="connsiteY4" fmla="*/ 1233202 h 1233201"/>
              <a:gd name="connsiteX5" fmla="*/ 0 w 1323784"/>
              <a:gd name="connsiteY5" fmla="*/ 616553 h 123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784" h="1233201">
                <a:moveTo>
                  <a:pt x="0" y="616553"/>
                </a:moveTo>
                <a:cubicBezTo>
                  <a:pt x="0" y="276035"/>
                  <a:pt x="276130" y="0"/>
                  <a:pt x="616744" y="0"/>
                </a:cubicBezTo>
                <a:cubicBezTo>
                  <a:pt x="621411" y="0"/>
                  <a:pt x="1191387" y="0"/>
                  <a:pt x="1323785" y="286"/>
                </a:cubicBezTo>
                <a:lnTo>
                  <a:pt x="1323785" y="1232916"/>
                </a:lnTo>
                <a:cubicBezTo>
                  <a:pt x="1191292" y="1233202"/>
                  <a:pt x="621316" y="1233202"/>
                  <a:pt x="616744" y="1233202"/>
                </a:cubicBezTo>
                <a:cubicBezTo>
                  <a:pt x="276130" y="1233202"/>
                  <a:pt x="0" y="957167"/>
                  <a:pt x="0" y="616553"/>
                </a:cubicBezTo>
                <a:close/>
              </a:path>
            </a:pathLst>
          </a:custGeom>
          <a:solidFill>
            <a:srgbClr val="69BE28"/>
          </a:solidFill>
          <a:ln w="0" cap="flat">
            <a:noFill/>
            <a:prstDash val="solid"/>
            <a:miter/>
          </a:ln>
        </p:spPr>
        <p:txBody>
          <a:bodyPr rtlCol="0" anchor="ctr"/>
          <a:lstStyle/>
          <a:p>
            <a:endParaRPr lang="en-US"/>
          </a:p>
        </p:txBody>
      </p:sp>
      <p:sp>
        <p:nvSpPr>
          <p:cNvPr id="6" name="Picture Placeholder 10">
            <a:extLst>
              <a:ext uri="{FF2B5EF4-FFF2-40B4-BE49-F238E27FC236}">
                <a16:creationId xmlns:a16="http://schemas.microsoft.com/office/drawing/2014/main" id="{4AAD5463-0DD0-4A55-843C-253641482AB5}"/>
              </a:ext>
            </a:extLst>
          </p:cNvPr>
          <p:cNvSpPr>
            <a:spLocks noGrp="1"/>
          </p:cNvSpPr>
          <p:nvPr>
            <p:ph type="pic" sz="quarter" idx="22" hasCustomPrompt="1"/>
          </p:nvPr>
        </p:nvSpPr>
        <p:spPr>
          <a:xfrm>
            <a:off x="169490" y="833414"/>
            <a:ext cx="400048" cy="400869"/>
          </a:xfrm>
        </p:spPr>
        <p:txBody>
          <a:bodyPr anchor="ctr" anchorCtr="0">
            <a:normAutofit/>
          </a:bodyPr>
          <a:lstStyle>
            <a:lvl1pPr marL="0" indent="0" algn="ctr">
              <a:buNone/>
              <a:defRPr sz="900"/>
            </a:lvl1pPr>
          </a:lstStyle>
          <a:p>
            <a:r>
              <a:rPr lang="en-US"/>
              <a:t>Icon</a:t>
            </a:r>
          </a:p>
        </p:txBody>
      </p:sp>
    </p:spTree>
    <p:extLst>
      <p:ext uri="{BB962C8B-B14F-4D97-AF65-F5344CB8AC3E}">
        <p14:creationId xmlns:p14="http://schemas.microsoft.com/office/powerpoint/2010/main" val="903540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hoto Slide – Whit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
            <a:extLst>
              <a:ext uri="{FF2B5EF4-FFF2-40B4-BE49-F238E27FC236}">
                <a16:creationId xmlns:a16="http://schemas.microsoft.com/office/drawing/2014/main" id="{7F06FD26-CE5C-15FD-8C25-AAA1060D946F}"/>
              </a:ext>
            </a:extLst>
          </p:cNvPr>
          <p:cNvSpPr>
            <a:spLocks noGrp="1"/>
          </p:cNvSpPr>
          <p:nvPr>
            <p:ph type="pic" sz="quarter" idx="12"/>
          </p:nvPr>
        </p:nvSpPr>
        <p:spPr>
          <a:xfrm>
            <a:off x="4265080" y="-34599"/>
            <a:ext cx="4878920" cy="5178099"/>
          </a:xfrm>
          <a:custGeom>
            <a:avLst/>
            <a:gdLst>
              <a:gd name="connsiteX0" fmla="*/ 2260226 w 4846320"/>
              <a:gd name="connsiteY0" fmla="*/ 0 h 5143500"/>
              <a:gd name="connsiteX1" fmla="*/ 4846320 w 4846320"/>
              <a:gd name="connsiteY1" fmla="*/ 0 h 5143500"/>
              <a:gd name="connsiteX2" fmla="*/ 4846320 w 4846320"/>
              <a:gd name="connsiteY2" fmla="*/ 5143500 h 5143500"/>
              <a:gd name="connsiteX3" fmla="*/ 0 w 4846320"/>
              <a:gd name="connsiteY3" fmla="*/ 5143500 h 5143500"/>
              <a:gd name="connsiteX4" fmla="*/ 2003487 w 4846320"/>
              <a:gd name="connsiteY4" fmla="*/ 303609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6320" h="5143500">
                <a:moveTo>
                  <a:pt x="2260226" y="0"/>
                </a:moveTo>
                <a:lnTo>
                  <a:pt x="4846320" y="0"/>
                </a:lnTo>
                <a:lnTo>
                  <a:pt x="4846320" y="5143500"/>
                </a:lnTo>
                <a:lnTo>
                  <a:pt x="0" y="5143500"/>
                </a:lnTo>
                <a:cubicBezTo>
                  <a:pt x="264319" y="3905250"/>
                  <a:pt x="655886" y="1990576"/>
                  <a:pt x="2003487" y="303609"/>
                </a:cubicBezTo>
                <a:close/>
              </a:path>
            </a:pathLst>
          </a:custGeom>
          <a:solidFill>
            <a:schemeClr val="bg2">
              <a:lumMod val="40000"/>
              <a:lumOff val="60000"/>
            </a:schemeClr>
          </a:solidFill>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7BFFF871-16EA-49D7-C85B-C58CEA3783D9}"/>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F3A114A7-7AF3-E6A8-2628-264EEAE6C061}"/>
              </a:ext>
            </a:extLst>
          </p:cNvPr>
          <p:cNvSpPr>
            <a:spLocks noGrp="1"/>
          </p:cNvSpPr>
          <p:nvPr>
            <p:ph type="body" sz="quarter" idx="15"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0" name="Footer Placeholder 18">
            <a:extLst>
              <a:ext uri="{FF2B5EF4-FFF2-40B4-BE49-F238E27FC236}">
                <a16:creationId xmlns:a16="http://schemas.microsoft.com/office/drawing/2014/main" id="{C62276DB-6596-3AA1-A8D1-7A42AF4A7CD2}"/>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11" name="Slide Number Placeholder 19">
            <a:extLst>
              <a:ext uri="{FF2B5EF4-FFF2-40B4-BE49-F238E27FC236}">
                <a16:creationId xmlns:a16="http://schemas.microsoft.com/office/drawing/2014/main" id="{1BD8E432-DC99-794E-4A1D-82C4489A715F}"/>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1916206045"/>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1_Simple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689317" y="529177"/>
            <a:ext cx="7765366" cy="994172"/>
          </a:xfrm>
        </p:spPr>
        <p:txBody>
          <a:bodyPr lIns="0" tIns="0" rIns="0" bIns="0">
            <a:noAutofit/>
          </a:bodyPr>
          <a:lstStyle>
            <a:lvl1pPr>
              <a:defRPr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689317" y="1704941"/>
            <a:ext cx="7765366" cy="2810788"/>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18">
            <a:extLst>
              <a:ext uri="{FF2B5EF4-FFF2-40B4-BE49-F238E27FC236}">
                <a16:creationId xmlns:a16="http://schemas.microsoft.com/office/drawing/2014/main" id="{79747AC6-97FB-B76B-CB0D-2501E86D912F}"/>
              </a:ext>
            </a:extLst>
          </p:cNvPr>
          <p:cNvSpPr>
            <a:spLocks noGrp="1"/>
          </p:cNvSpPr>
          <p:nvPr>
            <p:ph type="ftr" sz="quarter" idx="12"/>
          </p:nvPr>
        </p:nvSpPr>
        <p:spPr/>
        <p:txBody>
          <a:bodyPr/>
          <a:lstStyle/>
          <a:p>
            <a:r>
              <a:rPr lang="en-US"/>
              <a:t>|  EERE</a:t>
            </a:r>
          </a:p>
        </p:txBody>
      </p:sp>
      <p:sp>
        <p:nvSpPr>
          <p:cNvPr id="20" name="Slide Number Placeholder 19">
            <a:extLst>
              <a:ext uri="{FF2B5EF4-FFF2-40B4-BE49-F238E27FC236}">
                <a16:creationId xmlns:a16="http://schemas.microsoft.com/office/drawing/2014/main" id="{FE0DD95F-BC70-4BD1-7A1C-0B858EB4BA64}"/>
              </a:ext>
            </a:extLst>
          </p:cNvPr>
          <p:cNvSpPr>
            <a:spLocks noGrp="1"/>
          </p:cNvSpPr>
          <p:nvPr>
            <p:ph type="sldNum" sz="quarter" idx="13"/>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1501756567"/>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Icon Slide 1A">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EEC84A5-1215-DA45-C398-41BE7046CE61}"/>
              </a:ext>
            </a:extLst>
          </p:cNvPr>
          <p:cNvSpPr/>
          <p:nvPr userDrawn="1"/>
        </p:nvSpPr>
        <p:spPr>
          <a:xfrm>
            <a:off x="4216400" y="0"/>
            <a:ext cx="4927600" cy="516369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499100" y="54571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499100" y="801922"/>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749800" y="546335"/>
            <a:ext cx="647700" cy="647700"/>
          </a:xfrm>
        </p:spPr>
        <p:txBody>
          <a:bodyPr>
            <a:normAutofit/>
          </a:bodyPr>
          <a:lstStyle>
            <a:lvl1pPr marL="0" indent="0">
              <a:buNone/>
              <a:defRPr sz="1000"/>
            </a:lvl1pPr>
          </a:lstStyle>
          <a:p>
            <a:r>
              <a:rPr lang="en-US"/>
              <a:t>icon</a:t>
            </a:r>
          </a:p>
        </p:txBody>
      </p:sp>
      <p:pic>
        <p:nvPicPr>
          <p:cNvPr id="19" name="Graphic 18">
            <a:extLst>
              <a:ext uri="{FF2B5EF4-FFF2-40B4-BE49-F238E27FC236}">
                <a16:creationId xmlns:a16="http://schemas.microsoft.com/office/drawing/2014/main" id="{101FE431-9828-AD91-A3CC-18EA54DB79F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1408767"/>
            <a:ext cx="349587" cy="570379"/>
          </a:xfrm>
          <a:prstGeom prst="rect">
            <a:avLst/>
          </a:prstGeom>
        </p:spPr>
      </p:pic>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499100" y="161188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499100" y="1868088"/>
            <a:ext cx="2730500" cy="392113"/>
          </a:xfrm>
        </p:spPr>
        <p:txBody>
          <a:bodyPr lIns="0" tIns="0" rIns="0" bIns="0">
            <a:noAutofit/>
          </a:bodyPr>
          <a:lstStyle>
            <a:lvl1pPr marL="0" indent="0">
              <a:buNone/>
              <a:defRPr sz="1200"/>
            </a:lvl1pPr>
          </a:lstStyle>
          <a:p>
            <a:pPr lvl="0"/>
            <a:r>
              <a:rPr lang="en-US"/>
              <a:t>Body text</a:t>
            </a:r>
          </a:p>
        </p:txBody>
      </p:sp>
      <p:sp>
        <p:nvSpPr>
          <p:cNvPr id="25" name="Picture Placeholder 17">
            <a:extLst>
              <a:ext uri="{FF2B5EF4-FFF2-40B4-BE49-F238E27FC236}">
                <a16:creationId xmlns:a16="http://schemas.microsoft.com/office/drawing/2014/main" id="{AD713543-60B6-9C63-2749-255152A2B533}"/>
              </a:ext>
            </a:extLst>
          </p:cNvPr>
          <p:cNvSpPr>
            <a:spLocks noGrp="1"/>
          </p:cNvSpPr>
          <p:nvPr>
            <p:ph type="pic" sz="quarter" idx="20" hasCustomPrompt="1"/>
          </p:nvPr>
        </p:nvSpPr>
        <p:spPr>
          <a:xfrm>
            <a:off x="4749800" y="1612501"/>
            <a:ext cx="647700" cy="647700"/>
          </a:xfrm>
        </p:spPr>
        <p:txBody>
          <a:bodyPr>
            <a:normAutofit/>
          </a:bodyPr>
          <a:lstStyle>
            <a:lvl1pPr marL="0" indent="0">
              <a:buNone/>
              <a:defRPr sz="1000"/>
            </a:lvl1pPr>
          </a:lstStyle>
          <a:p>
            <a:r>
              <a:rPr lang="en-US"/>
              <a:t>icon</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499100" y="271237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499100" y="2968580"/>
            <a:ext cx="2730500" cy="392113"/>
          </a:xfrm>
        </p:spPr>
        <p:txBody>
          <a:bodyPr lIns="0" tIns="0" rIns="0" bIns="0">
            <a:noAutofit/>
          </a:bodyPr>
          <a:lstStyle>
            <a:lvl1pPr marL="0" indent="0">
              <a:buNone/>
              <a:defRPr sz="1200"/>
            </a:lvl1pPr>
          </a:lstStyle>
          <a:p>
            <a:pPr lvl="0"/>
            <a:r>
              <a:rPr lang="en-US"/>
              <a:t>Body text</a:t>
            </a:r>
          </a:p>
        </p:txBody>
      </p:sp>
      <p:sp>
        <p:nvSpPr>
          <p:cNvPr id="28" name="Picture Placeholder 17">
            <a:extLst>
              <a:ext uri="{FF2B5EF4-FFF2-40B4-BE49-F238E27FC236}">
                <a16:creationId xmlns:a16="http://schemas.microsoft.com/office/drawing/2014/main" id="{090C2970-0916-F9C4-5CE8-33AF3875CDEC}"/>
              </a:ext>
            </a:extLst>
          </p:cNvPr>
          <p:cNvSpPr>
            <a:spLocks noGrp="1"/>
          </p:cNvSpPr>
          <p:nvPr>
            <p:ph type="pic" sz="quarter" idx="23" hasCustomPrompt="1"/>
          </p:nvPr>
        </p:nvSpPr>
        <p:spPr>
          <a:xfrm>
            <a:off x="4749800" y="2712993"/>
            <a:ext cx="647700" cy="647700"/>
          </a:xfrm>
        </p:spPr>
        <p:txBody>
          <a:bodyPr>
            <a:normAutofit/>
          </a:bodyPr>
          <a:lstStyle>
            <a:lvl1pPr marL="0" indent="0">
              <a:buNone/>
              <a:defRPr sz="1000"/>
            </a:lvl1pPr>
          </a:lstStyle>
          <a:p>
            <a:r>
              <a:rPr lang="en-US"/>
              <a:t>icon</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499100" y="3809382"/>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499100" y="4065587"/>
            <a:ext cx="2730500" cy="392113"/>
          </a:xfrm>
        </p:spPr>
        <p:txBody>
          <a:bodyPr lIns="0" tIns="0" rIns="0" bIns="0">
            <a:noAutofit/>
          </a:bodyPr>
          <a:lstStyle>
            <a:lvl1pPr marL="0" indent="0">
              <a:buNone/>
              <a:defRPr sz="1200"/>
            </a:lvl1pPr>
          </a:lstStyle>
          <a:p>
            <a:pPr lvl="0"/>
            <a:r>
              <a:rPr lang="en-US"/>
              <a:t>Body text</a:t>
            </a:r>
          </a:p>
        </p:txBody>
      </p:sp>
      <p:sp>
        <p:nvSpPr>
          <p:cNvPr id="31" name="Picture Placeholder 17">
            <a:extLst>
              <a:ext uri="{FF2B5EF4-FFF2-40B4-BE49-F238E27FC236}">
                <a16:creationId xmlns:a16="http://schemas.microsoft.com/office/drawing/2014/main" id="{A4086087-07A9-9A56-E5BE-81F6994D7061}"/>
              </a:ext>
            </a:extLst>
          </p:cNvPr>
          <p:cNvSpPr>
            <a:spLocks noGrp="1"/>
          </p:cNvSpPr>
          <p:nvPr>
            <p:ph type="pic" sz="quarter" idx="26" hasCustomPrompt="1"/>
          </p:nvPr>
        </p:nvSpPr>
        <p:spPr>
          <a:xfrm>
            <a:off x="4749800" y="3810000"/>
            <a:ext cx="647700" cy="647700"/>
          </a:xfrm>
        </p:spPr>
        <p:txBody>
          <a:bodyPr>
            <a:normAutofit/>
          </a:bodyPr>
          <a:lstStyle>
            <a:lvl1pPr marL="0" indent="0">
              <a:buNone/>
              <a:defRPr sz="1000"/>
            </a:lvl1pPr>
          </a:lstStyle>
          <a:p>
            <a:r>
              <a:rPr lang="en-US"/>
              <a:t>icon</a:t>
            </a:r>
          </a:p>
        </p:txBody>
      </p:sp>
      <p:sp>
        <p:nvSpPr>
          <p:cNvPr id="37" name="Footer Placeholder 36">
            <a:extLst>
              <a:ext uri="{FF2B5EF4-FFF2-40B4-BE49-F238E27FC236}">
                <a16:creationId xmlns:a16="http://schemas.microsoft.com/office/drawing/2014/main" id="{2E7A7816-F44E-8E59-96E0-8A918219E857}"/>
              </a:ext>
            </a:extLst>
          </p:cNvPr>
          <p:cNvSpPr>
            <a:spLocks noGrp="1"/>
          </p:cNvSpPr>
          <p:nvPr>
            <p:ph type="ftr" sz="quarter" idx="27"/>
          </p:nvPr>
        </p:nvSpPr>
        <p:spPr/>
        <p:txBody>
          <a:bodyPr/>
          <a:lstStyle/>
          <a:p>
            <a:r>
              <a:rPr lang="en-US"/>
              <a:t>|  EERE</a:t>
            </a:r>
          </a:p>
        </p:txBody>
      </p:sp>
      <p:sp>
        <p:nvSpPr>
          <p:cNvPr id="38" name="Slide Number Placeholder 37">
            <a:extLst>
              <a:ext uri="{FF2B5EF4-FFF2-40B4-BE49-F238E27FC236}">
                <a16:creationId xmlns:a16="http://schemas.microsoft.com/office/drawing/2014/main" id="{6547289E-0960-72B8-8F6D-11029822DE24}"/>
              </a:ext>
            </a:extLst>
          </p:cNvPr>
          <p:cNvSpPr>
            <a:spLocks noGrp="1"/>
          </p:cNvSpPr>
          <p:nvPr>
            <p:ph type="sldNum" sz="quarter" idx="28"/>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4174360347"/>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Icon Slide 1B">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499100" y="54571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499100" y="801922"/>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749800" y="546335"/>
            <a:ext cx="647700" cy="647700"/>
          </a:xfrm>
        </p:spPr>
        <p:txBody>
          <a:bodyPr>
            <a:normAutofit/>
          </a:bodyPr>
          <a:lstStyle>
            <a:lvl1pPr marL="0" indent="0">
              <a:buNone/>
              <a:defRPr sz="1000"/>
            </a:lvl1pPr>
          </a:lstStyle>
          <a:p>
            <a:r>
              <a:rPr lang="en-US"/>
              <a:t>icon</a:t>
            </a:r>
          </a:p>
        </p:txBody>
      </p:sp>
      <p:pic>
        <p:nvPicPr>
          <p:cNvPr id="19" name="Graphic 18">
            <a:extLst>
              <a:ext uri="{FF2B5EF4-FFF2-40B4-BE49-F238E27FC236}">
                <a16:creationId xmlns:a16="http://schemas.microsoft.com/office/drawing/2014/main" id="{101FE431-9828-AD91-A3CC-18EA54DB79F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1408767"/>
            <a:ext cx="349587" cy="570379"/>
          </a:xfrm>
          <a:prstGeom prst="rect">
            <a:avLst/>
          </a:prstGeom>
        </p:spPr>
      </p:pic>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499100" y="161188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499100" y="1868088"/>
            <a:ext cx="2730500" cy="392113"/>
          </a:xfrm>
        </p:spPr>
        <p:txBody>
          <a:bodyPr lIns="0" tIns="0" rIns="0" bIns="0">
            <a:noAutofit/>
          </a:bodyPr>
          <a:lstStyle>
            <a:lvl1pPr marL="0" indent="0">
              <a:buNone/>
              <a:defRPr sz="1200"/>
            </a:lvl1pPr>
          </a:lstStyle>
          <a:p>
            <a:pPr lvl="0"/>
            <a:r>
              <a:rPr lang="en-US"/>
              <a:t>Body text</a:t>
            </a:r>
          </a:p>
        </p:txBody>
      </p:sp>
      <p:sp>
        <p:nvSpPr>
          <p:cNvPr id="25" name="Picture Placeholder 17">
            <a:extLst>
              <a:ext uri="{FF2B5EF4-FFF2-40B4-BE49-F238E27FC236}">
                <a16:creationId xmlns:a16="http://schemas.microsoft.com/office/drawing/2014/main" id="{AD713543-60B6-9C63-2749-255152A2B533}"/>
              </a:ext>
            </a:extLst>
          </p:cNvPr>
          <p:cNvSpPr>
            <a:spLocks noGrp="1"/>
          </p:cNvSpPr>
          <p:nvPr>
            <p:ph type="pic" sz="quarter" idx="20" hasCustomPrompt="1"/>
          </p:nvPr>
        </p:nvSpPr>
        <p:spPr>
          <a:xfrm>
            <a:off x="4749800" y="1612501"/>
            <a:ext cx="647700" cy="647700"/>
          </a:xfrm>
        </p:spPr>
        <p:txBody>
          <a:bodyPr>
            <a:normAutofit/>
          </a:bodyPr>
          <a:lstStyle>
            <a:lvl1pPr marL="0" indent="0">
              <a:buNone/>
              <a:defRPr sz="1000"/>
            </a:lvl1pPr>
          </a:lstStyle>
          <a:p>
            <a:r>
              <a:rPr lang="en-US"/>
              <a:t>icon</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499100" y="271237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499100" y="2968580"/>
            <a:ext cx="2730500" cy="392113"/>
          </a:xfrm>
        </p:spPr>
        <p:txBody>
          <a:bodyPr lIns="0" tIns="0" rIns="0" bIns="0">
            <a:noAutofit/>
          </a:bodyPr>
          <a:lstStyle>
            <a:lvl1pPr marL="0" indent="0">
              <a:buNone/>
              <a:defRPr sz="1200"/>
            </a:lvl1pPr>
          </a:lstStyle>
          <a:p>
            <a:pPr lvl="0"/>
            <a:r>
              <a:rPr lang="en-US"/>
              <a:t>Body text</a:t>
            </a:r>
          </a:p>
        </p:txBody>
      </p:sp>
      <p:sp>
        <p:nvSpPr>
          <p:cNvPr id="28" name="Picture Placeholder 17">
            <a:extLst>
              <a:ext uri="{FF2B5EF4-FFF2-40B4-BE49-F238E27FC236}">
                <a16:creationId xmlns:a16="http://schemas.microsoft.com/office/drawing/2014/main" id="{090C2970-0916-F9C4-5CE8-33AF3875CDEC}"/>
              </a:ext>
            </a:extLst>
          </p:cNvPr>
          <p:cNvSpPr>
            <a:spLocks noGrp="1"/>
          </p:cNvSpPr>
          <p:nvPr>
            <p:ph type="pic" sz="quarter" idx="23" hasCustomPrompt="1"/>
          </p:nvPr>
        </p:nvSpPr>
        <p:spPr>
          <a:xfrm>
            <a:off x="4749800" y="2712993"/>
            <a:ext cx="647700" cy="647700"/>
          </a:xfrm>
        </p:spPr>
        <p:txBody>
          <a:bodyPr>
            <a:normAutofit/>
          </a:bodyPr>
          <a:lstStyle>
            <a:lvl1pPr marL="0" indent="0">
              <a:buNone/>
              <a:defRPr sz="1000"/>
            </a:lvl1pPr>
          </a:lstStyle>
          <a:p>
            <a:r>
              <a:rPr lang="en-US"/>
              <a:t>icon</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499100" y="3809382"/>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499100" y="4065587"/>
            <a:ext cx="2730500" cy="392113"/>
          </a:xfrm>
        </p:spPr>
        <p:txBody>
          <a:bodyPr lIns="0" tIns="0" rIns="0" bIns="0">
            <a:noAutofit/>
          </a:bodyPr>
          <a:lstStyle>
            <a:lvl1pPr marL="0" indent="0">
              <a:buNone/>
              <a:defRPr sz="1200"/>
            </a:lvl1pPr>
          </a:lstStyle>
          <a:p>
            <a:pPr lvl="0"/>
            <a:r>
              <a:rPr lang="en-US"/>
              <a:t>Body text</a:t>
            </a:r>
          </a:p>
        </p:txBody>
      </p:sp>
      <p:sp>
        <p:nvSpPr>
          <p:cNvPr id="31" name="Picture Placeholder 17">
            <a:extLst>
              <a:ext uri="{FF2B5EF4-FFF2-40B4-BE49-F238E27FC236}">
                <a16:creationId xmlns:a16="http://schemas.microsoft.com/office/drawing/2014/main" id="{A4086087-07A9-9A56-E5BE-81F6994D7061}"/>
              </a:ext>
            </a:extLst>
          </p:cNvPr>
          <p:cNvSpPr>
            <a:spLocks noGrp="1"/>
          </p:cNvSpPr>
          <p:nvPr>
            <p:ph type="pic" sz="quarter" idx="26" hasCustomPrompt="1"/>
          </p:nvPr>
        </p:nvSpPr>
        <p:spPr>
          <a:xfrm>
            <a:off x="4749800" y="3810000"/>
            <a:ext cx="647700" cy="647700"/>
          </a:xfrm>
        </p:spPr>
        <p:txBody>
          <a:bodyPr>
            <a:normAutofit/>
          </a:bodyPr>
          <a:lstStyle>
            <a:lvl1pPr marL="0" indent="0">
              <a:buNone/>
              <a:defRPr sz="1000"/>
            </a:lvl1pPr>
          </a:lstStyle>
          <a:p>
            <a:r>
              <a:rPr lang="en-US"/>
              <a:t>icon</a:t>
            </a:r>
          </a:p>
        </p:txBody>
      </p:sp>
      <p:sp>
        <p:nvSpPr>
          <p:cNvPr id="37" name="Footer Placeholder 36">
            <a:extLst>
              <a:ext uri="{FF2B5EF4-FFF2-40B4-BE49-F238E27FC236}">
                <a16:creationId xmlns:a16="http://schemas.microsoft.com/office/drawing/2014/main" id="{2E7A7816-F44E-8E59-96E0-8A918219E857}"/>
              </a:ext>
            </a:extLst>
          </p:cNvPr>
          <p:cNvSpPr>
            <a:spLocks noGrp="1"/>
          </p:cNvSpPr>
          <p:nvPr>
            <p:ph type="ftr" sz="quarter" idx="27"/>
          </p:nvPr>
        </p:nvSpPr>
        <p:spPr/>
        <p:txBody>
          <a:bodyPr/>
          <a:lstStyle/>
          <a:p>
            <a:r>
              <a:rPr lang="en-US"/>
              <a:t>|  EERE</a:t>
            </a:r>
          </a:p>
        </p:txBody>
      </p:sp>
      <p:sp>
        <p:nvSpPr>
          <p:cNvPr id="38" name="Slide Number Placeholder 37">
            <a:extLst>
              <a:ext uri="{FF2B5EF4-FFF2-40B4-BE49-F238E27FC236}">
                <a16:creationId xmlns:a16="http://schemas.microsoft.com/office/drawing/2014/main" id="{6547289E-0960-72B8-8F6D-11029822DE24}"/>
              </a:ext>
            </a:extLst>
          </p:cNvPr>
          <p:cNvSpPr>
            <a:spLocks noGrp="1"/>
          </p:cNvSpPr>
          <p:nvPr>
            <p:ph type="sldNum" sz="quarter" idx="28"/>
          </p:nvPr>
        </p:nvSpPr>
        <p:spPr/>
        <p:txBody>
          <a:bodyPr/>
          <a:lstStyle/>
          <a:p>
            <a:fld id="{2D6788DA-6548-4EA8-8400-CD3CA88023E3}" type="slidenum">
              <a:rPr lang="en-US" smtClean="0"/>
              <a:pPr/>
              <a:t>‹#›</a:t>
            </a:fld>
            <a:endParaRPr lang="en-US"/>
          </a:p>
        </p:txBody>
      </p:sp>
      <p:grpSp>
        <p:nvGrpSpPr>
          <p:cNvPr id="3" name="Group 2">
            <a:extLst>
              <a:ext uri="{FF2B5EF4-FFF2-40B4-BE49-F238E27FC236}">
                <a16:creationId xmlns:a16="http://schemas.microsoft.com/office/drawing/2014/main" id="{7050E307-DAEB-E6C7-2D0A-222D7B8E35A9}"/>
              </a:ext>
            </a:extLst>
          </p:cNvPr>
          <p:cNvGrpSpPr/>
          <p:nvPr userDrawn="1"/>
        </p:nvGrpSpPr>
        <p:grpSpPr>
          <a:xfrm rot="5400000">
            <a:off x="6483350" y="2482851"/>
            <a:ext cx="5143499" cy="177800"/>
            <a:chOff x="907366" y="3359"/>
            <a:chExt cx="3717973" cy="262699"/>
          </a:xfrm>
        </p:grpSpPr>
        <p:sp>
          <p:nvSpPr>
            <p:cNvPr id="4" name="Freeform: Shape 3">
              <a:extLst>
                <a:ext uri="{FF2B5EF4-FFF2-40B4-BE49-F238E27FC236}">
                  <a16:creationId xmlns:a16="http://schemas.microsoft.com/office/drawing/2014/main" id="{EE27EF4B-2E0F-F47C-4CA6-A05DE44990FC}"/>
                </a:ext>
              </a:extLst>
            </p:cNvPr>
            <p:cNvSpPr/>
            <p:nvPr/>
          </p:nvSpPr>
          <p:spPr>
            <a:xfrm rot="10800000">
              <a:off x="3386015"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rgbClr val="2FA52F"/>
            </a:solidFill>
            <a:ln w="0"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B837B003-6C3C-6178-FA8C-BAC267CBFECB}"/>
                </a:ext>
              </a:extLst>
            </p:cNvPr>
            <p:cNvSpPr/>
            <p:nvPr/>
          </p:nvSpPr>
          <p:spPr>
            <a:xfrm rot="10800000">
              <a:off x="2146690"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chemeClr val="accent6"/>
            </a:solidFill>
            <a:ln w="0"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B02B3BBC-D946-D336-B466-527BD0201D25}"/>
                </a:ext>
              </a:extLst>
            </p:cNvPr>
            <p:cNvSpPr/>
            <p:nvPr/>
          </p:nvSpPr>
          <p:spPr>
            <a:xfrm rot="10800000">
              <a:off x="907366"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rgbClr val="0D918F"/>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4014700144"/>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Icon Slide 1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545717"/>
            <a:ext cx="2838450" cy="6477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1408767"/>
            <a:ext cx="2838450" cy="647700"/>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414997" y="3315378"/>
            <a:ext cx="1820203" cy="478130"/>
          </a:xfrm>
        </p:spPr>
        <p:txBody>
          <a:bodyPr lIns="0" tIns="0" rIns="0" bIns="0" anchor="b" anchorCtr="0">
            <a:noAutofit/>
          </a:bodyPr>
          <a:lstStyle>
            <a:lvl1pPr marL="0" indent="0" algn="ctr">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414997" y="3899582"/>
            <a:ext cx="1820203" cy="392113"/>
          </a:xfrm>
        </p:spPr>
        <p:txBody>
          <a:bodyPr lIns="0" tIns="0" rIns="0" bIns="0">
            <a:noAutofit/>
          </a:bodyPr>
          <a:lstStyle>
            <a:lvl1pPr marL="0" indent="0" algn="ctr">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1001248" y="2566334"/>
            <a:ext cx="647700" cy="647700"/>
          </a:xfrm>
        </p:spPr>
        <p:txBody>
          <a:bodyPr>
            <a:normAutofit/>
          </a:bodyPr>
          <a:lstStyle>
            <a:lvl1pPr marL="0" indent="0">
              <a:buNone/>
              <a:defRPr sz="1000"/>
            </a:lvl1pPr>
          </a:lstStyle>
          <a:p>
            <a:r>
              <a:rPr lang="en-US"/>
              <a:t>icon</a:t>
            </a:r>
          </a:p>
        </p:txBody>
      </p:sp>
      <p:pic>
        <p:nvPicPr>
          <p:cNvPr id="19" name="Graphic 18">
            <a:extLst>
              <a:ext uri="{FF2B5EF4-FFF2-40B4-BE49-F238E27FC236}">
                <a16:creationId xmlns:a16="http://schemas.microsoft.com/office/drawing/2014/main" id="{101FE431-9828-AD91-A3CC-18EA54DB79F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1408767"/>
            <a:ext cx="349587" cy="570379"/>
          </a:xfrm>
          <a:prstGeom prst="rect">
            <a:avLst/>
          </a:prstGeom>
        </p:spPr>
      </p:pic>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2679418" y="3315378"/>
            <a:ext cx="1677622" cy="478130"/>
          </a:xfrm>
        </p:spPr>
        <p:txBody>
          <a:bodyPr lIns="0" tIns="0" rIns="0" bIns="0" anchor="b" anchorCtr="0">
            <a:noAutofit/>
          </a:bodyPr>
          <a:lstStyle>
            <a:lvl1pPr marL="0" indent="0" algn="ctr">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2679418" y="3899582"/>
            <a:ext cx="1677622" cy="392113"/>
          </a:xfrm>
        </p:spPr>
        <p:txBody>
          <a:bodyPr lIns="0" tIns="0" rIns="0" bIns="0">
            <a:noAutofit/>
          </a:bodyPr>
          <a:lstStyle>
            <a:lvl1pPr marL="0" indent="0" algn="ctr">
              <a:buNone/>
              <a:defRPr sz="1200"/>
            </a:lvl1pPr>
          </a:lstStyle>
          <a:p>
            <a:pPr lvl="0"/>
            <a:r>
              <a:rPr lang="en-US"/>
              <a:t>Body text</a:t>
            </a:r>
          </a:p>
        </p:txBody>
      </p:sp>
      <p:sp>
        <p:nvSpPr>
          <p:cNvPr id="25" name="Picture Placeholder 17">
            <a:extLst>
              <a:ext uri="{FF2B5EF4-FFF2-40B4-BE49-F238E27FC236}">
                <a16:creationId xmlns:a16="http://schemas.microsoft.com/office/drawing/2014/main" id="{AD713543-60B6-9C63-2749-255152A2B533}"/>
              </a:ext>
            </a:extLst>
          </p:cNvPr>
          <p:cNvSpPr>
            <a:spLocks noGrp="1"/>
          </p:cNvSpPr>
          <p:nvPr>
            <p:ph type="pic" sz="quarter" idx="20" hasCustomPrompt="1"/>
          </p:nvPr>
        </p:nvSpPr>
        <p:spPr>
          <a:xfrm>
            <a:off x="3176036" y="2566334"/>
            <a:ext cx="647700" cy="647700"/>
          </a:xfrm>
        </p:spPr>
        <p:txBody>
          <a:bodyPr>
            <a:normAutofit/>
          </a:bodyPr>
          <a:lstStyle>
            <a:lvl1pPr marL="0" indent="0">
              <a:buNone/>
              <a:defRPr sz="1000"/>
            </a:lvl1pPr>
          </a:lstStyle>
          <a:p>
            <a:r>
              <a:rPr lang="en-US"/>
              <a:t>icon</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4807508" y="3315378"/>
            <a:ext cx="1677622" cy="478130"/>
          </a:xfrm>
        </p:spPr>
        <p:txBody>
          <a:bodyPr lIns="0" tIns="0" rIns="0" bIns="0" anchor="b" anchorCtr="0">
            <a:noAutofit/>
          </a:bodyPr>
          <a:lstStyle>
            <a:lvl1pPr marL="0" indent="0" algn="ctr">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4807508" y="3899582"/>
            <a:ext cx="1677622" cy="392113"/>
          </a:xfrm>
        </p:spPr>
        <p:txBody>
          <a:bodyPr lIns="0" tIns="0" rIns="0" bIns="0">
            <a:noAutofit/>
          </a:bodyPr>
          <a:lstStyle>
            <a:lvl1pPr marL="0" indent="0" algn="ctr">
              <a:buNone/>
              <a:defRPr sz="1200"/>
            </a:lvl1pPr>
          </a:lstStyle>
          <a:p>
            <a:pPr lvl="0"/>
            <a:r>
              <a:rPr lang="en-US"/>
              <a:t>Body text</a:t>
            </a:r>
          </a:p>
        </p:txBody>
      </p:sp>
      <p:sp>
        <p:nvSpPr>
          <p:cNvPr id="28" name="Picture Placeholder 17">
            <a:extLst>
              <a:ext uri="{FF2B5EF4-FFF2-40B4-BE49-F238E27FC236}">
                <a16:creationId xmlns:a16="http://schemas.microsoft.com/office/drawing/2014/main" id="{090C2970-0916-F9C4-5CE8-33AF3875CDEC}"/>
              </a:ext>
            </a:extLst>
          </p:cNvPr>
          <p:cNvSpPr>
            <a:spLocks noGrp="1"/>
          </p:cNvSpPr>
          <p:nvPr>
            <p:ph type="pic" sz="quarter" idx="23" hasCustomPrompt="1"/>
          </p:nvPr>
        </p:nvSpPr>
        <p:spPr>
          <a:xfrm>
            <a:off x="5326761" y="2566334"/>
            <a:ext cx="647700" cy="647700"/>
          </a:xfrm>
        </p:spPr>
        <p:txBody>
          <a:bodyPr>
            <a:normAutofit/>
          </a:bodyPr>
          <a:lstStyle>
            <a:lvl1pPr marL="0" indent="0">
              <a:buNone/>
              <a:defRPr sz="1000"/>
            </a:lvl1pPr>
          </a:lstStyle>
          <a:p>
            <a:r>
              <a:rPr lang="en-US"/>
              <a:t>icon</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6933167" y="3315378"/>
            <a:ext cx="1545710" cy="478130"/>
          </a:xfrm>
        </p:spPr>
        <p:txBody>
          <a:bodyPr lIns="0" tIns="0" rIns="0" bIns="0" anchor="b" anchorCtr="0">
            <a:noAutofit/>
          </a:bodyPr>
          <a:lstStyle>
            <a:lvl1pPr marL="0" indent="0" algn="ctr">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6933167" y="3899581"/>
            <a:ext cx="1545710" cy="392113"/>
          </a:xfrm>
        </p:spPr>
        <p:txBody>
          <a:bodyPr lIns="0" tIns="0" rIns="0" bIns="0">
            <a:noAutofit/>
          </a:bodyPr>
          <a:lstStyle>
            <a:lvl1pPr marL="0" indent="0" algn="ctr">
              <a:buNone/>
              <a:defRPr sz="1200"/>
            </a:lvl1pPr>
          </a:lstStyle>
          <a:p>
            <a:pPr lvl="0"/>
            <a:r>
              <a:rPr lang="en-US"/>
              <a:t>Body text</a:t>
            </a:r>
          </a:p>
        </p:txBody>
      </p:sp>
      <p:sp>
        <p:nvSpPr>
          <p:cNvPr id="31" name="Picture Placeholder 17">
            <a:extLst>
              <a:ext uri="{FF2B5EF4-FFF2-40B4-BE49-F238E27FC236}">
                <a16:creationId xmlns:a16="http://schemas.microsoft.com/office/drawing/2014/main" id="{A4086087-07A9-9A56-E5BE-81F6994D7061}"/>
              </a:ext>
            </a:extLst>
          </p:cNvPr>
          <p:cNvSpPr>
            <a:spLocks noGrp="1"/>
          </p:cNvSpPr>
          <p:nvPr>
            <p:ph type="pic" sz="quarter" idx="26" hasCustomPrompt="1"/>
          </p:nvPr>
        </p:nvSpPr>
        <p:spPr>
          <a:xfrm>
            <a:off x="7360850" y="2566334"/>
            <a:ext cx="647700" cy="647700"/>
          </a:xfrm>
        </p:spPr>
        <p:txBody>
          <a:bodyPr>
            <a:normAutofit/>
          </a:bodyPr>
          <a:lstStyle>
            <a:lvl1pPr marL="0" indent="0">
              <a:buNone/>
              <a:defRPr sz="1000"/>
            </a:lvl1pPr>
          </a:lstStyle>
          <a:p>
            <a:r>
              <a:rPr lang="en-US"/>
              <a:t>icon</a:t>
            </a:r>
          </a:p>
        </p:txBody>
      </p:sp>
      <p:sp>
        <p:nvSpPr>
          <p:cNvPr id="37" name="Footer Placeholder 36">
            <a:extLst>
              <a:ext uri="{FF2B5EF4-FFF2-40B4-BE49-F238E27FC236}">
                <a16:creationId xmlns:a16="http://schemas.microsoft.com/office/drawing/2014/main" id="{2E7A7816-F44E-8E59-96E0-8A918219E857}"/>
              </a:ext>
            </a:extLst>
          </p:cNvPr>
          <p:cNvSpPr>
            <a:spLocks noGrp="1"/>
          </p:cNvSpPr>
          <p:nvPr>
            <p:ph type="ftr" sz="quarter" idx="27"/>
          </p:nvPr>
        </p:nvSpPr>
        <p:spPr/>
        <p:txBody>
          <a:bodyPr/>
          <a:lstStyle/>
          <a:p>
            <a:r>
              <a:rPr lang="en-US"/>
              <a:t>|  EERE</a:t>
            </a:r>
          </a:p>
        </p:txBody>
      </p:sp>
      <p:sp>
        <p:nvSpPr>
          <p:cNvPr id="38" name="Slide Number Placeholder 37">
            <a:extLst>
              <a:ext uri="{FF2B5EF4-FFF2-40B4-BE49-F238E27FC236}">
                <a16:creationId xmlns:a16="http://schemas.microsoft.com/office/drawing/2014/main" id="{6547289E-0960-72B8-8F6D-11029822DE24}"/>
              </a:ext>
            </a:extLst>
          </p:cNvPr>
          <p:cNvSpPr>
            <a:spLocks noGrp="1"/>
          </p:cNvSpPr>
          <p:nvPr>
            <p:ph type="sldNum" sz="quarter" idx="28"/>
          </p:nvPr>
        </p:nvSpPr>
        <p:spPr/>
        <p:txBody>
          <a:bodyPr/>
          <a:lstStyle/>
          <a:p>
            <a:fld id="{2D6788DA-6548-4EA8-8400-CD3CA88023E3}" type="slidenum">
              <a:rPr lang="en-US" smtClean="0"/>
              <a:pPr/>
              <a:t>‹#›</a:t>
            </a:fld>
            <a:endParaRPr lang="en-US"/>
          </a:p>
        </p:txBody>
      </p:sp>
      <p:grpSp>
        <p:nvGrpSpPr>
          <p:cNvPr id="3" name="Group 2">
            <a:extLst>
              <a:ext uri="{FF2B5EF4-FFF2-40B4-BE49-F238E27FC236}">
                <a16:creationId xmlns:a16="http://schemas.microsoft.com/office/drawing/2014/main" id="{7050E307-DAEB-E6C7-2D0A-222D7B8E35A9}"/>
              </a:ext>
            </a:extLst>
          </p:cNvPr>
          <p:cNvGrpSpPr/>
          <p:nvPr userDrawn="1"/>
        </p:nvGrpSpPr>
        <p:grpSpPr>
          <a:xfrm rot="5400000">
            <a:off x="6483350" y="2482851"/>
            <a:ext cx="5143499" cy="177800"/>
            <a:chOff x="907366" y="3359"/>
            <a:chExt cx="3717973" cy="262699"/>
          </a:xfrm>
        </p:grpSpPr>
        <p:sp>
          <p:nvSpPr>
            <p:cNvPr id="4" name="Freeform: Shape 3">
              <a:extLst>
                <a:ext uri="{FF2B5EF4-FFF2-40B4-BE49-F238E27FC236}">
                  <a16:creationId xmlns:a16="http://schemas.microsoft.com/office/drawing/2014/main" id="{EE27EF4B-2E0F-F47C-4CA6-A05DE44990FC}"/>
                </a:ext>
              </a:extLst>
            </p:cNvPr>
            <p:cNvSpPr/>
            <p:nvPr/>
          </p:nvSpPr>
          <p:spPr>
            <a:xfrm rot="10800000">
              <a:off x="3386015"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rgbClr val="2FA52F"/>
            </a:solidFill>
            <a:ln w="0"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B837B003-6C3C-6178-FA8C-BAC267CBFECB}"/>
                </a:ext>
              </a:extLst>
            </p:cNvPr>
            <p:cNvSpPr/>
            <p:nvPr/>
          </p:nvSpPr>
          <p:spPr>
            <a:xfrm rot="10800000">
              <a:off x="2146690"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chemeClr val="accent6"/>
            </a:solidFill>
            <a:ln w="0"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B02B3BBC-D946-D336-B466-527BD0201D25}"/>
                </a:ext>
              </a:extLst>
            </p:cNvPr>
            <p:cNvSpPr/>
            <p:nvPr/>
          </p:nvSpPr>
          <p:spPr>
            <a:xfrm rot="10800000">
              <a:off x="907366"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rgbClr val="0D918F"/>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1885181465"/>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1_Icon Slide 2A">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8BAF765-187A-BB8E-DBDD-709FD125D060}"/>
              </a:ext>
            </a:extLst>
          </p:cNvPr>
          <p:cNvSpPr>
            <a:spLocks noGrp="1"/>
          </p:cNvSpPr>
          <p:nvPr>
            <p:ph type="pic" sz="quarter" idx="27"/>
          </p:nvPr>
        </p:nvSpPr>
        <p:spPr>
          <a:xfrm>
            <a:off x="1111043" y="-9525"/>
            <a:ext cx="4002201" cy="5153025"/>
          </a:xfrm>
        </p:spPr>
        <p:txBody>
          <a:bodyPr/>
          <a:lstStyle/>
          <a:p>
            <a:r>
              <a:rPr lang="en-US"/>
              <a:t>Click icon to add picture</a:t>
            </a:r>
          </a:p>
        </p:txBody>
      </p:sp>
      <p:sp>
        <p:nvSpPr>
          <p:cNvPr id="16" name="Rectangle 15">
            <a:extLst>
              <a:ext uri="{FF2B5EF4-FFF2-40B4-BE49-F238E27FC236}">
                <a16:creationId xmlns:a16="http://schemas.microsoft.com/office/drawing/2014/main" id="{1EEC84A5-1215-DA45-C398-41BE7046CE61}"/>
              </a:ext>
            </a:extLst>
          </p:cNvPr>
          <p:cNvSpPr/>
          <p:nvPr userDrawn="1"/>
        </p:nvSpPr>
        <p:spPr>
          <a:xfrm>
            <a:off x="5113244" y="0"/>
            <a:ext cx="4030756" cy="51636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662246" y="545717"/>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662246" y="801922"/>
            <a:ext cx="3152301" cy="392113"/>
          </a:xfrm>
        </p:spPr>
        <p:txBody>
          <a:bodyPr lIns="0" tIns="0" rIns="0" bIns="0">
            <a:noAutofit/>
          </a:bodyPr>
          <a:lstStyle>
            <a:lvl1pPr marL="0" indent="0">
              <a:buNone/>
              <a:defRPr sz="1200"/>
            </a:lvl1pPr>
          </a:lstStyle>
          <a:p>
            <a:pPr lvl="0"/>
            <a:r>
              <a:rPr lang="en-US"/>
              <a:t>Body text</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662246" y="1611883"/>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662246" y="1868088"/>
            <a:ext cx="3152301"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662246" y="2712375"/>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662246" y="2968580"/>
            <a:ext cx="3152301" cy="392113"/>
          </a:xfrm>
        </p:spPr>
        <p:txBody>
          <a:bodyPr lIns="0" tIns="0" rIns="0" bIns="0">
            <a:noAutofit/>
          </a:bodyPr>
          <a:lstStyle>
            <a:lvl1pPr marL="0" indent="0">
              <a:buNone/>
              <a:defRPr sz="1200"/>
            </a:lvl1pPr>
          </a:lstStyle>
          <a:p>
            <a:pPr lvl="0"/>
            <a:r>
              <a:rPr lang="en-US"/>
              <a:t>Body text</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662246" y="3809382"/>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662246" y="4065587"/>
            <a:ext cx="3152301" cy="392113"/>
          </a:xfrm>
        </p:spPr>
        <p:txBody>
          <a:bodyPr lIns="0" tIns="0" rIns="0" bIns="0">
            <a:noAutofit/>
          </a:bodyPr>
          <a:lstStyle>
            <a:lvl1pPr marL="0" indent="0">
              <a:buNone/>
              <a:defRPr sz="1200"/>
            </a:lvl1pPr>
          </a:lstStyle>
          <a:p>
            <a:pPr lvl="0"/>
            <a:r>
              <a:rPr lang="en-US"/>
              <a:t>Body text</a:t>
            </a:r>
          </a:p>
        </p:txBody>
      </p:sp>
      <p:sp>
        <p:nvSpPr>
          <p:cNvPr id="3" name="Rectangle 2">
            <a:extLst>
              <a:ext uri="{FF2B5EF4-FFF2-40B4-BE49-F238E27FC236}">
                <a16:creationId xmlns:a16="http://schemas.microsoft.com/office/drawing/2014/main" id="{4BEDC5A0-480E-22EF-B7C2-E090AC2D241F}"/>
              </a:ext>
            </a:extLst>
          </p:cNvPr>
          <p:cNvSpPr/>
          <p:nvPr userDrawn="1"/>
        </p:nvSpPr>
        <p:spPr>
          <a:xfrm>
            <a:off x="0" y="-10098"/>
            <a:ext cx="1111044" cy="5163696"/>
          </a:xfrm>
          <a:prstGeom prst="rect">
            <a:avLst/>
          </a:prstGeom>
          <a:solidFill>
            <a:srgbClr val="C3C8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17">
            <a:extLst>
              <a:ext uri="{FF2B5EF4-FFF2-40B4-BE49-F238E27FC236}">
                <a16:creationId xmlns:a16="http://schemas.microsoft.com/office/drawing/2014/main" id="{1427C9F0-B38B-E2F1-50FE-F3C40CB859FE}"/>
              </a:ext>
            </a:extLst>
          </p:cNvPr>
          <p:cNvSpPr>
            <a:spLocks noGrp="1"/>
          </p:cNvSpPr>
          <p:nvPr>
            <p:ph type="pic" sz="quarter" idx="16" hasCustomPrompt="1"/>
          </p:nvPr>
        </p:nvSpPr>
        <p:spPr>
          <a:xfrm>
            <a:off x="315831" y="546335"/>
            <a:ext cx="647700" cy="647700"/>
          </a:xfrm>
        </p:spPr>
        <p:txBody>
          <a:bodyPr>
            <a:normAutofit/>
          </a:bodyPr>
          <a:lstStyle>
            <a:lvl1pPr marL="0" indent="0">
              <a:buNone/>
              <a:defRPr sz="1000"/>
            </a:lvl1pPr>
          </a:lstStyle>
          <a:p>
            <a:r>
              <a:rPr lang="en-US"/>
              <a:t>icon</a:t>
            </a:r>
          </a:p>
        </p:txBody>
      </p:sp>
      <p:sp>
        <p:nvSpPr>
          <p:cNvPr id="21" name="Picture Placeholder 17">
            <a:extLst>
              <a:ext uri="{FF2B5EF4-FFF2-40B4-BE49-F238E27FC236}">
                <a16:creationId xmlns:a16="http://schemas.microsoft.com/office/drawing/2014/main" id="{5084345D-9C9D-D35C-53A3-640B1F5E7C90}"/>
              </a:ext>
            </a:extLst>
          </p:cNvPr>
          <p:cNvSpPr>
            <a:spLocks noGrp="1"/>
          </p:cNvSpPr>
          <p:nvPr>
            <p:ph type="pic" sz="quarter" idx="20" hasCustomPrompt="1"/>
          </p:nvPr>
        </p:nvSpPr>
        <p:spPr>
          <a:xfrm>
            <a:off x="315831" y="1612501"/>
            <a:ext cx="647700" cy="647700"/>
          </a:xfrm>
        </p:spPr>
        <p:txBody>
          <a:bodyPr>
            <a:normAutofit/>
          </a:bodyPr>
          <a:lstStyle>
            <a:lvl1pPr marL="0" indent="0">
              <a:buNone/>
              <a:defRPr sz="1000"/>
            </a:lvl1pPr>
          </a:lstStyle>
          <a:p>
            <a:r>
              <a:rPr lang="en-US"/>
              <a:t>icon</a:t>
            </a:r>
          </a:p>
        </p:txBody>
      </p:sp>
      <p:sp>
        <p:nvSpPr>
          <p:cNvPr id="32" name="Picture Placeholder 17">
            <a:extLst>
              <a:ext uri="{FF2B5EF4-FFF2-40B4-BE49-F238E27FC236}">
                <a16:creationId xmlns:a16="http://schemas.microsoft.com/office/drawing/2014/main" id="{9C13E597-6CFC-C74E-29D3-473E0299CA87}"/>
              </a:ext>
            </a:extLst>
          </p:cNvPr>
          <p:cNvSpPr>
            <a:spLocks noGrp="1"/>
          </p:cNvSpPr>
          <p:nvPr>
            <p:ph type="pic" sz="quarter" idx="23" hasCustomPrompt="1"/>
          </p:nvPr>
        </p:nvSpPr>
        <p:spPr>
          <a:xfrm>
            <a:off x="315831" y="2712993"/>
            <a:ext cx="647700" cy="647700"/>
          </a:xfrm>
        </p:spPr>
        <p:txBody>
          <a:bodyPr>
            <a:normAutofit/>
          </a:bodyPr>
          <a:lstStyle>
            <a:lvl1pPr marL="0" indent="0">
              <a:buNone/>
              <a:defRPr sz="1000"/>
            </a:lvl1pPr>
          </a:lstStyle>
          <a:p>
            <a:r>
              <a:rPr lang="en-US"/>
              <a:t>icon</a:t>
            </a:r>
          </a:p>
        </p:txBody>
      </p:sp>
      <p:sp>
        <p:nvSpPr>
          <p:cNvPr id="33" name="Picture Placeholder 17">
            <a:extLst>
              <a:ext uri="{FF2B5EF4-FFF2-40B4-BE49-F238E27FC236}">
                <a16:creationId xmlns:a16="http://schemas.microsoft.com/office/drawing/2014/main" id="{8C7B1995-8FA4-DAE5-EF5C-DE4769B13B2B}"/>
              </a:ext>
            </a:extLst>
          </p:cNvPr>
          <p:cNvSpPr>
            <a:spLocks noGrp="1"/>
          </p:cNvSpPr>
          <p:nvPr>
            <p:ph type="pic" sz="quarter" idx="26" hasCustomPrompt="1"/>
          </p:nvPr>
        </p:nvSpPr>
        <p:spPr>
          <a:xfrm>
            <a:off x="315831" y="3810000"/>
            <a:ext cx="647700" cy="647700"/>
          </a:xfrm>
        </p:spPr>
        <p:txBody>
          <a:bodyPr>
            <a:normAutofit/>
          </a:bodyPr>
          <a:lstStyle>
            <a:lvl1pPr marL="0" indent="0">
              <a:buNone/>
              <a:defRPr sz="1000"/>
            </a:lvl1pPr>
          </a:lstStyle>
          <a:p>
            <a:r>
              <a:rPr lang="en-US"/>
              <a:t>icon</a:t>
            </a:r>
          </a:p>
        </p:txBody>
      </p:sp>
      <p:sp>
        <p:nvSpPr>
          <p:cNvPr id="34" name="Footer Placeholder 33">
            <a:extLst>
              <a:ext uri="{FF2B5EF4-FFF2-40B4-BE49-F238E27FC236}">
                <a16:creationId xmlns:a16="http://schemas.microsoft.com/office/drawing/2014/main" id="{A49CB5CB-D7B8-0CB5-1333-50143B2D9A82}"/>
              </a:ext>
            </a:extLst>
          </p:cNvPr>
          <p:cNvSpPr>
            <a:spLocks noGrp="1"/>
          </p:cNvSpPr>
          <p:nvPr>
            <p:ph type="ftr" sz="quarter" idx="28"/>
          </p:nvPr>
        </p:nvSpPr>
        <p:spPr/>
        <p:txBody>
          <a:bodyPr/>
          <a:lstStyle/>
          <a:p>
            <a:r>
              <a:rPr lang="en-US"/>
              <a:t>|  EERE</a:t>
            </a:r>
          </a:p>
        </p:txBody>
      </p:sp>
      <p:sp>
        <p:nvSpPr>
          <p:cNvPr id="35" name="Slide Number Placeholder 34">
            <a:extLst>
              <a:ext uri="{FF2B5EF4-FFF2-40B4-BE49-F238E27FC236}">
                <a16:creationId xmlns:a16="http://schemas.microsoft.com/office/drawing/2014/main" id="{E79A75D9-3920-F517-1C70-FF1CFB76560D}"/>
              </a:ext>
            </a:extLst>
          </p:cNvPr>
          <p:cNvSpPr>
            <a:spLocks noGrp="1"/>
          </p:cNvSpPr>
          <p:nvPr>
            <p:ph type="sldNum" sz="quarter" idx="29"/>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1796627740"/>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Icon Slide 2A">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8BAF765-187A-BB8E-DBDD-709FD125D060}"/>
              </a:ext>
            </a:extLst>
          </p:cNvPr>
          <p:cNvSpPr>
            <a:spLocks noGrp="1"/>
          </p:cNvSpPr>
          <p:nvPr>
            <p:ph type="pic" sz="quarter" idx="27"/>
          </p:nvPr>
        </p:nvSpPr>
        <p:spPr>
          <a:xfrm>
            <a:off x="1111043" y="-9525"/>
            <a:ext cx="4002201" cy="5153025"/>
          </a:xfrm>
        </p:spPr>
        <p:txBody>
          <a:bodyPr/>
          <a:lstStyle/>
          <a:p>
            <a:r>
              <a:rPr lang="en-US"/>
              <a:t>Click icon to add picture</a:t>
            </a:r>
          </a:p>
        </p:txBody>
      </p:sp>
      <p:sp>
        <p:nvSpPr>
          <p:cNvPr id="16" name="Rectangle 15">
            <a:extLst>
              <a:ext uri="{FF2B5EF4-FFF2-40B4-BE49-F238E27FC236}">
                <a16:creationId xmlns:a16="http://schemas.microsoft.com/office/drawing/2014/main" id="{1EEC84A5-1215-DA45-C398-41BE7046CE61}"/>
              </a:ext>
            </a:extLst>
          </p:cNvPr>
          <p:cNvSpPr/>
          <p:nvPr userDrawn="1"/>
        </p:nvSpPr>
        <p:spPr>
          <a:xfrm>
            <a:off x="5113244" y="0"/>
            <a:ext cx="4030756" cy="51636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8DB07986-3CF8-A802-F586-FC46D4A9FF95}"/>
              </a:ext>
            </a:extLst>
          </p:cNvPr>
          <p:cNvSpPr/>
          <p:nvPr userDrawn="1"/>
        </p:nvSpPr>
        <p:spPr>
          <a:xfrm>
            <a:off x="5114925" y="356347"/>
            <a:ext cx="4029075" cy="97715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662246" y="545717"/>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662246" y="801922"/>
            <a:ext cx="3152301" cy="392113"/>
          </a:xfrm>
        </p:spPr>
        <p:txBody>
          <a:bodyPr lIns="0" tIns="0" rIns="0" bIns="0">
            <a:noAutofit/>
          </a:bodyPr>
          <a:lstStyle>
            <a:lvl1pPr marL="0" indent="0">
              <a:buNone/>
              <a:defRPr sz="1200"/>
            </a:lvl1pPr>
          </a:lstStyle>
          <a:p>
            <a:pPr lvl="0"/>
            <a:r>
              <a:rPr lang="en-US"/>
              <a:t>Body text</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662246" y="1611883"/>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662246" y="1868088"/>
            <a:ext cx="3152301"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662246" y="2712375"/>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662246" y="2968580"/>
            <a:ext cx="3152301" cy="392113"/>
          </a:xfrm>
        </p:spPr>
        <p:txBody>
          <a:bodyPr lIns="0" tIns="0" rIns="0" bIns="0">
            <a:noAutofit/>
          </a:bodyPr>
          <a:lstStyle>
            <a:lvl1pPr marL="0" indent="0">
              <a:buNone/>
              <a:defRPr sz="1200"/>
            </a:lvl1pPr>
          </a:lstStyle>
          <a:p>
            <a:pPr lvl="0"/>
            <a:r>
              <a:rPr lang="en-US"/>
              <a:t>Body text</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662246" y="3809382"/>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662246" y="4065587"/>
            <a:ext cx="3152301" cy="392113"/>
          </a:xfrm>
        </p:spPr>
        <p:txBody>
          <a:bodyPr lIns="0" tIns="0" rIns="0" bIns="0">
            <a:noAutofit/>
          </a:bodyPr>
          <a:lstStyle>
            <a:lvl1pPr marL="0" indent="0">
              <a:buNone/>
              <a:defRPr sz="1200"/>
            </a:lvl1pPr>
          </a:lstStyle>
          <a:p>
            <a:pPr lvl="0"/>
            <a:r>
              <a:rPr lang="en-US"/>
              <a:t>Body text</a:t>
            </a:r>
          </a:p>
        </p:txBody>
      </p:sp>
      <p:sp>
        <p:nvSpPr>
          <p:cNvPr id="3" name="Rectangle 2">
            <a:extLst>
              <a:ext uri="{FF2B5EF4-FFF2-40B4-BE49-F238E27FC236}">
                <a16:creationId xmlns:a16="http://schemas.microsoft.com/office/drawing/2014/main" id="{4BEDC5A0-480E-22EF-B7C2-E090AC2D241F}"/>
              </a:ext>
            </a:extLst>
          </p:cNvPr>
          <p:cNvSpPr/>
          <p:nvPr userDrawn="1"/>
        </p:nvSpPr>
        <p:spPr>
          <a:xfrm>
            <a:off x="0" y="-10098"/>
            <a:ext cx="1111044" cy="5163696"/>
          </a:xfrm>
          <a:prstGeom prst="rect">
            <a:avLst/>
          </a:prstGeom>
          <a:solidFill>
            <a:srgbClr val="C3C8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335EAA4-CCDE-83D9-4EA7-FBA1A4DC2804}"/>
              </a:ext>
            </a:extLst>
          </p:cNvPr>
          <p:cNvSpPr/>
          <p:nvPr userDrawn="1"/>
        </p:nvSpPr>
        <p:spPr>
          <a:xfrm>
            <a:off x="911226" y="356346"/>
            <a:ext cx="4249644" cy="977153"/>
          </a:xfrm>
          <a:prstGeom prst="rect">
            <a:avLst/>
          </a:prstGeom>
          <a:solidFill>
            <a:schemeClr val="accent1">
              <a:alpha val="1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Graphic 13">
            <a:extLst>
              <a:ext uri="{FF2B5EF4-FFF2-40B4-BE49-F238E27FC236}">
                <a16:creationId xmlns:a16="http://schemas.microsoft.com/office/drawing/2014/main" id="{C980084E-FDFF-3128-7B4C-B891D1233352}"/>
              </a:ext>
            </a:extLst>
          </p:cNvPr>
          <p:cNvSpPr/>
          <p:nvPr/>
        </p:nvSpPr>
        <p:spPr>
          <a:xfrm>
            <a:off x="52499" y="356345"/>
            <a:ext cx="1058545" cy="986112"/>
          </a:xfrm>
          <a:custGeom>
            <a:avLst/>
            <a:gdLst>
              <a:gd name="connsiteX0" fmla="*/ 0 w 1323784"/>
              <a:gd name="connsiteY0" fmla="*/ 616553 h 1233201"/>
              <a:gd name="connsiteX1" fmla="*/ 616744 w 1323784"/>
              <a:gd name="connsiteY1" fmla="*/ 0 h 1233201"/>
              <a:gd name="connsiteX2" fmla="*/ 1323785 w 1323784"/>
              <a:gd name="connsiteY2" fmla="*/ 286 h 1233201"/>
              <a:gd name="connsiteX3" fmla="*/ 1323785 w 1323784"/>
              <a:gd name="connsiteY3" fmla="*/ 1232916 h 1233201"/>
              <a:gd name="connsiteX4" fmla="*/ 616744 w 1323784"/>
              <a:gd name="connsiteY4" fmla="*/ 1233202 h 1233201"/>
              <a:gd name="connsiteX5" fmla="*/ 0 w 1323784"/>
              <a:gd name="connsiteY5" fmla="*/ 616553 h 123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784" h="1233201">
                <a:moveTo>
                  <a:pt x="0" y="616553"/>
                </a:moveTo>
                <a:cubicBezTo>
                  <a:pt x="0" y="276035"/>
                  <a:pt x="276130" y="0"/>
                  <a:pt x="616744" y="0"/>
                </a:cubicBezTo>
                <a:cubicBezTo>
                  <a:pt x="621411" y="0"/>
                  <a:pt x="1191387" y="0"/>
                  <a:pt x="1323785" y="286"/>
                </a:cubicBezTo>
                <a:lnTo>
                  <a:pt x="1323785" y="1232916"/>
                </a:lnTo>
                <a:cubicBezTo>
                  <a:pt x="1191292" y="1233202"/>
                  <a:pt x="621316" y="1233202"/>
                  <a:pt x="616744" y="1233202"/>
                </a:cubicBezTo>
                <a:cubicBezTo>
                  <a:pt x="276130" y="1233202"/>
                  <a:pt x="0" y="957167"/>
                  <a:pt x="0" y="616553"/>
                </a:cubicBezTo>
                <a:close/>
              </a:path>
            </a:pathLst>
          </a:custGeom>
          <a:solidFill>
            <a:srgbClr val="69BE28"/>
          </a:solidFill>
          <a:ln w="0" cap="flat">
            <a:noFill/>
            <a:prstDash val="solid"/>
            <a:miter/>
          </a:ln>
        </p:spPr>
        <p:txBody>
          <a:bodyPr rtlCol="0" anchor="ctr"/>
          <a:lstStyle/>
          <a:p>
            <a:endParaRPr lang="en-US"/>
          </a:p>
        </p:txBody>
      </p:sp>
      <p:sp>
        <p:nvSpPr>
          <p:cNvPr id="20" name="Picture Placeholder 17">
            <a:extLst>
              <a:ext uri="{FF2B5EF4-FFF2-40B4-BE49-F238E27FC236}">
                <a16:creationId xmlns:a16="http://schemas.microsoft.com/office/drawing/2014/main" id="{1427C9F0-B38B-E2F1-50FE-F3C40CB859FE}"/>
              </a:ext>
            </a:extLst>
          </p:cNvPr>
          <p:cNvSpPr>
            <a:spLocks noGrp="1"/>
          </p:cNvSpPr>
          <p:nvPr>
            <p:ph type="pic" sz="quarter" idx="16" hasCustomPrompt="1"/>
          </p:nvPr>
        </p:nvSpPr>
        <p:spPr>
          <a:xfrm>
            <a:off x="315831" y="546335"/>
            <a:ext cx="647700" cy="647700"/>
          </a:xfrm>
        </p:spPr>
        <p:txBody>
          <a:bodyPr>
            <a:normAutofit/>
          </a:bodyPr>
          <a:lstStyle>
            <a:lvl1pPr marL="0" indent="0">
              <a:buNone/>
              <a:defRPr sz="1000"/>
            </a:lvl1pPr>
          </a:lstStyle>
          <a:p>
            <a:r>
              <a:rPr lang="en-US"/>
              <a:t>icon</a:t>
            </a:r>
          </a:p>
        </p:txBody>
      </p:sp>
      <p:sp>
        <p:nvSpPr>
          <p:cNvPr id="21" name="Picture Placeholder 17">
            <a:extLst>
              <a:ext uri="{FF2B5EF4-FFF2-40B4-BE49-F238E27FC236}">
                <a16:creationId xmlns:a16="http://schemas.microsoft.com/office/drawing/2014/main" id="{5084345D-9C9D-D35C-53A3-640B1F5E7C90}"/>
              </a:ext>
            </a:extLst>
          </p:cNvPr>
          <p:cNvSpPr>
            <a:spLocks noGrp="1"/>
          </p:cNvSpPr>
          <p:nvPr>
            <p:ph type="pic" sz="quarter" idx="20" hasCustomPrompt="1"/>
          </p:nvPr>
        </p:nvSpPr>
        <p:spPr>
          <a:xfrm>
            <a:off x="315831" y="1612501"/>
            <a:ext cx="647700" cy="647700"/>
          </a:xfrm>
        </p:spPr>
        <p:txBody>
          <a:bodyPr>
            <a:normAutofit/>
          </a:bodyPr>
          <a:lstStyle>
            <a:lvl1pPr marL="0" indent="0">
              <a:buNone/>
              <a:defRPr sz="1000"/>
            </a:lvl1pPr>
          </a:lstStyle>
          <a:p>
            <a:r>
              <a:rPr lang="en-US"/>
              <a:t>icon</a:t>
            </a:r>
          </a:p>
        </p:txBody>
      </p:sp>
      <p:sp>
        <p:nvSpPr>
          <p:cNvPr id="32" name="Picture Placeholder 17">
            <a:extLst>
              <a:ext uri="{FF2B5EF4-FFF2-40B4-BE49-F238E27FC236}">
                <a16:creationId xmlns:a16="http://schemas.microsoft.com/office/drawing/2014/main" id="{9C13E597-6CFC-C74E-29D3-473E0299CA87}"/>
              </a:ext>
            </a:extLst>
          </p:cNvPr>
          <p:cNvSpPr>
            <a:spLocks noGrp="1"/>
          </p:cNvSpPr>
          <p:nvPr>
            <p:ph type="pic" sz="quarter" idx="23" hasCustomPrompt="1"/>
          </p:nvPr>
        </p:nvSpPr>
        <p:spPr>
          <a:xfrm>
            <a:off x="315831" y="2712993"/>
            <a:ext cx="647700" cy="647700"/>
          </a:xfrm>
        </p:spPr>
        <p:txBody>
          <a:bodyPr>
            <a:normAutofit/>
          </a:bodyPr>
          <a:lstStyle>
            <a:lvl1pPr marL="0" indent="0">
              <a:buNone/>
              <a:defRPr sz="1000"/>
            </a:lvl1pPr>
          </a:lstStyle>
          <a:p>
            <a:r>
              <a:rPr lang="en-US"/>
              <a:t>icon</a:t>
            </a:r>
          </a:p>
        </p:txBody>
      </p:sp>
      <p:sp>
        <p:nvSpPr>
          <p:cNvPr id="33" name="Picture Placeholder 17">
            <a:extLst>
              <a:ext uri="{FF2B5EF4-FFF2-40B4-BE49-F238E27FC236}">
                <a16:creationId xmlns:a16="http://schemas.microsoft.com/office/drawing/2014/main" id="{8C7B1995-8FA4-DAE5-EF5C-DE4769B13B2B}"/>
              </a:ext>
            </a:extLst>
          </p:cNvPr>
          <p:cNvSpPr>
            <a:spLocks noGrp="1"/>
          </p:cNvSpPr>
          <p:nvPr>
            <p:ph type="pic" sz="quarter" idx="26" hasCustomPrompt="1"/>
          </p:nvPr>
        </p:nvSpPr>
        <p:spPr>
          <a:xfrm>
            <a:off x="315831" y="3810000"/>
            <a:ext cx="647700" cy="647700"/>
          </a:xfrm>
        </p:spPr>
        <p:txBody>
          <a:bodyPr>
            <a:normAutofit/>
          </a:bodyPr>
          <a:lstStyle>
            <a:lvl1pPr marL="0" indent="0">
              <a:buNone/>
              <a:defRPr sz="1000"/>
            </a:lvl1pPr>
          </a:lstStyle>
          <a:p>
            <a:r>
              <a:rPr lang="en-US"/>
              <a:t>icon</a:t>
            </a:r>
          </a:p>
        </p:txBody>
      </p:sp>
      <p:sp>
        <p:nvSpPr>
          <p:cNvPr id="34" name="Footer Placeholder 33">
            <a:extLst>
              <a:ext uri="{FF2B5EF4-FFF2-40B4-BE49-F238E27FC236}">
                <a16:creationId xmlns:a16="http://schemas.microsoft.com/office/drawing/2014/main" id="{A49CB5CB-D7B8-0CB5-1333-50143B2D9A82}"/>
              </a:ext>
            </a:extLst>
          </p:cNvPr>
          <p:cNvSpPr>
            <a:spLocks noGrp="1"/>
          </p:cNvSpPr>
          <p:nvPr>
            <p:ph type="ftr" sz="quarter" idx="28"/>
          </p:nvPr>
        </p:nvSpPr>
        <p:spPr/>
        <p:txBody>
          <a:bodyPr/>
          <a:lstStyle/>
          <a:p>
            <a:r>
              <a:rPr lang="en-US"/>
              <a:t>|  EERE</a:t>
            </a:r>
          </a:p>
        </p:txBody>
      </p:sp>
      <p:sp>
        <p:nvSpPr>
          <p:cNvPr id="35" name="Slide Number Placeholder 34">
            <a:extLst>
              <a:ext uri="{FF2B5EF4-FFF2-40B4-BE49-F238E27FC236}">
                <a16:creationId xmlns:a16="http://schemas.microsoft.com/office/drawing/2014/main" id="{E79A75D9-3920-F517-1C70-FF1CFB76560D}"/>
              </a:ext>
            </a:extLst>
          </p:cNvPr>
          <p:cNvSpPr>
            <a:spLocks noGrp="1"/>
          </p:cNvSpPr>
          <p:nvPr>
            <p:ph type="sldNum" sz="quarter" idx="29"/>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3713587726"/>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Icon Slide 2B">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8BAF765-187A-BB8E-DBDD-709FD125D060}"/>
              </a:ext>
            </a:extLst>
          </p:cNvPr>
          <p:cNvSpPr>
            <a:spLocks noGrp="1"/>
          </p:cNvSpPr>
          <p:nvPr>
            <p:ph type="pic" sz="quarter" idx="27"/>
          </p:nvPr>
        </p:nvSpPr>
        <p:spPr>
          <a:xfrm>
            <a:off x="1111043" y="-9525"/>
            <a:ext cx="4002201" cy="5153025"/>
          </a:xfrm>
        </p:spPr>
        <p:txBody>
          <a:bodyPr/>
          <a:lstStyle/>
          <a:p>
            <a:r>
              <a:rPr lang="en-US"/>
              <a:t>Click icon to add picture</a:t>
            </a:r>
          </a:p>
        </p:txBody>
      </p:sp>
      <p:sp>
        <p:nvSpPr>
          <p:cNvPr id="16" name="Rectangle 15">
            <a:extLst>
              <a:ext uri="{FF2B5EF4-FFF2-40B4-BE49-F238E27FC236}">
                <a16:creationId xmlns:a16="http://schemas.microsoft.com/office/drawing/2014/main" id="{1EEC84A5-1215-DA45-C398-41BE7046CE61}"/>
              </a:ext>
            </a:extLst>
          </p:cNvPr>
          <p:cNvSpPr/>
          <p:nvPr userDrawn="1"/>
        </p:nvSpPr>
        <p:spPr>
          <a:xfrm>
            <a:off x="5113244" y="0"/>
            <a:ext cx="4030756" cy="51636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8DB07986-3CF8-A802-F586-FC46D4A9FF95}"/>
              </a:ext>
            </a:extLst>
          </p:cNvPr>
          <p:cNvSpPr/>
          <p:nvPr userDrawn="1"/>
        </p:nvSpPr>
        <p:spPr>
          <a:xfrm>
            <a:off x="5114925" y="1436172"/>
            <a:ext cx="4029075" cy="97715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662246" y="545717"/>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662246" y="801922"/>
            <a:ext cx="3152301" cy="392113"/>
          </a:xfrm>
        </p:spPr>
        <p:txBody>
          <a:bodyPr lIns="0" tIns="0" rIns="0" bIns="0">
            <a:noAutofit/>
          </a:bodyPr>
          <a:lstStyle>
            <a:lvl1pPr marL="0" indent="0">
              <a:buNone/>
              <a:defRPr sz="1200"/>
            </a:lvl1pPr>
          </a:lstStyle>
          <a:p>
            <a:pPr lvl="0"/>
            <a:r>
              <a:rPr lang="en-US"/>
              <a:t>Body text</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662246" y="1611883"/>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662246" y="1868088"/>
            <a:ext cx="3152301"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662246" y="2712375"/>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662246" y="2968580"/>
            <a:ext cx="3152301" cy="392113"/>
          </a:xfrm>
        </p:spPr>
        <p:txBody>
          <a:bodyPr lIns="0" tIns="0" rIns="0" bIns="0">
            <a:noAutofit/>
          </a:bodyPr>
          <a:lstStyle>
            <a:lvl1pPr marL="0" indent="0">
              <a:buNone/>
              <a:defRPr sz="1200"/>
            </a:lvl1pPr>
          </a:lstStyle>
          <a:p>
            <a:pPr lvl="0"/>
            <a:r>
              <a:rPr lang="en-US"/>
              <a:t>Body text</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662246" y="3809382"/>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662246" y="4065587"/>
            <a:ext cx="3152301" cy="392113"/>
          </a:xfrm>
        </p:spPr>
        <p:txBody>
          <a:bodyPr lIns="0" tIns="0" rIns="0" bIns="0">
            <a:noAutofit/>
          </a:bodyPr>
          <a:lstStyle>
            <a:lvl1pPr marL="0" indent="0">
              <a:buNone/>
              <a:defRPr sz="1200"/>
            </a:lvl1pPr>
          </a:lstStyle>
          <a:p>
            <a:pPr lvl="0"/>
            <a:r>
              <a:rPr lang="en-US"/>
              <a:t>Body text</a:t>
            </a:r>
          </a:p>
        </p:txBody>
      </p:sp>
      <p:sp>
        <p:nvSpPr>
          <p:cNvPr id="3" name="Rectangle 2">
            <a:extLst>
              <a:ext uri="{FF2B5EF4-FFF2-40B4-BE49-F238E27FC236}">
                <a16:creationId xmlns:a16="http://schemas.microsoft.com/office/drawing/2014/main" id="{4BEDC5A0-480E-22EF-B7C2-E090AC2D241F}"/>
              </a:ext>
            </a:extLst>
          </p:cNvPr>
          <p:cNvSpPr/>
          <p:nvPr userDrawn="1"/>
        </p:nvSpPr>
        <p:spPr>
          <a:xfrm>
            <a:off x="0" y="-10098"/>
            <a:ext cx="1111044" cy="5163696"/>
          </a:xfrm>
          <a:prstGeom prst="rect">
            <a:avLst/>
          </a:prstGeom>
          <a:solidFill>
            <a:srgbClr val="C3C8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335EAA4-CCDE-83D9-4EA7-FBA1A4DC2804}"/>
              </a:ext>
            </a:extLst>
          </p:cNvPr>
          <p:cNvSpPr/>
          <p:nvPr userDrawn="1"/>
        </p:nvSpPr>
        <p:spPr>
          <a:xfrm>
            <a:off x="911226" y="1436171"/>
            <a:ext cx="4249644" cy="977153"/>
          </a:xfrm>
          <a:prstGeom prst="rect">
            <a:avLst/>
          </a:prstGeom>
          <a:solidFill>
            <a:schemeClr val="accent1">
              <a:alpha val="1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Graphic 13">
            <a:extLst>
              <a:ext uri="{FF2B5EF4-FFF2-40B4-BE49-F238E27FC236}">
                <a16:creationId xmlns:a16="http://schemas.microsoft.com/office/drawing/2014/main" id="{C980084E-FDFF-3128-7B4C-B891D1233352}"/>
              </a:ext>
            </a:extLst>
          </p:cNvPr>
          <p:cNvSpPr/>
          <p:nvPr/>
        </p:nvSpPr>
        <p:spPr>
          <a:xfrm>
            <a:off x="52499" y="1436170"/>
            <a:ext cx="1058545" cy="986112"/>
          </a:xfrm>
          <a:custGeom>
            <a:avLst/>
            <a:gdLst>
              <a:gd name="connsiteX0" fmla="*/ 0 w 1323784"/>
              <a:gd name="connsiteY0" fmla="*/ 616553 h 1233201"/>
              <a:gd name="connsiteX1" fmla="*/ 616744 w 1323784"/>
              <a:gd name="connsiteY1" fmla="*/ 0 h 1233201"/>
              <a:gd name="connsiteX2" fmla="*/ 1323785 w 1323784"/>
              <a:gd name="connsiteY2" fmla="*/ 286 h 1233201"/>
              <a:gd name="connsiteX3" fmla="*/ 1323785 w 1323784"/>
              <a:gd name="connsiteY3" fmla="*/ 1232916 h 1233201"/>
              <a:gd name="connsiteX4" fmla="*/ 616744 w 1323784"/>
              <a:gd name="connsiteY4" fmla="*/ 1233202 h 1233201"/>
              <a:gd name="connsiteX5" fmla="*/ 0 w 1323784"/>
              <a:gd name="connsiteY5" fmla="*/ 616553 h 123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784" h="1233201">
                <a:moveTo>
                  <a:pt x="0" y="616553"/>
                </a:moveTo>
                <a:cubicBezTo>
                  <a:pt x="0" y="276035"/>
                  <a:pt x="276130" y="0"/>
                  <a:pt x="616744" y="0"/>
                </a:cubicBezTo>
                <a:cubicBezTo>
                  <a:pt x="621411" y="0"/>
                  <a:pt x="1191387" y="0"/>
                  <a:pt x="1323785" y="286"/>
                </a:cubicBezTo>
                <a:lnTo>
                  <a:pt x="1323785" y="1232916"/>
                </a:lnTo>
                <a:cubicBezTo>
                  <a:pt x="1191292" y="1233202"/>
                  <a:pt x="621316" y="1233202"/>
                  <a:pt x="616744" y="1233202"/>
                </a:cubicBezTo>
                <a:cubicBezTo>
                  <a:pt x="276130" y="1233202"/>
                  <a:pt x="0" y="957167"/>
                  <a:pt x="0" y="616553"/>
                </a:cubicBezTo>
                <a:close/>
              </a:path>
            </a:pathLst>
          </a:custGeom>
          <a:solidFill>
            <a:srgbClr val="69BE28"/>
          </a:solidFill>
          <a:ln w="0" cap="flat">
            <a:noFill/>
            <a:prstDash val="solid"/>
            <a:miter/>
          </a:ln>
        </p:spPr>
        <p:txBody>
          <a:bodyPr rtlCol="0" anchor="ctr"/>
          <a:lstStyle/>
          <a:p>
            <a:endParaRPr lang="en-US"/>
          </a:p>
        </p:txBody>
      </p:sp>
      <p:sp>
        <p:nvSpPr>
          <p:cNvPr id="20" name="Picture Placeholder 17">
            <a:extLst>
              <a:ext uri="{FF2B5EF4-FFF2-40B4-BE49-F238E27FC236}">
                <a16:creationId xmlns:a16="http://schemas.microsoft.com/office/drawing/2014/main" id="{1427C9F0-B38B-E2F1-50FE-F3C40CB859FE}"/>
              </a:ext>
            </a:extLst>
          </p:cNvPr>
          <p:cNvSpPr>
            <a:spLocks noGrp="1"/>
          </p:cNvSpPr>
          <p:nvPr>
            <p:ph type="pic" sz="quarter" idx="16" hasCustomPrompt="1"/>
          </p:nvPr>
        </p:nvSpPr>
        <p:spPr>
          <a:xfrm>
            <a:off x="315831" y="546335"/>
            <a:ext cx="647700" cy="647700"/>
          </a:xfrm>
        </p:spPr>
        <p:txBody>
          <a:bodyPr>
            <a:normAutofit/>
          </a:bodyPr>
          <a:lstStyle>
            <a:lvl1pPr marL="0" indent="0">
              <a:buNone/>
              <a:defRPr sz="1000"/>
            </a:lvl1pPr>
          </a:lstStyle>
          <a:p>
            <a:r>
              <a:rPr lang="en-US"/>
              <a:t>icon</a:t>
            </a:r>
          </a:p>
        </p:txBody>
      </p:sp>
      <p:sp>
        <p:nvSpPr>
          <p:cNvPr id="21" name="Picture Placeholder 17">
            <a:extLst>
              <a:ext uri="{FF2B5EF4-FFF2-40B4-BE49-F238E27FC236}">
                <a16:creationId xmlns:a16="http://schemas.microsoft.com/office/drawing/2014/main" id="{5084345D-9C9D-D35C-53A3-640B1F5E7C90}"/>
              </a:ext>
            </a:extLst>
          </p:cNvPr>
          <p:cNvSpPr>
            <a:spLocks noGrp="1"/>
          </p:cNvSpPr>
          <p:nvPr>
            <p:ph type="pic" sz="quarter" idx="20" hasCustomPrompt="1"/>
          </p:nvPr>
        </p:nvSpPr>
        <p:spPr>
          <a:xfrm>
            <a:off x="315831" y="1612501"/>
            <a:ext cx="647700" cy="647700"/>
          </a:xfrm>
        </p:spPr>
        <p:txBody>
          <a:bodyPr>
            <a:normAutofit/>
          </a:bodyPr>
          <a:lstStyle>
            <a:lvl1pPr marL="0" indent="0">
              <a:buNone/>
              <a:defRPr sz="1000"/>
            </a:lvl1pPr>
          </a:lstStyle>
          <a:p>
            <a:r>
              <a:rPr lang="en-US"/>
              <a:t>icon</a:t>
            </a:r>
          </a:p>
        </p:txBody>
      </p:sp>
      <p:sp>
        <p:nvSpPr>
          <p:cNvPr id="32" name="Picture Placeholder 17">
            <a:extLst>
              <a:ext uri="{FF2B5EF4-FFF2-40B4-BE49-F238E27FC236}">
                <a16:creationId xmlns:a16="http://schemas.microsoft.com/office/drawing/2014/main" id="{9C13E597-6CFC-C74E-29D3-473E0299CA87}"/>
              </a:ext>
            </a:extLst>
          </p:cNvPr>
          <p:cNvSpPr>
            <a:spLocks noGrp="1"/>
          </p:cNvSpPr>
          <p:nvPr>
            <p:ph type="pic" sz="quarter" idx="23" hasCustomPrompt="1"/>
          </p:nvPr>
        </p:nvSpPr>
        <p:spPr>
          <a:xfrm>
            <a:off x="315831" y="2712993"/>
            <a:ext cx="647700" cy="647700"/>
          </a:xfrm>
        </p:spPr>
        <p:txBody>
          <a:bodyPr>
            <a:normAutofit/>
          </a:bodyPr>
          <a:lstStyle>
            <a:lvl1pPr marL="0" indent="0">
              <a:buNone/>
              <a:defRPr sz="1000"/>
            </a:lvl1pPr>
          </a:lstStyle>
          <a:p>
            <a:r>
              <a:rPr lang="en-US"/>
              <a:t>icon</a:t>
            </a:r>
          </a:p>
        </p:txBody>
      </p:sp>
      <p:sp>
        <p:nvSpPr>
          <p:cNvPr id="33" name="Picture Placeholder 17">
            <a:extLst>
              <a:ext uri="{FF2B5EF4-FFF2-40B4-BE49-F238E27FC236}">
                <a16:creationId xmlns:a16="http://schemas.microsoft.com/office/drawing/2014/main" id="{8C7B1995-8FA4-DAE5-EF5C-DE4769B13B2B}"/>
              </a:ext>
            </a:extLst>
          </p:cNvPr>
          <p:cNvSpPr>
            <a:spLocks noGrp="1"/>
          </p:cNvSpPr>
          <p:nvPr>
            <p:ph type="pic" sz="quarter" idx="26" hasCustomPrompt="1"/>
          </p:nvPr>
        </p:nvSpPr>
        <p:spPr>
          <a:xfrm>
            <a:off x="315831" y="3810000"/>
            <a:ext cx="647700" cy="647700"/>
          </a:xfrm>
        </p:spPr>
        <p:txBody>
          <a:bodyPr>
            <a:normAutofit/>
          </a:bodyPr>
          <a:lstStyle>
            <a:lvl1pPr marL="0" indent="0">
              <a:buNone/>
              <a:defRPr sz="1000"/>
            </a:lvl1pPr>
          </a:lstStyle>
          <a:p>
            <a:r>
              <a:rPr lang="en-US"/>
              <a:t>icon</a:t>
            </a:r>
          </a:p>
        </p:txBody>
      </p:sp>
      <p:sp>
        <p:nvSpPr>
          <p:cNvPr id="2" name="Footer Placeholder 1">
            <a:extLst>
              <a:ext uri="{FF2B5EF4-FFF2-40B4-BE49-F238E27FC236}">
                <a16:creationId xmlns:a16="http://schemas.microsoft.com/office/drawing/2014/main" id="{0E96F67F-35A3-133E-C1D3-A567B2768666}"/>
              </a:ext>
            </a:extLst>
          </p:cNvPr>
          <p:cNvSpPr>
            <a:spLocks noGrp="1"/>
          </p:cNvSpPr>
          <p:nvPr>
            <p:ph type="ftr" sz="quarter" idx="28"/>
          </p:nvPr>
        </p:nvSpPr>
        <p:spPr/>
        <p:txBody>
          <a:bodyPr/>
          <a:lstStyle/>
          <a:p>
            <a:r>
              <a:rPr lang="en-US"/>
              <a:t>|  EERE</a:t>
            </a:r>
          </a:p>
        </p:txBody>
      </p:sp>
      <p:sp>
        <p:nvSpPr>
          <p:cNvPr id="4" name="Slide Number Placeholder 3">
            <a:extLst>
              <a:ext uri="{FF2B5EF4-FFF2-40B4-BE49-F238E27FC236}">
                <a16:creationId xmlns:a16="http://schemas.microsoft.com/office/drawing/2014/main" id="{287D1784-334C-BB9A-05D7-61E8E316DF90}"/>
              </a:ext>
            </a:extLst>
          </p:cNvPr>
          <p:cNvSpPr>
            <a:spLocks noGrp="1"/>
          </p:cNvSpPr>
          <p:nvPr>
            <p:ph type="sldNum" sz="quarter" idx="29"/>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2823277206"/>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Icon Slide 2C">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8BAF765-187A-BB8E-DBDD-709FD125D060}"/>
              </a:ext>
            </a:extLst>
          </p:cNvPr>
          <p:cNvSpPr>
            <a:spLocks noGrp="1"/>
          </p:cNvSpPr>
          <p:nvPr>
            <p:ph type="pic" sz="quarter" idx="27"/>
          </p:nvPr>
        </p:nvSpPr>
        <p:spPr>
          <a:xfrm>
            <a:off x="1111043" y="-9525"/>
            <a:ext cx="4002201" cy="5153025"/>
          </a:xfrm>
        </p:spPr>
        <p:txBody>
          <a:bodyPr/>
          <a:lstStyle/>
          <a:p>
            <a:r>
              <a:rPr lang="en-US"/>
              <a:t>Click icon to add picture</a:t>
            </a:r>
          </a:p>
        </p:txBody>
      </p:sp>
      <p:sp>
        <p:nvSpPr>
          <p:cNvPr id="16" name="Rectangle 15">
            <a:extLst>
              <a:ext uri="{FF2B5EF4-FFF2-40B4-BE49-F238E27FC236}">
                <a16:creationId xmlns:a16="http://schemas.microsoft.com/office/drawing/2014/main" id="{1EEC84A5-1215-DA45-C398-41BE7046CE61}"/>
              </a:ext>
            </a:extLst>
          </p:cNvPr>
          <p:cNvSpPr/>
          <p:nvPr userDrawn="1"/>
        </p:nvSpPr>
        <p:spPr>
          <a:xfrm>
            <a:off x="5113244" y="0"/>
            <a:ext cx="4030756" cy="51636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8DB07986-3CF8-A802-F586-FC46D4A9FF95}"/>
              </a:ext>
            </a:extLst>
          </p:cNvPr>
          <p:cNvSpPr/>
          <p:nvPr userDrawn="1"/>
        </p:nvSpPr>
        <p:spPr>
          <a:xfrm>
            <a:off x="5114925" y="2530474"/>
            <a:ext cx="4029075" cy="97715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662246" y="545717"/>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662246" y="801922"/>
            <a:ext cx="3152301" cy="392113"/>
          </a:xfrm>
        </p:spPr>
        <p:txBody>
          <a:bodyPr lIns="0" tIns="0" rIns="0" bIns="0">
            <a:noAutofit/>
          </a:bodyPr>
          <a:lstStyle>
            <a:lvl1pPr marL="0" indent="0">
              <a:buNone/>
              <a:defRPr sz="1200"/>
            </a:lvl1pPr>
          </a:lstStyle>
          <a:p>
            <a:pPr lvl="0"/>
            <a:r>
              <a:rPr lang="en-US"/>
              <a:t>Body text</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662246" y="1611883"/>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662246" y="1868088"/>
            <a:ext cx="3152301"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662246" y="2712375"/>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662246" y="2968580"/>
            <a:ext cx="3152301" cy="392113"/>
          </a:xfrm>
        </p:spPr>
        <p:txBody>
          <a:bodyPr lIns="0" tIns="0" rIns="0" bIns="0">
            <a:noAutofit/>
          </a:bodyPr>
          <a:lstStyle>
            <a:lvl1pPr marL="0" indent="0">
              <a:buNone/>
              <a:defRPr sz="1200"/>
            </a:lvl1pPr>
          </a:lstStyle>
          <a:p>
            <a:pPr lvl="0"/>
            <a:r>
              <a:rPr lang="en-US"/>
              <a:t>Body text</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662246" y="3809382"/>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662246" y="4065587"/>
            <a:ext cx="3152301" cy="392113"/>
          </a:xfrm>
        </p:spPr>
        <p:txBody>
          <a:bodyPr lIns="0" tIns="0" rIns="0" bIns="0">
            <a:noAutofit/>
          </a:bodyPr>
          <a:lstStyle>
            <a:lvl1pPr marL="0" indent="0">
              <a:buNone/>
              <a:defRPr sz="1200"/>
            </a:lvl1pPr>
          </a:lstStyle>
          <a:p>
            <a:pPr lvl="0"/>
            <a:r>
              <a:rPr lang="en-US"/>
              <a:t>Body text</a:t>
            </a:r>
          </a:p>
        </p:txBody>
      </p:sp>
      <p:sp>
        <p:nvSpPr>
          <p:cNvPr id="3" name="Rectangle 2">
            <a:extLst>
              <a:ext uri="{FF2B5EF4-FFF2-40B4-BE49-F238E27FC236}">
                <a16:creationId xmlns:a16="http://schemas.microsoft.com/office/drawing/2014/main" id="{4BEDC5A0-480E-22EF-B7C2-E090AC2D241F}"/>
              </a:ext>
            </a:extLst>
          </p:cNvPr>
          <p:cNvSpPr/>
          <p:nvPr userDrawn="1"/>
        </p:nvSpPr>
        <p:spPr>
          <a:xfrm>
            <a:off x="0" y="-10098"/>
            <a:ext cx="1111044" cy="5163696"/>
          </a:xfrm>
          <a:prstGeom prst="rect">
            <a:avLst/>
          </a:prstGeom>
          <a:solidFill>
            <a:srgbClr val="C3C8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335EAA4-CCDE-83D9-4EA7-FBA1A4DC2804}"/>
              </a:ext>
            </a:extLst>
          </p:cNvPr>
          <p:cNvSpPr/>
          <p:nvPr userDrawn="1"/>
        </p:nvSpPr>
        <p:spPr>
          <a:xfrm>
            <a:off x="911226" y="2530473"/>
            <a:ext cx="4249644" cy="977153"/>
          </a:xfrm>
          <a:prstGeom prst="rect">
            <a:avLst/>
          </a:prstGeom>
          <a:solidFill>
            <a:schemeClr val="accent1">
              <a:alpha val="1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Graphic 13">
            <a:extLst>
              <a:ext uri="{FF2B5EF4-FFF2-40B4-BE49-F238E27FC236}">
                <a16:creationId xmlns:a16="http://schemas.microsoft.com/office/drawing/2014/main" id="{C980084E-FDFF-3128-7B4C-B891D1233352}"/>
              </a:ext>
            </a:extLst>
          </p:cNvPr>
          <p:cNvSpPr/>
          <p:nvPr/>
        </p:nvSpPr>
        <p:spPr>
          <a:xfrm>
            <a:off x="52499" y="2530472"/>
            <a:ext cx="1058545" cy="986112"/>
          </a:xfrm>
          <a:custGeom>
            <a:avLst/>
            <a:gdLst>
              <a:gd name="connsiteX0" fmla="*/ 0 w 1323784"/>
              <a:gd name="connsiteY0" fmla="*/ 616553 h 1233201"/>
              <a:gd name="connsiteX1" fmla="*/ 616744 w 1323784"/>
              <a:gd name="connsiteY1" fmla="*/ 0 h 1233201"/>
              <a:gd name="connsiteX2" fmla="*/ 1323785 w 1323784"/>
              <a:gd name="connsiteY2" fmla="*/ 286 h 1233201"/>
              <a:gd name="connsiteX3" fmla="*/ 1323785 w 1323784"/>
              <a:gd name="connsiteY3" fmla="*/ 1232916 h 1233201"/>
              <a:gd name="connsiteX4" fmla="*/ 616744 w 1323784"/>
              <a:gd name="connsiteY4" fmla="*/ 1233202 h 1233201"/>
              <a:gd name="connsiteX5" fmla="*/ 0 w 1323784"/>
              <a:gd name="connsiteY5" fmla="*/ 616553 h 123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784" h="1233201">
                <a:moveTo>
                  <a:pt x="0" y="616553"/>
                </a:moveTo>
                <a:cubicBezTo>
                  <a:pt x="0" y="276035"/>
                  <a:pt x="276130" y="0"/>
                  <a:pt x="616744" y="0"/>
                </a:cubicBezTo>
                <a:cubicBezTo>
                  <a:pt x="621411" y="0"/>
                  <a:pt x="1191387" y="0"/>
                  <a:pt x="1323785" y="286"/>
                </a:cubicBezTo>
                <a:lnTo>
                  <a:pt x="1323785" y="1232916"/>
                </a:lnTo>
                <a:cubicBezTo>
                  <a:pt x="1191292" y="1233202"/>
                  <a:pt x="621316" y="1233202"/>
                  <a:pt x="616744" y="1233202"/>
                </a:cubicBezTo>
                <a:cubicBezTo>
                  <a:pt x="276130" y="1233202"/>
                  <a:pt x="0" y="957167"/>
                  <a:pt x="0" y="616553"/>
                </a:cubicBezTo>
                <a:close/>
              </a:path>
            </a:pathLst>
          </a:custGeom>
          <a:solidFill>
            <a:srgbClr val="69BE28"/>
          </a:solidFill>
          <a:ln w="0" cap="flat">
            <a:noFill/>
            <a:prstDash val="solid"/>
            <a:miter/>
          </a:ln>
        </p:spPr>
        <p:txBody>
          <a:bodyPr rtlCol="0" anchor="ctr"/>
          <a:lstStyle/>
          <a:p>
            <a:endParaRPr lang="en-US"/>
          </a:p>
        </p:txBody>
      </p:sp>
      <p:sp>
        <p:nvSpPr>
          <p:cNvPr id="20" name="Picture Placeholder 17">
            <a:extLst>
              <a:ext uri="{FF2B5EF4-FFF2-40B4-BE49-F238E27FC236}">
                <a16:creationId xmlns:a16="http://schemas.microsoft.com/office/drawing/2014/main" id="{1427C9F0-B38B-E2F1-50FE-F3C40CB859FE}"/>
              </a:ext>
            </a:extLst>
          </p:cNvPr>
          <p:cNvSpPr>
            <a:spLocks noGrp="1"/>
          </p:cNvSpPr>
          <p:nvPr>
            <p:ph type="pic" sz="quarter" idx="16" hasCustomPrompt="1"/>
          </p:nvPr>
        </p:nvSpPr>
        <p:spPr>
          <a:xfrm>
            <a:off x="315831" y="546335"/>
            <a:ext cx="647700" cy="647700"/>
          </a:xfrm>
        </p:spPr>
        <p:txBody>
          <a:bodyPr>
            <a:normAutofit/>
          </a:bodyPr>
          <a:lstStyle>
            <a:lvl1pPr marL="0" indent="0">
              <a:buNone/>
              <a:defRPr sz="1000"/>
            </a:lvl1pPr>
          </a:lstStyle>
          <a:p>
            <a:r>
              <a:rPr lang="en-US"/>
              <a:t>icon</a:t>
            </a:r>
          </a:p>
        </p:txBody>
      </p:sp>
      <p:sp>
        <p:nvSpPr>
          <p:cNvPr id="21" name="Picture Placeholder 17">
            <a:extLst>
              <a:ext uri="{FF2B5EF4-FFF2-40B4-BE49-F238E27FC236}">
                <a16:creationId xmlns:a16="http://schemas.microsoft.com/office/drawing/2014/main" id="{5084345D-9C9D-D35C-53A3-640B1F5E7C90}"/>
              </a:ext>
            </a:extLst>
          </p:cNvPr>
          <p:cNvSpPr>
            <a:spLocks noGrp="1"/>
          </p:cNvSpPr>
          <p:nvPr>
            <p:ph type="pic" sz="quarter" idx="20" hasCustomPrompt="1"/>
          </p:nvPr>
        </p:nvSpPr>
        <p:spPr>
          <a:xfrm>
            <a:off x="315831" y="1612501"/>
            <a:ext cx="647700" cy="647700"/>
          </a:xfrm>
        </p:spPr>
        <p:txBody>
          <a:bodyPr>
            <a:normAutofit/>
          </a:bodyPr>
          <a:lstStyle>
            <a:lvl1pPr marL="0" indent="0">
              <a:buNone/>
              <a:defRPr sz="1000"/>
            </a:lvl1pPr>
          </a:lstStyle>
          <a:p>
            <a:r>
              <a:rPr lang="en-US"/>
              <a:t>icon</a:t>
            </a:r>
          </a:p>
        </p:txBody>
      </p:sp>
      <p:sp>
        <p:nvSpPr>
          <p:cNvPr id="32" name="Picture Placeholder 17">
            <a:extLst>
              <a:ext uri="{FF2B5EF4-FFF2-40B4-BE49-F238E27FC236}">
                <a16:creationId xmlns:a16="http://schemas.microsoft.com/office/drawing/2014/main" id="{9C13E597-6CFC-C74E-29D3-473E0299CA87}"/>
              </a:ext>
            </a:extLst>
          </p:cNvPr>
          <p:cNvSpPr>
            <a:spLocks noGrp="1"/>
          </p:cNvSpPr>
          <p:nvPr>
            <p:ph type="pic" sz="quarter" idx="23" hasCustomPrompt="1"/>
          </p:nvPr>
        </p:nvSpPr>
        <p:spPr>
          <a:xfrm>
            <a:off x="315831" y="2712993"/>
            <a:ext cx="647700" cy="647700"/>
          </a:xfrm>
        </p:spPr>
        <p:txBody>
          <a:bodyPr>
            <a:normAutofit/>
          </a:bodyPr>
          <a:lstStyle>
            <a:lvl1pPr marL="0" indent="0">
              <a:buNone/>
              <a:defRPr sz="1000"/>
            </a:lvl1pPr>
          </a:lstStyle>
          <a:p>
            <a:r>
              <a:rPr lang="en-US"/>
              <a:t>icon</a:t>
            </a:r>
          </a:p>
        </p:txBody>
      </p:sp>
      <p:sp>
        <p:nvSpPr>
          <p:cNvPr id="33" name="Picture Placeholder 17">
            <a:extLst>
              <a:ext uri="{FF2B5EF4-FFF2-40B4-BE49-F238E27FC236}">
                <a16:creationId xmlns:a16="http://schemas.microsoft.com/office/drawing/2014/main" id="{8C7B1995-8FA4-DAE5-EF5C-DE4769B13B2B}"/>
              </a:ext>
            </a:extLst>
          </p:cNvPr>
          <p:cNvSpPr>
            <a:spLocks noGrp="1"/>
          </p:cNvSpPr>
          <p:nvPr>
            <p:ph type="pic" sz="quarter" idx="26" hasCustomPrompt="1"/>
          </p:nvPr>
        </p:nvSpPr>
        <p:spPr>
          <a:xfrm>
            <a:off x="315831" y="3810000"/>
            <a:ext cx="647700" cy="647700"/>
          </a:xfrm>
        </p:spPr>
        <p:txBody>
          <a:bodyPr>
            <a:normAutofit/>
          </a:bodyPr>
          <a:lstStyle>
            <a:lvl1pPr marL="0" indent="0">
              <a:buNone/>
              <a:defRPr sz="1000"/>
            </a:lvl1pPr>
          </a:lstStyle>
          <a:p>
            <a:r>
              <a:rPr lang="en-US"/>
              <a:t>icon</a:t>
            </a:r>
          </a:p>
        </p:txBody>
      </p:sp>
      <p:sp>
        <p:nvSpPr>
          <p:cNvPr id="2" name="Footer Placeholder 1">
            <a:extLst>
              <a:ext uri="{FF2B5EF4-FFF2-40B4-BE49-F238E27FC236}">
                <a16:creationId xmlns:a16="http://schemas.microsoft.com/office/drawing/2014/main" id="{93B36A9C-4E3A-CAAE-316A-E2B0D8D06224}"/>
              </a:ext>
            </a:extLst>
          </p:cNvPr>
          <p:cNvSpPr>
            <a:spLocks noGrp="1"/>
          </p:cNvSpPr>
          <p:nvPr>
            <p:ph type="ftr" sz="quarter" idx="28"/>
          </p:nvPr>
        </p:nvSpPr>
        <p:spPr/>
        <p:txBody>
          <a:bodyPr/>
          <a:lstStyle/>
          <a:p>
            <a:r>
              <a:rPr lang="en-US"/>
              <a:t>|  EERE</a:t>
            </a:r>
          </a:p>
        </p:txBody>
      </p:sp>
      <p:sp>
        <p:nvSpPr>
          <p:cNvPr id="4" name="Slide Number Placeholder 3">
            <a:extLst>
              <a:ext uri="{FF2B5EF4-FFF2-40B4-BE49-F238E27FC236}">
                <a16:creationId xmlns:a16="http://schemas.microsoft.com/office/drawing/2014/main" id="{7B6607C3-23F8-3382-771B-2EA8542D1FB4}"/>
              </a:ext>
            </a:extLst>
          </p:cNvPr>
          <p:cNvSpPr>
            <a:spLocks noGrp="1"/>
          </p:cNvSpPr>
          <p:nvPr>
            <p:ph type="sldNum" sz="quarter" idx="29"/>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1507941486"/>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Icon Slide 2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8BAF765-187A-BB8E-DBDD-709FD125D060}"/>
              </a:ext>
            </a:extLst>
          </p:cNvPr>
          <p:cNvSpPr>
            <a:spLocks noGrp="1"/>
          </p:cNvSpPr>
          <p:nvPr>
            <p:ph type="pic" sz="quarter" idx="27"/>
          </p:nvPr>
        </p:nvSpPr>
        <p:spPr>
          <a:xfrm>
            <a:off x="1111043" y="-9525"/>
            <a:ext cx="4002201" cy="5153025"/>
          </a:xfrm>
        </p:spPr>
        <p:txBody>
          <a:bodyPr/>
          <a:lstStyle/>
          <a:p>
            <a:r>
              <a:rPr lang="en-US"/>
              <a:t>Click icon to add picture</a:t>
            </a:r>
          </a:p>
        </p:txBody>
      </p:sp>
      <p:sp>
        <p:nvSpPr>
          <p:cNvPr id="16" name="Rectangle 15">
            <a:extLst>
              <a:ext uri="{FF2B5EF4-FFF2-40B4-BE49-F238E27FC236}">
                <a16:creationId xmlns:a16="http://schemas.microsoft.com/office/drawing/2014/main" id="{1EEC84A5-1215-DA45-C398-41BE7046CE61}"/>
              </a:ext>
            </a:extLst>
          </p:cNvPr>
          <p:cNvSpPr/>
          <p:nvPr userDrawn="1"/>
        </p:nvSpPr>
        <p:spPr>
          <a:xfrm>
            <a:off x="5113244" y="0"/>
            <a:ext cx="4030756" cy="51636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8DB07986-3CF8-A802-F586-FC46D4A9FF95}"/>
              </a:ext>
            </a:extLst>
          </p:cNvPr>
          <p:cNvSpPr/>
          <p:nvPr userDrawn="1"/>
        </p:nvSpPr>
        <p:spPr>
          <a:xfrm>
            <a:off x="5114925" y="3634575"/>
            <a:ext cx="4029075" cy="97715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662246" y="545717"/>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662246" y="801922"/>
            <a:ext cx="3152301" cy="392113"/>
          </a:xfrm>
        </p:spPr>
        <p:txBody>
          <a:bodyPr lIns="0" tIns="0" rIns="0" bIns="0">
            <a:noAutofit/>
          </a:bodyPr>
          <a:lstStyle>
            <a:lvl1pPr marL="0" indent="0">
              <a:buNone/>
              <a:defRPr sz="1200"/>
            </a:lvl1pPr>
          </a:lstStyle>
          <a:p>
            <a:pPr lvl="0"/>
            <a:r>
              <a:rPr lang="en-US"/>
              <a:t>Body text</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662246" y="1611883"/>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662246" y="1868088"/>
            <a:ext cx="3152301"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662246" y="2712375"/>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662246" y="2968580"/>
            <a:ext cx="3152301" cy="392113"/>
          </a:xfrm>
        </p:spPr>
        <p:txBody>
          <a:bodyPr lIns="0" tIns="0" rIns="0" bIns="0">
            <a:noAutofit/>
          </a:bodyPr>
          <a:lstStyle>
            <a:lvl1pPr marL="0" indent="0">
              <a:buNone/>
              <a:defRPr sz="1200"/>
            </a:lvl1pPr>
          </a:lstStyle>
          <a:p>
            <a:pPr lvl="0"/>
            <a:r>
              <a:rPr lang="en-US"/>
              <a:t>Body text</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662246" y="3809382"/>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662246" y="4065587"/>
            <a:ext cx="3152301" cy="392113"/>
          </a:xfrm>
        </p:spPr>
        <p:txBody>
          <a:bodyPr lIns="0" tIns="0" rIns="0" bIns="0">
            <a:noAutofit/>
          </a:bodyPr>
          <a:lstStyle>
            <a:lvl1pPr marL="0" indent="0">
              <a:buNone/>
              <a:defRPr sz="1200"/>
            </a:lvl1pPr>
          </a:lstStyle>
          <a:p>
            <a:pPr lvl="0"/>
            <a:r>
              <a:rPr lang="en-US"/>
              <a:t>Body text</a:t>
            </a:r>
          </a:p>
        </p:txBody>
      </p:sp>
      <p:sp>
        <p:nvSpPr>
          <p:cNvPr id="3" name="Rectangle 2">
            <a:extLst>
              <a:ext uri="{FF2B5EF4-FFF2-40B4-BE49-F238E27FC236}">
                <a16:creationId xmlns:a16="http://schemas.microsoft.com/office/drawing/2014/main" id="{4BEDC5A0-480E-22EF-B7C2-E090AC2D241F}"/>
              </a:ext>
            </a:extLst>
          </p:cNvPr>
          <p:cNvSpPr/>
          <p:nvPr userDrawn="1"/>
        </p:nvSpPr>
        <p:spPr>
          <a:xfrm>
            <a:off x="0" y="-10098"/>
            <a:ext cx="1111044" cy="5163696"/>
          </a:xfrm>
          <a:prstGeom prst="rect">
            <a:avLst/>
          </a:prstGeom>
          <a:solidFill>
            <a:srgbClr val="C3C8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335EAA4-CCDE-83D9-4EA7-FBA1A4DC2804}"/>
              </a:ext>
            </a:extLst>
          </p:cNvPr>
          <p:cNvSpPr/>
          <p:nvPr userDrawn="1"/>
        </p:nvSpPr>
        <p:spPr>
          <a:xfrm>
            <a:off x="911226" y="3634574"/>
            <a:ext cx="4249644" cy="977153"/>
          </a:xfrm>
          <a:prstGeom prst="rect">
            <a:avLst/>
          </a:prstGeom>
          <a:solidFill>
            <a:schemeClr val="accent1">
              <a:alpha val="1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Graphic 13">
            <a:extLst>
              <a:ext uri="{FF2B5EF4-FFF2-40B4-BE49-F238E27FC236}">
                <a16:creationId xmlns:a16="http://schemas.microsoft.com/office/drawing/2014/main" id="{C980084E-FDFF-3128-7B4C-B891D1233352}"/>
              </a:ext>
            </a:extLst>
          </p:cNvPr>
          <p:cNvSpPr/>
          <p:nvPr/>
        </p:nvSpPr>
        <p:spPr>
          <a:xfrm>
            <a:off x="52499" y="3634573"/>
            <a:ext cx="1058545" cy="986112"/>
          </a:xfrm>
          <a:custGeom>
            <a:avLst/>
            <a:gdLst>
              <a:gd name="connsiteX0" fmla="*/ 0 w 1323784"/>
              <a:gd name="connsiteY0" fmla="*/ 616553 h 1233201"/>
              <a:gd name="connsiteX1" fmla="*/ 616744 w 1323784"/>
              <a:gd name="connsiteY1" fmla="*/ 0 h 1233201"/>
              <a:gd name="connsiteX2" fmla="*/ 1323785 w 1323784"/>
              <a:gd name="connsiteY2" fmla="*/ 286 h 1233201"/>
              <a:gd name="connsiteX3" fmla="*/ 1323785 w 1323784"/>
              <a:gd name="connsiteY3" fmla="*/ 1232916 h 1233201"/>
              <a:gd name="connsiteX4" fmla="*/ 616744 w 1323784"/>
              <a:gd name="connsiteY4" fmla="*/ 1233202 h 1233201"/>
              <a:gd name="connsiteX5" fmla="*/ 0 w 1323784"/>
              <a:gd name="connsiteY5" fmla="*/ 616553 h 123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784" h="1233201">
                <a:moveTo>
                  <a:pt x="0" y="616553"/>
                </a:moveTo>
                <a:cubicBezTo>
                  <a:pt x="0" y="276035"/>
                  <a:pt x="276130" y="0"/>
                  <a:pt x="616744" y="0"/>
                </a:cubicBezTo>
                <a:cubicBezTo>
                  <a:pt x="621411" y="0"/>
                  <a:pt x="1191387" y="0"/>
                  <a:pt x="1323785" y="286"/>
                </a:cubicBezTo>
                <a:lnTo>
                  <a:pt x="1323785" y="1232916"/>
                </a:lnTo>
                <a:cubicBezTo>
                  <a:pt x="1191292" y="1233202"/>
                  <a:pt x="621316" y="1233202"/>
                  <a:pt x="616744" y="1233202"/>
                </a:cubicBezTo>
                <a:cubicBezTo>
                  <a:pt x="276130" y="1233202"/>
                  <a:pt x="0" y="957167"/>
                  <a:pt x="0" y="616553"/>
                </a:cubicBezTo>
                <a:close/>
              </a:path>
            </a:pathLst>
          </a:custGeom>
          <a:solidFill>
            <a:srgbClr val="69BE28"/>
          </a:solidFill>
          <a:ln w="0" cap="flat">
            <a:noFill/>
            <a:prstDash val="solid"/>
            <a:miter/>
          </a:ln>
        </p:spPr>
        <p:txBody>
          <a:bodyPr rtlCol="0" anchor="ctr"/>
          <a:lstStyle/>
          <a:p>
            <a:endParaRPr lang="en-US"/>
          </a:p>
        </p:txBody>
      </p:sp>
      <p:sp>
        <p:nvSpPr>
          <p:cNvPr id="20" name="Picture Placeholder 17">
            <a:extLst>
              <a:ext uri="{FF2B5EF4-FFF2-40B4-BE49-F238E27FC236}">
                <a16:creationId xmlns:a16="http://schemas.microsoft.com/office/drawing/2014/main" id="{1427C9F0-B38B-E2F1-50FE-F3C40CB859FE}"/>
              </a:ext>
            </a:extLst>
          </p:cNvPr>
          <p:cNvSpPr>
            <a:spLocks noGrp="1"/>
          </p:cNvSpPr>
          <p:nvPr>
            <p:ph type="pic" sz="quarter" idx="16" hasCustomPrompt="1"/>
          </p:nvPr>
        </p:nvSpPr>
        <p:spPr>
          <a:xfrm>
            <a:off x="315831" y="546335"/>
            <a:ext cx="647700" cy="647700"/>
          </a:xfrm>
        </p:spPr>
        <p:txBody>
          <a:bodyPr>
            <a:normAutofit/>
          </a:bodyPr>
          <a:lstStyle>
            <a:lvl1pPr marL="0" indent="0">
              <a:buNone/>
              <a:defRPr sz="1000"/>
            </a:lvl1pPr>
          </a:lstStyle>
          <a:p>
            <a:r>
              <a:rPr lang="en-US"/>
              <a:t>icon</a:t>
            </a:r>
          </a:p>
        </p:txBody>
      </p:sp>
      <p:sp>
        <p:nvSpPr>
          <p:cNvPr id="21" name="Picture Placeholder 17">
            <a:extLst>
              <a:ext uri="{FF2B5EF4-FFF2-40B4-BE49-F238E27FC236}">
                <a16:creationId xmlns:a16="http://schemas.microsoft.com/office/drawing/2014/main" id="{5084345D-9C9D-D35C-53A3-640B1F5E7C90}"/>
              </a:ext>
            </a:extLst>
          </p:cNvPr>
          <p:cNvSpPr>
            <a:spLocks noGrp="1"/>
          </p:cNvSpPr>
          <p:nvPr>
            <p:ph type="pic" sz="quarter" idx="20" hasCustomPrompt="1"/>
          </p:nvPr>
        </p:nvSpPr>
        <p:spPr>
          <a:xfrm>
            <a:off x="315831" y="1612501"/>
            <a:ext cx="647700" cy="647700"/>
          </a:xfrm>
        </p:spPr>
        <p:txBody>
          <a:bodyPr>
            <a:normAutofit/>
          </a:bodyPr>
          <a:lstStyle>
            <a:lvl1pPr marL="0" indent="0">
              <a:buNone/>
              <a:defRPr sz="1000"/>
            </a:lvl1pPr>
          </a:lstStyle>
          <a:p>
            <a:r>
              <a:rPr lang="en-US"/>
              <a:t>icon</a:t>
            </a:r>
          </a:p>
        </p:txBody>
      </p:sp>
      <p:sp>
        <p:nvSpPr>
          <p:cNvPr id="32" name="Picture Placeholder 17">
            <a:extLst>
              <a:ext uri="{FF2B5EF4-FFF2-40B4-BE49-F238E27FC236}">
                <a16:creationId xmlns:a16="http://schemas.microsoft.com/office/drawing/2014/main" id="{9C13E597-6CFC-C74E-29D3-473E0299CA87}"/>
              </a:ext>
            </a:extLst>
          </p:cNvPr>
          <p:cNvSpPr>
            <a:spLocks noGrp="1"/>
          </p:cNvSpPr>
          <p:nvPr>
            <p:ph type="pic" sz="quarter" idx="23" hasCustomPrompt="1"/>
          </p:nvPr>
        </p:nvSpPr>
        <p:spPr>
          <a:xfrm>
            <a:off x="315831" y="2712993"/>
            <a:ext cx="647700" cy="647700"/>
          </a:xfrm>
        </p:spPr>
        <p:txBody>
          <a:bodyPr>
            <a:normAutofit/>
          </a:bodyPr>
          <a:lstStyle>
            <a:lvl1pPr marL="0" indent="0">
              <a:buNone/>
              <a:defRPr sz="1000"/>
            </a:lvl1pPr>
          </a:lstStyle>
          <a:p>
            <a:r>
              <a:rPr lang="en-US"/>
              <a:t>icon</a:t>
            </a:r>
          </a:p>
        </p:txBody>
      </p:sp>
      <p:sp>
        <p:nvSpPr>
          <p:cNvPr id="33" name="Picture Placeholder 17">
            <a:extLst>
              <a:ext uri="{FF2B5EF4-FFF2-40B4-BE49-F238E27FC236}">
                <a16:creationId xmlns:a16="http://schemas.microsoft.com/office/drawing/2014/main" id="{8C7B1995-8FA4-DAE5-EF5C-DE4769B13B2B}"/>
              </a:ext>
            </a:extLst>
          </p:cNvPr>
          <p:cNvSpPr>
            <a:spLocks noGrp="1"/>
          </p:cNvSpPr>
          <p:nvPr>
            <p:ph type="pic" sz="quarter" idx="26" hasCustomPrompt="1"/>
          </p:nvPr>
        </p:nvSpPr>
        <p:spPr>
          <a:xfrm>
            <a:off x="315831" y="3810000"/>
            <a:ext cx="647700" cy="647700"/>
          </a:xfrm>
        </p:spPr>
        <p:txBody>
          <a:bodyPr>
            <a:normAutofit/>
          </a:bodyPr>
          <a:lstStyle>
            <a:lvl1pPr marL="0" indent="0">
              <a:buNone/>
              <a:defRPr sz="1000"/>
            </a:lvl1pPr>
          </a:lstStyle>
          <a:p>
            <a:r>
              <a:rPr lang="en-US"/>
              <a:t>icon</a:t>
            </a:r>
          </a:p>
        </p:txBody>
      </p:sp>
      <p:sp>
        <p:nvSpPr>
          <p:cNvPr id="2" name="Footer Placeholder 1">
            <a:extLst>
              <a:ext uri="{FF2B5EF4-FFF2-40B4-BE49-F238E27FC236}">
                <a16:creationId xmlns:a16="http://schemas.microsoft.com/office/drawing/2014/main" id="{B0EDB2B8-24B2-A96C-77D0-5DE15B74BD65}"/>
              </a:ext>
            </a:extLst>
          </p:cNvPr>
          <p:cNvSpPr>
            <a:spLocks noGrp="1"/>
          </p:cNvSpPr>
          <p:nvPr>
            <p:ph type="ftr" sz="quarter" idx="28"/>
          </p:nvPr>
        </p:nvSpPr>
        <p:spPr/>
        <p:txBody>
          <a:bodyPr/>
          <a:lstStyle/>
          <a:p>
            <a:r>
              <a:rPr lang="en-US"/>
              <a:t>|  EERE</a:t>
            </a:r>
          </a:p>
        </p:txBody>
      </p:sp>
      <p:sp>
        <p:nvSpPr>
          <p:cNvPr id="4" name="Slide Number Placeholder 3">
            <a:extLst>
              <a:ext uri="{FF2B5EF4-FFF2-40B4-BE49-F238E27FC236}">
                <a16:creationId xmlns:a16="http://schemas.microsoft.com/office/drawing/2014/main" id="{45959CD3-C4C1-5610-CD49-59A83FDF0D66}"/>
              </a:ext>
            </a:extLst>
          </p:cNvPr>
          <p:cNvSpPr>
            <a:spLocks noGrp="1"/>
          </p:cNvSpPr>
          <p:nvPr>
            <p:ph type="sldNum" sz="quarter" idx="29"/>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3523131469"/>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Icon Slide 3">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11422D5D-80F7-D097-34A9-446211FEF147}"/>
              </a:ext>
            </a:extLst>
          </p:cNvPr>
          <p:cNvSpPr/>
          <p:nvPr userDrawn="1"/>
        </p:nvSpPr>
        <p:spPr>
          <a:xfrm>
            <a:off x="5444196" y="0"/>
            <a:ext cx="3699803" cy="516369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Graphic 29">
            <a:extLst>
              <a:ext uri="{FF2B5EF4-FFF2-40B4-BE49-F238E27FC236}">
                <a16:creationId xmlns:a16="http://schemas.microsoft.com/office/drawing/2014/main" id="{25B3F1F5-9AB9-FABB-2BD4-376A0057F485}"/>
              </a:ext>
            </a:extLst>
          </p:cNvPr>
          <p:cNvSpPr/>
          <p:nvPr/>
        </p:nvSpPr>
        <p:spPr>
          <a:xfrm rot="10800000">
            <a:off x="4951975" y="3731336"/>
            <a:ext cx="4188056" cy="737430"/>
          </a:xfrm>
          <a:custGeom>
            <a:avLst/>
            <a:gdLst>
              <a:gd name="connsiteX0" fmla="*/ 0 w 4970240"/>
              <a:gd name="connsiteY0" fmla="*/ 0 h 875156"/>
              <a:gd name="connsiteX1" fmla="*/ 4545521 w 4970240"/>
              <a:gd name="connsiteY1" fmla="*/ 0 h 875156"/>
              <a:gd name="connsiteX2" fmla="*/ 4970240 w 4970240"/>
              <a:gd name="connsiteY2" fmla="*/ 424720 h 875156"/>
              <a:gd name="connsiteX3" fmla="*/ 4970240 w 4970240"/>
              <a:gd name="connsiteY3" fmla="*/ 450437 h 875156"/>
              <a:gd name="connsiteX4" fmla="*/ 4545521 w 4970240"/>
              <a:gd name="connsiteY4" fmla="*/ 875157 h 875156"/>
              <a:gd name="connsiteX5" fmla="*/ 0 w 4970240"/>
              <a:gd name="connsiteY5" fmla="*/ 875157 h 875156"/>
              <a:gd name="connsiteX6" fmla="*/ 0 w 4970240"/>
              <a:gd name="connsiteY6" fmla="*/ 0 h 875156"/>
              <a:gd name="connsiteX7" fmla="*/ 0 w 4970240"/>
              <a:gd name="connsiteY7" fmla="*/ 0 h 87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70240" h="875156">
                <a:moveTo>
                  <a:pt x="0" y="0"/>
                </a:moveTo>
                <a:lnTo>
                  <a:pt x="4545521" y="0"/>
                </a:lnTo>
                <a:cubicBezTo>
                  <a:pt x="4779931" y="0"/>
                  <a:pt x="4970240" y="190310"/>
                  <a:pt x="4970240" y="424720"/>
                </a:cubicBezTo>
                <a:lnTo>
                  <a:pt x="4970240" y="450437"/>
                </a:lnTo>
                <a:cubicBezTo>
                  <a:pt x="4970240" y="684848"/>
                  <a:pt x="4779931" y="875157"/>
                  <a:pt x="4545521" y="875157"/>
                </a:cubicBezTo>
                <a:lnTo>
                  <a:pt x="0" y="875157"/>
                </a:lnTo>
                <a:lnTo>
                  <a:pt x="0" y="0"/>
                </a:lnTo>
                <a:lnTo>
                  <a:pt x="0" y="0"/>
                </a:lnTo>
                <a:close/>
              </a:path>
            </a:pathLst>
          </a:custGeom>
          <a:solidFill>
            <a:schemeClr val="bg2">
              <a:lumMod val="40000"/>
              <a:lumOff val="60000"/>
            </a:schemeClr>
          </a:solidFill>
          <a:ln w="0" cap="flat">
            <a:noFill/>
            <a:prstDash val="solid"/>
            <a:miter/>
          </a:ln>
        </p:spPr>
        <p:txBody>
          <a:bodyPr rtlCol="0" anchor="ctr"/>
          <a:lstStyle/>
          <a:p>
            <a:endParaRPr lang="en-US"/>
          </a:p>
        </p:txBody>
      </p:sp>
      <p:sp>
        <p:nvSpPr>
          <p:cNvPr id="27" name="Graphic 13">
            <a:extLst>
              <a:ext uri="{FF2B5EF4-FFF2-40B4-BE49-F238E27FC236}">
                <a16:creationId xmlns:a16="http://schemas.microsoft.com/office/drawing/2014/main" id="{B073D0D3-C269-CBF8-CE0C-6FB94A38F6F4}"/>
              </a:ext>
            </a:extLst>
          </p:cNvPr>
          <p:cNvSpPr/>
          <p:nvPr userDrawn="1"/>
        </p:nvSpPr>
        <p:spPr>
          <a:xfrm rot="10800000">
            <a:off x="0" y="674621"/>
            <a:ext cx="752622" cy="701122"/>
          </a:xfrm>
          <a:custGeom>
            <a:avLst/>
            <a:gdLst>
              <a:gd name="connsiteX0" fmla="*/ 0 w 1323784"/>
              <a:gd name="connsiteY0" fmla="*/ 616553 h 1233201"/>
              <a:gd name="connsiteX1" fmla="*/ 616744 w 1323784"/>
              <a:gd name="connsiteY1" fmla="*/ 0 h 1233201"/>
              <a:gd name="connsiteX2" fmla="*/ 1323785 w 1323784"/>
              <a:gd name="connsiteY2" fmla="*/ 286 h 1233201"/>
              <a:gd name="connsiteX3" fmla="*/ 1323785 w 1323784"/>
              <a:gd name="connsiteY3" fmla="*/ 1232916 h 1233201"/>
              <a:gd name="connsiteX4" fmla="*/ 616744 w 1323784"/>
              <a:gd name="connsiteY4" fmla="*/ 1233202 h 1233201"/>
              <a:gd name="connsiteX5" fmla="*/ 0 w 1323784"/>
              <a:gd name="connsiteY5" fmla="*/ 616553 h 123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784" h="1233201">
                <a:moveTo>
                  <a:pt x="0" y="616553"/>
                </a:moveTo>
                <a:cubicBezTo>
                  <a:pt x="0" y="276035"/>
                  <a:pt x="276130" y="0"/>
                  <a:pt x="616744" y="0"/>
                </a:cubicBezTo>
                <a:cubicBezTo>
                  <a:pt x="621411" y="0"/>
                  <a:pt x="1191387" y="0"/>
                  <a:pt x="1323785" y="286"/>
                </a:cubicBezTo>
                <a:lnTo>
                  <a:pt x="1323785" y="1232916"/>
                </a:lnTo>
                <a:cubicBezTo>
                  <a:pt x="1191292" y="1233202"/>
                  <a:pt x="621316" y="1233202"/>
                  <a:pt x="616744" y="1233202"/>
                </a:cubicBezTo>
                <a:cubicBezTo>
                  <a:pt x="276130" y="1233202"/>
                  <a:pt x="0" y="957167"/>
                  <a:pt x="0" y="616553"/>
                </a:cubicBezTo>
                <a:close/>
              </a:path>
            </a:pathLst>
          </a:custGeom>
          <a:solidFill>
            <a:srgbClr val="69BE28"/>
          </a:solidFill>
          <a:ln w="0" cap="flat">
            <a:noFill/>
            <a:prstDash val="solid"/>
            <a:miter/>
          </a:ln>
        </p:spPr>
        <p:txBody>
          <a:bodyPr rtlCol="0" anchor="ctr"/>
          <a:lstStyle/>
          <a:p>
            <a:endParaRPr lang="en-US"/>
          </a:p>
        </p:txBody>
      </p:sp>
      <p:sp>
        <p:nvSpPr>
          <p:cNvPr id="5" name="Rectangle 4">
            <a:extLst>
              <a:ext uri="{FF2B5EF4-FFF2-40B4-BE49-F238E27FC236}">
                <a16:creationId xmlns:a16="http://schemas.microsoft.com/office/drawing/2014/main" id="{B153715B-7F2F-51AC-B964-5B1C5F120C8C}"/>
              </a:ext>
            </a:extLst>
          </p:cNvPr>
          <p:cNvSpPr/>
          <p:nvPr userDrawn="1"/>
        </p:nvSpPr>
        <p:spPr>
          <a:xfrm>
            <a:off x="928566" y="661182"/>
            <a:ext cx="1807698" cy="1807698"/>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8">
            <a:extLst>
              <a:ext uri="{FF2B5EF4-FFF2-40B4-BE49-F238E27FC236}">
                <a16:creationId xmlns:a16="http://schemas.microsoft.com/office/drawing/2014/main" id="{4478D22E-1B8C-8B37-41E0-DB5A7ECA8268}"/>
              </a:ext>
            </a:extLst>
          </p:cNvPr>
          <p:cNvSpPr>
            <a:spLocks noGrp="1"/>
          </p:cNvSpPr>
          <p:nvPr>
            <p:ph type="body" sz="quarter" idx="10" hasCustomPrompt="1"/>
          </p:nvPr>
        </p:nvSpPr>
        <p:spPr>
          <a:xfrm>
            <a:off x="1097403" y="1716089"/>
            <a:ext cx="1470025" cy="576946"/>
          </a:xfrm>
        </p:spPr>
        <p:txBody>
          <a:bodyPr lIns="0" tIns="0" rIns="0" bIns="0">
            <a:noAutofit/>
          </a:bodyPr>
          <a:lstStyle>
            <a:lvl1pPr marL="0" indent="0" algn="ctr">
              <a:buNone/>
              <a:defRPr sz="1000"/>
            </a:lvl1pPr>
            <a:lvl2pPr marL="342900" indent="0">
              <a:buNone/>
              <a:defRPr sz="1000"/>
            </a:lvl2pPr>
            <a:lvl3pPr marL="685800" indent="0">
              <a:buNone/>
              <a:defRPr sz="1000"/>
            </a:lvl3pPr>
            <a:lvl4pPr marL="1028700" indent="0">
              <a:buNone/>
              <a:defRPr sz="1000"/>
            </a:lvl4pPr>
            <a:lvl5pPr marL="1371600" indent="0">
              <a:buNone/>
              <a:defRPr sz="1000"/>
            </a:lvl5pPr>
          </a:lstStyle>
          <a:p>
            <a:pPr lvl="0"/>
            <a:r>
              <a:rPr lang="en-US"/>
              <a:t>Descriptive text</a:t>
            </a:r>
          </a:p>
        </p:txBody>
      </p:sp>
      <p:sp>
        <p:nvSpPr>
          <p:cNvPr id="11" name="Picture Placeholder 10">
            <a:extLst>
              <a:ext uri="{FF2B5EF4-FFF2-40B4-BE49-F238E27FC236}">
                <a16:creationId xmlns:a16="http://schemas.microsoft.com/office/drawing/2014/main" id="{BB550268-9C09-5AAF-3913-9F9DFE398B5B}"/>
              </a:ext>
            </a:extLst>
          </p:cNvPr>
          <p:cNvSpPr>
            <a:spLocks noGrp="1"/>
          </p:cNvSpPr>
          <p:nvPr>
            <p:ph type="pic" sz="quarter" idx="11" hasCustomPrompt="1"/>
          </p:nvPr>
        </p:nvSpPr>
        <p:spPr>
          <a:xfrm>
            <a:off x="1509364" y="917603"/>
            <a:ext cx="646102" cy="647428"/>
          </a:xfrm>
        </p:spPr>
        <p:txBody>
          <a:bodyPr anchor="ctr" anchorCtr="0">
            <a:normAutofit/>
          </a:bodyPr>
          <a:lstStyle>
            <a:lvl1pPr marL="0" indent="0" algn="ctr">
              <a:buNone/>
              <a:defRPr sz="1200"/>
            </a:lvl1pPr>
          </a:lstStyle>
          <a:p>
            <a:r>
              <a:rPr lang="en-US"/>
              <a:t>Icon</a:t>
            </a:r>
          </a:p>
        </p:txBody>
      </p:sp>
      <p:sp>
        <p:nvSpPr>
          <p:cNvPr id="12" name="Rectangle 11">
            <a:extLst>
              <a:ext uri="{FF2B5EF4-FFF2-40B4-BE49-F238E27FC236}">
                <a16:creationId xmlns:a16="http://schemas.microsoft.com/office/drawing/2014/main" id="{34AB36D1-04A3-619C-2516-452698EFEAE6}"/>
              </a:ext>
            </a:extLst>
          </p:cNvPr>
          <p:cNvSpPr/>
          <p:nvPr userDrawn="1"/>
        </p:nvSpPr>
        <p:spPr>
          <a:xfrm>
            <a:off x="2975440" y="661182"/>
            <a:ext cx="1807698" cy="1807698"/>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8">
            <a:extLst>
              <a:ext uri="{FF2B5EF4-FFF2-40B4-BE49-F238E27FC236}">
                <a16:creationId xmlns:a16="http://schemas.microsoft.com/office/drawing/2014/main" id="{DE0AF1B6-066D-4F1E-CCE3-42A8139CF74F}"/>
              </a:ext>
            </a:extLst>
          </p:cNvPr>
          <p:cNvSpPr>
            <a:spLocks noGrp="1"/>
          </p:cNvSpPr>
          <p:nvPr>
            <p:ph type="body" sz="quarter" idx="12" hasCustomPrompt="1"/>
          </p:nvPr>
        </p:nvSpPr>
        <p:spPr>
          <a:xfrm>
            <a:off x="3144277" y="1716089"/>
            <a:ext cx="1470025" cy="576946"/>
          </a:xfrm>
        </p:spPr>
        <p:txBody>
          <a:bodyPr lIns="0" tIns="0" rIns="0" bIns="0">
            <a:noAutofit/>
          </a:bodyPr>
          <a:lstStyle>
            <a:lvl1pPr marL="0" indent="0" algn="ctr">
              <a:buNone/>
              <a:defRPr sz="1000"/>
            </a:lvl1pPr>
            <a:lvl2pPr marL="342900" indent="0">
              <a:buNone/>
              <a:defRPr sz="1000"/>
            </a:lvl2pPr>
            <a:lvl3pPr marL="685800" indent="0">
              <a:buNone/>
              <a:defRPr sz="1000"/>
            </a:lvl3pPr>
            <a:lvl4pPr marL="1028700" indent="0">
              <a:buNone/>
              <a:defRPr sz="1000"/>
            </a:lvl4pPr>
            <a:lvl5pPr marL="1371600" indent="0">
              <a:buNone/>
              <a:defRPr sz="1000"/>
            </a:lvl5pPr>
          </a:lstStyle>
          <a:p>
            <a:pPr lvl="0"/>
            <a:r>
              <a:rPr lang="en-US"/>
              <a:t>Descriptive text</a:t>
            </a:r>
          </a:p>
        </p:txBody>
      </p:sp>
      <p:sp>
        <p:nvSpPr>
          <p:cNvPr id="14" name="Picture Placeholder 10">
            <a:extLst>
              <a:ext uri="{FF2B5EF4-FFF2-40B4-BE49-F238E27FC236}">
                <a16:creationId xmlns:a16="http://schemas.microsoft.com/office/drawing/2014/main" id="{DB388F55-3708-6023-DC5B-C54BFD3DB179}"/>
              </a:ext>
            </a:extLst>
          </p:cNvPr>
          <p:cNvSpPr>
            <a:spLocks noGrp="1"/>
          </p:cNvSpPr>
          <p:nvPr>
            <p:ph type="pic" sz="quarter" idx="13" hasCustomPrompt="1"/>
          </p:nvPr>
        </p:nvSpPr>
        <p:spPr>
          <a:xfrm>
            <a:off x="3556238" y="917603"/>
            <a:ext cx="646102" cy="647428"/>
          </a:xfrm>
        </p:spPr>
        <p:txBody>
          <a:bodyPr anchor="ctr" anchorCtr="0">
            <a:normAutofit/>
          </a:bodyPr>
          <a:lstStyle>
            <a:lvl1pPr marL="0" indent="0" algn="ctr">
              <a:buNone/>
              <a:defRPr sz="1200"/>
            </a:lvl1pPr>
          </a:lstStyle>
          <a:p>
            <a:r>
              <a:rPr lang="en-US"/>
              <a:t>Icon</a:t>
            </a:r>
          </a:p>
        </p:txBody>
      </p:sp>
      <p:sp>
        <p:nvSpPr>
          <p:cNvPr id="15" name="Rectangle 14">
            <a:extLst>
              <a:ext uri="{FF2B5EF4-FFF2-40B4-BE49-F238E27FC236}">
                <a16:creationId xmlns:a16="http://schemas.microsoft.com/office/drawing/2014/main" id="{C3F655C4-E373-D3B4-C858-BB0758663F20}"/>
              </a:ext>
            </a:extLst>
          </p:cNvPr>
          <p:cNvSpPr/>
          <p:nvPr userDrawn="1"/>
        </p:nvSpPr>
        <p:spPr>
          <a:xfrm>
            <a:off x="2975440" y="2725301"/>
            <a:ext cx="1807698" cy="1807698"/>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8">
            <a:extLst>
              <a:ext uri="{FF2B5EF4-FFF2-40B4-BE49-F238E27FC236}">
                <a16:creationId xmlns:a16="http://schemas.microsoft.com/office/drawing/2014/main" id="{D022AD96-9861-A653-3261-391781774F41}"/>
              </a:ext>
            </a:extLst>
          </p:cNvPr>
          <p:cNvSpPr>
            <a:spLocks noGrp="1"/>
          </p:cNvSpPr>
          <p:nvPr>
            <p:ph type="body" sz="quarter" idx="14" hasCustomPrompt="1"/>
          </p:nvPr>
        </p:nvSpPr>
        <p:spPr>
          <a:xfrm>
            <a:off x="3144277" y="3780208"/>
            <a:ext cx="1470025" cy="576946"/>
          </a:xfrm>
        </p:spPr>
        <p:txBody>
          <a:bodyPr lIns="0" tIns="0" rIns="0" bIns="0">
            <a:noAutofit/>
          </a:bodyPr>
          <a:lstStyle>
            <a:lvl1pPr marL="0" indent="0" algn="ctr">
              <a:buNone/>
              <a:defRPr sz="1000"/>
            </a:lvl1pPr>
            <a:lvl2pPr marL="342900" indent="0">
              <a:buNone/>
              <a:defRPr sz="1000"/>
            </a:lvl2pPr>
            <a:lvl3pPr marL="685800" indent="0">
              <a:buNone/>
              <a:defRPr sz="1000"/>
            </a:lvl3pPr>
            <a:lvl4pPr marL="1028700" indent="0">
              <a:buNone/>
              <a:defRPr sz="1000"/>
            </a:lvl4pPr>
            <a:lvl5pPr marL="1371600" indent="0">
              <a:buNone/>
              <a:defRPr sz="1000"/>
            </a:lvl5pPr>
          </a:lstStyle>
          <a:p>
            <a:pPr lvl="0"/>
            <a:r>
              <a:rPr lang="en-US"/>
              <a:t>Descriptive text</a:t>
            </a:r>
          </a:p>
        </p:txBody>
      </p:sp>
      <p:sp>
        <p:nvSpPr>
          <p:cNvPr id="17" name="Picture Placeholder 10">
            <a:extLst>
              <a:ext uri="{FF2B5EF4-FFF2-40B4-BE49-F238E27FC236}">
                <a16:creationId xmlns:a16="http://schemas.microsoft.com/office/drawing/2014/main" id="{2D17EDC5-EED5-DA4F-B062-437E00359D80}"/>
              </a:ext>
            </a:extLst>
          </p:cNvPr>
          <p:cNvSpPr>
            <a:spLocks noGrp="1"/>
          </p:cNvSpPr>
          <p:nvPr>
            <p:ph type="pic" sz="quarter" idx="15" hasCustomPrompt="1"/>
          </p:nvPr>
        </p:nvSpPr>
        <p:spPr>
          <a:xfrm>
            <a:off x="3556238" y="2981722"/>
            <a:ext cx="646102" cy="647428"/>
          </a:xfrm>
        </p:spPr>
        <p:txBody>
          <a:bodyPr anchor="ctr" anchorCtr="0">
            <a:normAutofit/>
          </a:bodyPr>
          <a:lstStyle>
            <a:lvl1pPr marL="0" indent="0" algn="ctr">
              <a:buNone/>
              <a:defRPr sz="1200"/>
            </a:lvl1pPr>
          </a:lstStyle>
          <a:p>
            <a:r>
              <a:rPr lang="en-US"/>
              <a:t>Icon</a:t>
            </a:r>
          </a:p>
        </p:txBody>
      </p:sp>
      <p:sp>
        <p:nvSpPr>
          <p:cNvPr id="18" name="Rectangle 17">
            <a:extLst>
              <a:ext uri="{FF2B5EF4-FFF2-40B4-BE49-F238E27FC236}">
                <a16:creationId xmlns:a16="http://schemas.microsoft.com/office/drawing/2014/main" id="{21C877D3-703A-B216-8D6D-F485F816B90E}"/>
              </a:ext>
            </a:extLst>
          </p:cNvPr>
          <p:cNvSpPr/>
          <p:nvPr userDrawn="1"/>
        </p:nvSpPr>
        <p:spPr>
          <a:xfrm>
            <a:off x="928566" y="2725301"/>
            <a:ext cx="1807698" cy="1807698"/>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8">
            <a:extLst>
              <a:ext uri="{FF2B5EF4-FFF2-40B4-BE49-F238E27FC236}">
                <a16:creationId xmlns:a16="http://schemas.microsoft.com/office/drawing/2014/main" id="{48F8F699-2B0D-9F93-B443-509E36B57E05}"/>
              </a:ext>
            </a:extLst>
          </p:cNvPr>
          <p:cNvSpPr>
            <a:spLocks noGrp="1"/>
          </p:cNvSpPr>
          <p:nvPr>
            <p:ph type="body" sz="quarter" idx="16" hasCustomPrompt="1"/>
          </p:nvPr>
        </p:nvSpPr>
        <p:spPr>
          <a:xfrm>
            <a:off x="1097403" y="3780208"/>
            <a:ext cx="1470025" cy="576946"/>
          </a:xfrm>
        </p:spPr>
        <p:txBody>
          <a:bodyPr lIns="0" tIns="0" rIns="0" bIns="0">
            <a:noAutofit/>
          </a:bodyPr>
          <a:lstStyle>
            <a:lvl1pPr marL="0" indent="0" algn="ctr">
              <a:buNone/>
              <a:defRPr sz="1000"/>
            </a:lvl1pPr>
            <a:lvl2pPr marL="342900" indent="0">
              <a:buNone/>
              <a:defRPr sz="1000"/>
            </a:lvl2pPr>
            <a:lvl3pPr marL="685800" indent="0">
              <a:buNone/>
              <a:defRPr sz="1000"/>
            </a:lvl3pPr>
            <a:lvl4pPr marL="1028700" indent="0">
              <a:buNone/>
              <a:defRPr sz="1000"/>
            </a:lvl4pPr>
            <a:lvl5pPr marL="1371600" indent="0">
              <a:buNone/>
              <a:defRPr sz="1000"/>
            </a:lvl5pPr>
          </a:lstStyle>
          <a:p>
            <a:pPr lvl="0"/>
            <a:r>
              <a:rPr lang="en-US"/>
              <a:t>Descriptive text</a:t>
            </a:r>
          </a:p>
        </p:txBody>
      </p:sp>
      <p:sp>
        <p:nvSpPr>
          <p:cNvPr id="20" name="Picture Placeholder 10">
            <a:extLst>
              <a:ext uri="{FF2B5EF4-FFF2-40B4-BE49-F238E27FC236}">
                <a16:creationId xmlns:a16="http://schemas.microsoft.com/office/drawing/2014/main" id="{D41D8F1D-CBD7-D69A-4C64-DCF7B324F6BC}"/>
              </a:ext>
            </a:extLst>
          </p:cNvPr>
          <p:cNvSpPr>
            <a:spLocks noGrp="1"/>
          </p:cNvSpPr>
          <p:nvPr>
            <p:ph type="pic" sz="quarter" idx="17" hasCustomPrompt="1"/>
          </p:nvPr>
        </p:nvSpPr>
        <p:spPr>
          <a:xfrm>
            <a:off x="1509364" y="2981722"/>
            <a:ext cx="646102" cy="647428"/>
          </a:xfrm>
        </p:spPr>
        <p:txBody>
          <a:bodyPr anchor="ctr" anchorCtr="0">
            <a:normAutofit/>
          </a:bodyPr>
          <a:lstStyle>
            <a:lvl1pPr marL="0" indent="0" algn="ctr">
              <a:buNone/>
              <a:defRPr sz="1200"/>
            </a:lvl1pPr>
          </a:lstStyle>
          <a:p>
            <a:r>
              <a:rPr lang="en-US"/>
              <a:t>Icon</a:t>
            </a:r>
          </a:p>
        </p:txBody>
      </p:sp>
      <p:sp>
        <p:nvSpPr>
          <p:cNvPr id="22" name="Text Placeholder 21">
            <a:extLst>
              <a:ext uri="{FF2B5EF4-FFF2-40B4-BE49-F238E27FC236}">
                <a16:creationId xmlns:a16="http://schemas.microsoft.com/office/drawing/2014/main" id="{6FFC8D8A-DAF4-1311-7B52-C71A0C3F1AD7}"/>
              </a:ext>
            </a:extLst>
          </p:cNvPr>
          <p:cNvSpPr>
            <a:spLocks noGrp="1"/>
          </p:cNvSpPr>
          <p:nvPr>
            <p:ph type="body" sz="quarter" idx="18" hasCustomPrompt="1"/>
          </p:nvPr>
        </p:nvSpPr>
        <p:spPr>
          <a:xfrm>
            <a:off x="5922988" y="1346763"/>
            <a:ext cx="2967038" cy="1287462"/>
          </a:xfrm>
        </p:spPr>
        <p:txBody>
          <a:bodyPr lIns="0" tIns="0" rIns="0" bIns="0">
            <a:noAutofit/>
          </a:bodyPr>
          <a:lstStyle>
            <a:lvl1pPr marL="0" indent="0">
              <a:buNone/>
              <a:defRPr sz="2000" b="1"/>
            </a:lvl1pPr>
            <a:lvl2pPr marL="342900" indent="0">
              <a:buNone/>
              <a:defRPr sz="2000" b="1"/>
            </a:lvl2pPr>
            <a:lvl3pPr marL="685800" indent="0">
              <a:buNone/>
              <a:defRPr sz="2000" b="1"/>
            </a:lvl3pPr>
            <a:lvl4pPr marL="1028700" indent="0">
              <a:buNone/>
              <a:defRPr sz="2000" b="1"/>
            </a:lvl4pPr>
            <a:lvl5pPr marL="1371600" indent="0">
              <a:buNone/>
              <a:defRPr sz="2000" b="1"/>
            </a:lvl5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a:t>Title or headline text with multiple line of text. Title or headline text with multiple lines</a:t>
            </a:r>
          </a:p>
          <a:p>
            <a:pPr lvl="0"/>
            <a:endParaRPr lang="en-US"/>
          </a:p>
        </p:txBody>
      </p:sp>
      <p:sp>
        <p:nvSpPr>
          <p:cNvPr id="23" name="Text Placeholder 8">
            <a:extLst>
              <a:ext uri="{FF2B5EF4-FFF2-40B4-BE49-F238E27FC236}">
                <a16:creationId xmlns:a16="http://schemas.microsoft.com/office/drawing/2014/main" id="{77D38200-84F1-F90B-1D8C-112ACC899B9D}"/>
              </a:ext>
            </a:extLst>
          </p:cNvPr>
          <p:cNvSpPr>
            <a:spLocks noGrp="1"/>
          </p:cNvSpPr>
          <p:nvPr>
            <p:ph type="body" sz="quarter" idx="19" hasCustomPrompt="1"/>
          </p:nvPr>
        </p:nvSpPr>
        <p:spPr>
          <a:xfrm>
            <a:off x="5922413" y="2728490"/>
            <a:ext cx="2967038" cy="576946"/>
          </a:xfrm>
        </p:spPr>
        <p:txBody>
          <a:bodyPr lIns="0" tIns="0" rIns="0" bIns="0">
            <a:noAutofit/>
          </a:bodyPr>
          <a:lstStyle>
            <a:lvl1pPr marL="0" indent="0" algn="l">
              <a:buNone/>
              <a:defRPr sz="1000"/>
            </a:lvl1pPr>
            <a:lvl2pPr marL="342900" indent="0">
              <a:buNone/>
              <a:defRPr sz="1000"/>
            </a:lvl2pPr>
            <a:lvl3pPr marL="685800" indent="0">
              <a:buNone/>
              <a:defRPr sz="1000"/>
            </a:lvl3pPr>
            <a:lvl4pPr marL="1028700" indent="0">
              <a:buNone/>
              <a:defRPr sz="1000"/>
            </a:lvl4pPr>
            <a:lvl5pPr marL="1371600" indent="0">
              <a:buNone/>
              <a:defRPr sz="1000"/>
            </a:lvl5pPr>
          </a:lstStyle>
          <a:p>
            <a:pPr lvl="0"/>
            <a:r>
              <a:rPr lang="en-US"/>
              <a:t>Descriptive text</a:t>
            </a:r>
          </a:p>
        </p:txBody>
      </p:sp>
      <p:sp>
        <p:nvSpPr>
          <p:cNvPr id="24" name="Text Placeholder 8">
            <a:extLst>
              <a:ext uri="{FF2B5EF4-FFF2-40B4-BE49-F238E27FC236}">
                <a16:creationId xmlns:a16="http://schemas.microsoft.com/office/drawing/2014/main" id="{EFF6E725-5772-040D-FD07-ADA5451D8239}"/>
              </a:ext>
            </a:extLst>
          </p:cNvPr>
          <p:cNvSpPr>
            <a:spLocks noGrp="1"/>
          </p:cNvSpPr>
          <p:nvPr>
            <p:ph type="body" sz="quarter" idx="20" hasCustomPrompt="1"/>
          </p:nvPr>
        </p:nvSpPr>
        <p:spPr>
          <a:xfrm>
            <a:off x="5922413" y="3865629"/>
            <a:ext cx="2967038" cy="491525"/>
          </a:xfrm>
        </p:spPr>
        <p:txBody>
          <a:bodyPr lIns="0" tIns="0" rIns="0" bIns="0">
            <a:noAutofit/>
          </a:bodyPr>
          <a:lstStyle>
            <a:lvl1pPr marL="0" indent="0" algn="l">
              <a:buNone/>
              <a:defRPr sz="1400"/>
            </a:lvl1pPr>
            <a:lvl2pPr marL="342900" indent="0">
              <a:buNone/>
              <a:defRPr sz="1000"/>
            </a:lvl2pPr>
            <a:lvl3pPr marL="685800" indent="0">
              <a:buNone/>
              <a:defRPr sz="1000"/>
            </a:lvl3pPr>
            <a:lvl4pPr marL="1028700" indent="0">
              <a:buNone/>
              <a:defRPr sz="1000"/>
            </a:lvl4pPr>
            <a:lvl5pPr marL="1371600" indent="0">
              <a:buNone/>
              <a:defRPr sz="1000"/>
            </a:lvl5pPr>
          </a:lstStyle>
          <a:p>
            <a:pPr lvl="0"/>
            <a:r>
              <a:rPr lang="en-US"/>
              <a:t>Highlight Text</a:t>
            </a:r>
          </a:p>
        </p:txBody>
      </p:sp>
      <p:sp>
        <p:nvSpPr>
          <p:cNvPr id="25" name="Picture Placeholder 10">
            <a:extLst>
              <a:ext uri="{FF2B5EF4-FFF2-40B4-BE49-F238E27FC236}">
                <a16:creationId xmlns:a16="http://schemas.microsoft.com/office/drawing/2014/main" id="{29B908E4-F960-D398-CBCB-647332EA4401}"/>
              </a:ext>
            </a:extLst>
          </p:cNvPr>
          <p:cNvSpPr>
            <a:spLocks noGrp="1"/>
          </p:cNvSpPr>
          <p:nvPr>
            <p:ph type="pic" sz="quarter" idx="21" hasCustomPrompt="1"/>
          </p:nvPr>
        </p:nvSpPr>
        <p:spPr>
          <a:xfrm>
            <a:off x="5193855" y="3865629"/>
            <a:ext cx="468393" cy="469354"/>
          </a:xfrm>
        </p:spPr>
        <p:txBody>
          <a:bodyPr anchor="ctr" anchorCtr="0">
            <a:normAutofit/>
          </a:bodyPr>
          <a:lstStyle>
            <a:lvl1pPr marL="0" indent="0" algn="ctr">
              <a:buNone/>
              <a:defRPr sz="900"/>
            </a:lvl1pPr>
          </a:lstStyle>
          <a:p>
            <a:r>
              <a:rPr lang="en-US"/>
              <a:t>Icon</a:t>
            </a:r>
          </a:p>
        </p:txBody>
      </p:sp>
      <p:sp>
        <p:nvSpPr>
          <p:cNvPr id="26" name="Picture Placeholder 10">
            <a:extLst>
              <a:ext uri="{FF2B5EF4-FFF2-40B4-BE49-F238E27FC236}">
                <a16:creationId xmlns:a16="http://schemas.microsoft.com/office/drawing/2014/main" id="{AC5F701E-5D9C-D07B-5530-CABBF558389A}"/>
              </a:ext>
            </a:extLst>
          </p:cNvPr>
          <p:cNvSpPr>
            <a:spLocks noGrp="1"/>
          </p:cNvSpPr>
          <p:nvPr>
            <p:ph type="pic" sz="quarter" idx="22" hasCustomPrompt="1"/>
          </p:nvPr>
        </p:nvSpPr>
        <p:spPr>
          <a:xfrm>
            <a:off x="169490" y="833414"/>
            <a:ext cx="400048" cy="400869"/>
          </a:xfrm>
        </p:spPr>
        <p:txBody>
          <a:bodyPr anchor="ctr" anchorCtr="0">
            <a:normAutofit/>
          </a:bodyPr>
          <a:lstStyle>
            <a:lvl1pPr marL="0" indent="0" algn="ctr">
              <a:buNone/>
              <a:defRPr sz="900"/>
            </a:lvl1pPr>
          </a:lstStyle>
          <a:p>
            <a:r>
              <a:rPr lang="en-US"/>
              <a:t>Icon</a:t>
            </a:r>
          </a:p>
        </p:txBody>
      </p:sp>
      <p:sp>
        <p:nvSpPr>
          <p:cNvPr id="33" name="Footer Placeholder 32">
            <a:extLst>
              <a:ext uri="{FF2B5EF4-FFF2-40B4-BE49-F238E27FC236}">
                <a16:creationId xmlns:a16="http://schemas.microsoft.com/office/drawing/2014/main" id="{DA291779-2172-93FA-108F-11CCD56A0F62}"/>
              </a:ext>
            </a:extLst>
          </p:cNvPr>
          <p:cNvSpPr>
            <a:spLocks noGrp="1"/>
          </p:cNvSpPr>
          <p:nvPr>
            <p:ph type="ftr" sz="quarter" idx="23"/>
          </p:nvPr>
        </p:nvSpPr>
        <p:spPr/>
        <p:txBody>
          <a:bodyPr/>
          <a:lstStyle/>
          <a:p>
            <a:r>
              <a:rPr lang="en-US"/>
              <a:t>|  EERE</a:t>
            </a:r>
          </a:p>
        </p:txBody>
      </p:sp>
      <p:sp>
        <p:nvSpPr>
          <p:cNvPr id="34" name="Slide Number Placeholder 33">
            <a:extLst>
              <a:ext uri="{FF2B5EF4-FFF2-40B4-BE49-F238E27FC236}">
                <a16:creationId xmlns:a16="http://schemas.microsoft.com/office/drawing/2014/main" id="{7083E767-9EF4-BFBE-9999-82EC00FBEEB6}"/>
              </a:ext>
            </a:extLst>
          </p:cNvPr>
          <p:cNvSpPr>
            <a:spLocks noGrp="1"/>
          </p:cNvSpPr>
          <p:nvPr>
            <p:ph type="sldNum" sz="quarter" idx="24"/>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40780113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Slide – Gre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5" y="529177"/>
            <a:ext cx="5411445" cy="994172"/>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704941"/>
            <a:ext cx="7765366" cy="2810788"/>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18">
            <a:extLst>
              <a:ext uri="{FF2B5EF4-FFF2-40B4-BE49-F238E27FC236}">
                <a16:creationId xmlns:a16="http://schemas.microsoft.com/office/drawing/2014/main" id="{FF333F95-A056-490B-467D-302CE6ABC068}"/>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12" name="Slide Number Placeholder 19">
            <a:extLst>
              <a:ext uri="{FF2B5EF4-FFF2-40B4-BE49-F238E27FC236}">
                <a16:creationId xmlns:a16="http://schemas.microsoft.com/office/drawing/2014/main" id="{75B6E487-654B-9F90-6EDA-3E2D9F1B42C6}"/>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3" name="Right Triangle 7">
            <a:extLst>
              <a:ext uri="{FF2B5EF4-FFF2-40B4-BE49-F238E27FC236}">
                <a16:creationId xmlns:a16="http://schemas.microsoft.com/office/drawing/2014/main" id="{E5EC86C1-092F-33E7-7B6A-C647B28F2E06}"/>
              </a:ext>
            </a:extLst>
          </p:cNvPr>
          <p:cNvSpPr/>
          <p:nvPr userDrawn="1"/>
        </p:nvSpPr>
        <p:spPr>
          <a:xfrm rot="10800000">
            <a:off x="4755096" y="3364"/>
            <a:ext cx="4388903" cy="1914645"/>
          </a:xfrm>
          <a:custGeom>
            <a:avLst/>
            <a:gdLst>
              <a:gd name="connsiteX0" fmla="*/ 0 w 4277390"/>
              <a:gd name="connsiteY0" fmla="*/ 1998487 h 1998487"/>
              <a:gd name="connsiteX1" fmla="*/ 0 w 4277390"/>
              <a:gd name="connsiteY1" fmla="*/ 0 h 1998487"/>
              <a:gd name="connsiteX2" fmla="*/ 4277390 w 4277390"/>
              <a:gd name="connsiteY2" fmla="*/ 1998487 h 1998487"/>
              <a:gd name="connsiteX3" fmla="*/ 0 w 4277390"/>
              <a:gd name="connsiteY3" fmla="*/ 1998487 h 1998487"/>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Lst>
            <a:ahLst/>
            <a:cxnLst>
              <a:cxn ang="0">
                <a:pos x="connsiteX0" y="connsiteY0"/>
              </a:cxn>
              <a:cxn ang="0">
                <a:pos x="connsiteX1" y="connsiteY1"/>
              </a:cxn>
              <a:cxn ang="0">
                <a:pos x="connsiteX2" y="connsiteY2"/>
              </a:cxn>
              <a:cxn ang="0">
                <a:pos x="connsiteX3" y="connsiteY3"/>
              </a:cxn>
            </a:cxnLst>
            <a:rect l="l" t="t" r="r" b="b"/>
            <a:pathLst>
              <a:path w="4388903" h="2005921">
                <a:moveTo>
                  <a:pt x="0" y="1998487"/>
                </a:moveTo>
                <a:lnTo>
                  <a:pt x="0" y="0"/>
                </a:lnTo>
                <a:cubicBezTo>
                  <a:pt x="1039221" y="177987"/>
                  <a:pt x="3163826" y="712814"/>
                  <a:pt x="4388903" y="2005921"/>
                </a:cubicBezTo>
                <a:lnTo>
                  <a:pt x="0" y="1998487"/>
                </a:lnTo>
                <a:close/>
              </a:path>
            </a:pathLst>
          </a:cu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65479127"/>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Photo Layout 1">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11422D5D-80F7-D097-34A9-446211FEF147}"/>
              </a:ext>
            </a:extLst>
          </p:cNvPr>
          <p:cNvSpPr/>
          <p:nvPr userDrawn="1"/>
        </p:nvSpPr>
        <p:spPr>
          <a:xfrm>
            <a:off x="5444196" y="0"/>
            <a:ext cx="3699803" cy="516369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Graphic 29">
            <a:extLst>
              <a:ext uri="{FF2B5EF4-FFF2-40B4-BE49-F238E27FC236}">
                <a16:creationId xmlns:a16="http://schemas.microsoft.com/office/drawing/2014/main" id="{25B3F1F5-9AB9-FABB-2BD4-376A0057F485}"/>
              </a:ext>
            </a:extLst>
          </p:cNvPr>
          <p:cNvSpPr/>
          <p:nvPr/>
        </p:nvSpPr>
        <p:spPr>
          <a:xfrm rot="10800000">
            <a:off x="4951975" y="3731336"/>
            <a:ext cx="4188056" cy="737430"/>
          </a:xfrm>
          <a:custGeom>
            <a:avLst/>
            <a:gdLst>
              <a:gd name="connsiteX0" fmla="*/ 0 w 4970240"/>
              <a:gd name="connsiteY0" fmla="*/ 0 h 875156"/>
              <a:gd name="connsiteX1" fmla="*/ 4545521 w 4970240"/>
              <a:gd name="connsiteY1" fmla="*/ 0 h 875156"/>
              <a:gd name="connsiteX2" fmla="*/ 4970240 w 4970240"/>
              <a:gd name="connsiteY2" fmla="*/ 424720 h 875156"/>
              <a:gd name="connsiteX3" fmla="*/ 4970240 w 4970240"/>
              <a:gd name="connsiteY3" fmla="*/ 450437 h 875156"/>
              <a:gd name="connsiteX4" fmla="*/ 4545521 w 4970240"/>
              <a:gd name="connsiteY4" fmla="*/ 875157 h 875156"/>
              <a:gd name="connsiteX5" fmla="*/ 0 w 4970240"/>
              <a:gd name="connsiteY5" fmla="*/ 875157 h 875156"/>
              <a:gd name="connsiteX6" fmla="*/ 0 w 4970240"/>
              <a:gd name="connsiteY6" fmla="*/ 0 h 875156"/>
              <a:gd name="connsiteX7" fmla="*/ 0 w 4970240"/>
              <a:gd name="connsiteY7" fmla="*/ 0 h 87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70240" h="875156">
                <a:moveTo>
                  <a:pt x="0" y="0"/>
                </a:moveTo>
                <a:lnTo>
                  <a:pt x="4545521" y="0"/>
                </a:lnTo>
                <a:cubicBezTo>
                  <a:pt x="4779931" y="0"/>
                  <a:pt x="4970240" y="190310"/>
                  <a:pt x="4970240" y="424720"/>
                </a:cubicBezTo>
                <a:lnTo>
                  <a:pt x="4970240" y="450437"/>
                </a:lnTo>
                <a:cubicBezTo>
                  <a:pt x="4970240" y="684848"/>
                  <a:pt x="4779931" y="875157"/>
                  <a:pt x="4545521" y="875157"/>
                </a:cubicBezTo>
                <a:lnTo>
                  <a:pt x="0" y="875157"/>
                </a:lnTo>
                <a:lnTo>
                  <a:pt x="0" y="0"/>
                </a:lnTo>
                <a:lnTo>
                  <a:pt x="0" y="0"/>
                </a:lnTo>
                <a:close/>
              </a:path>
            </a:pathLst>
          </a:custGeom>
          <a:solidFill>
            <a:schemeClr val="bg2">
              <a:lumMod val="40000"/>
              <a:lumOff val="60000"/>
            </a:schemeClr>
          </a:solidFill>
          <a:ln w="0" cap="flat">
            <a:noFill/>
            <a:prstDash val="solid"/>
            <a:miter/>
          </a:ln>
        </p:spPr>
        <p:txBody>
          <a:bodyPr rtlCol="0" anchor="ctr"/>
          <a:lstStyle/>
          <a:p>
            <a:endParaRPr lang="en-US"/>
          </a:p>
        </p:txBody>
      </p:sp>
      <p:sp>
        <p:nvSpPr>
          <p:cNvPr id="27" name="Graphic 13">
            <a:extLst>
              <a:ext uri="{FF2B5EF4-FFF2-40B4-BE49-F238E27FC236}">
                <a16:creationId xmlns:a16="http://schemas.microsoft.com/office/drawing/2014/main" id="{B073D0D3-C269-CBF8-CE0C-6FB94A38F6F4}"/>
              </a:ext>
            </a:extLst>
          </p:cNvPr>
          <p:cNvSpPr/>
          <p:nvPr userDrawn="1"/>
        </p:nvSpPr>
        <p:spPr>
          <a:xfrm rot="10800000">
            <a:off x="0" y="674621"/>
            <a:ext cx="752622" cy="701122"/>
          </a:xfrm>
          <a:custGeom>
            <a:avLst/>
            <a:gdLst>
              <a:gd name="connsiteX0" fmla="*/ 0 w 1323784"/>
              <a:gd name="connsiteY0" fmla="*/ 616553 h 1233201"/>
              <a:gd name="connsiteX1" fmla="*/ 616744 w 1323784"/>
              <a:gd name="connsiteY1" fmla="*/ 0 h 1233201"/>
              <a:gd name="connsiteX2" fmla="*/ 1323785 w 1323784"/>
              <a:gd name="connsiteY2" fmla="*/ 286 h 1233201"/>
              <a:gd name="connsiteX3" fmla="*/ 1323785 w 1323784"/>
              <a:gd name="connsiteY3" fmla="*/ 1232916 h 1233201"/>
              <a:gd name="connsiteX4" fmla="*/ 616744 w 1323784"/>
              <a:gd name="connsiteY4" fmla="*/ 1233202 h 1233201"/>
              <a:gd name="connsiteX5" fmla="*/ 0 w 1323784"/>
              <a:gd name="connsiteY5" fmla="*/ 616553 h 123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784" h="1233201">
                <a:moveTo>
                  <a:pt x="0" y="616553"/>
                </a:moveTo>
                <a:cubicBezTo>
                  <a:pt x="0" y="276035"/>
                  <a:pt x="276130" y="0"/>
                  <a:pt x="616744" y="0"/>
                </a:cubicBezTo>
                <a:cubicBezTo>
                  <a:pt x="621411" y="0"/>
                  <a:pt x="1191387" y="0"/>
                  <a:pt x="1323785" y="286"/>
                </a:cubicBezTo>
                <a:lnTo>
                  <a:pt x="1323785" y="1232916"/>
                </a:lnTo>
                <a:cubicBezTo>
                  <a:pt x="1191292" y="1233202"/>
                  <a:pt x="621316" y="1233202"/>
                  <a:pt x="616744" y="1233202"/>
                </a:cubicBezTo>
                <a:cubicBezTo>
                  <a:pt x="276130" y="1233202"/>
                  <a:pt x="0" y="957167"/>
                  <a:pt x="0" y="616553"/>
                </a:cubicBezTo>
                <a:close/>
              </a:path>
            </a:pathLst>
          </a:custGeom>
          <a:solidFill>
            <a:srgbClr val="69BE28"/>
          </a:solidFill>
          <a:ln w="0" cap="flat">
            <a:noFill/>
            <a:prstDash val="solid"/>
            <a:miter/>
          </a:ln>
        </p:spPr>
        <p:txBody>
          <a:bodyPr rtlCol="0" anchor="ctr"/>
          <a:lstStyle/>
          <a:p>
            <a:endParaRPr lang="en-US"/>
          </a:p>
        </p:txBody>
      </p:sp>
      <p:sp>
        <p:nvSpPr>
          <p:cNvPr id="22" name="Text Placeholder 21">
            <a:extLst>
              <a:ext uri="{FF2B5EF4-FFF2-40B4-BE49-F238E27FC236}">
                <a16:creationId xmlns:a16="http://schemas.microsoft.com/office/drawing/2014/main" id="{6FFC8D8A-DAF4-1311-7B52-C71A0C3F1AD7}"/>
              </a:ext>
            </a:extLst>
          </p:cNvPr>
          <p:cNvSpPr>
            <a:spLocks noGrp="1"/>
          </p:cNvSpPr>
          <p:nvPr>
            <p:ph type="body" sz="quarter" idx="18" hasCustomPrompt="1"/>
          </p:nvPr>
        </p:nvSpPr>
        <p:spPr>
          <a:xfrm>
            <a:off x="5922988" y="1346763"/>
            <a:ext cx="2967038" cy="1287462"/>
          </a:xfrm>
        </p:spPr>
        <p:txBody>
          <a:bodyPr lIns="0" tIns="0" rIns="0" bIns="0">
            <a:noAutofit/>
          </a:bodyPr>
          <a:lstStyle>
            <a:lvl1pPr marL="0" indent="0">
              <a:buNone/>
              <a:defRPr sz="2000" b="1"/>
            </a:lvl1pPr>
            <a:lvl2pPr marL="342900" indent="0">
              <a:buNone/>
              <a:defRPr sz="2000" b="1"/>
            </a:lvl2pPr>
            <a:lvl3pPr marL="685800" indent="0">
              <a:buNone/>
              <a:defRPr sz="2000" b="1"/>
            </a:lvl3pPr>
            <a:lvl4pPr marL="1028700" indent="0">
              <a:buNone/>
              <a:defRPr sz="2000" b="1"/>
            </a:lvl4pPr>
            <a:lvl5pPr marL="1371600" indent="0">
              <a:buNone/>
              <a:defRPr sz="2000" b="1"/>
            </a:lvl5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a:t>Title or headline text with multiple line of text. Title or headline text with multiple lines</a:t>
            </a:r>
          </a:p>
          <a:p>
            <a:pPr lvl="0"/>
            <a:endParaRPr lang="en-US"/>
          </a:p>
        </p:txBody>
      </p:sp>
      <p:sp>
        <p:nvSpPr>
          <p:cNvPr id="23" name="Text Placeholder 8">
            <a:extLst>
              <a:ext uri="{FF2B5EF4-FFF2-40B4-BE49-F238E27FC236}">
                <a16:creationId xmlns:a16="http://schemas.microsoft.com/office/drawing/2014/main" id="{77D38200-84F1-F90B-1D8C-112ACC899B9D}"/>
              </a:ext>
            </a:extLst>
          </p:cNvPr>
          <p:cNvSpPr>
            <a:spLocks noGrp="1"/>
          </p:cNvSpPr>
          <p:nvPr>
            <p:ph type="body" sz="quarter" idx="19" hasCustomPrompt="1"/>
          </p:nvPr>
        </p:nvSpPr>
        <p:spPr>
          <a:xfrm>
            <a:off x="5922413" y="2728490"/>
            <a:ext cx="2967038" cy="576946"/>
          </a:xfrm>
        </p:spPr>
        <p:txBody>
          <a:bodyPr lIns="0" tIns="0" rIns="0" bIns="0">
            <a:noAutofit/>
          </a:bodyPr>
          <a:lstStyle>
            <a:lvl1pPr marL="0" indent="0" algn="l">
              <a:buNone/>
              <a:defRPr sz="1000"/>
            </a:lvl1pPr>
            <a:lvl2pPr marL="342900" indent="0">
              <a:buNone/>
              <a:defRPr sz="1000"/>
            </a:lvl2pPr>
            <a:lvl3pPr marL="685800" indent="0">
              <a:buNone/>
              <a:defRPr sz="1000"/>
            </a:lvl3pPr>
            <a:lvl4pPr marL="1028700" indent="0">
              <a:buNone/>
              <a:defRPr sz="1000"/>
            </a:lvl4pPr>
            <a:lvl5pPr marL="1371600" indent="0">
              <a:buNone/>
              <a:defRPr sz="1000"/>
            </a:lvl5pPr>
          </a:lstStyle>
          <a:p>
            <a:pPr lvl="0"/>
            <a:r>
              <a:rPr lang="en-US"/>
              <a:t>Descriptive text</a:t>
            </a:r>
          </a:p>
        </p:txBody>
      </p:sp>
      <p:sp>
        <p:nvSpPr>
          <p:cNvPr id="24" name="Text Placeholder 8">
            <a:extLst>
              <a:ext uri="{FF2B5EF4-FFF2-40B4-BE49-F238E27FC236}">
                <a16:creationId xmlns:a16="http://schemas.microsoft.com/office/drawing/2014/main" id="{EFF6E725-5772-040D-FD07-ADA5451D8239}"/>
              </a:ext>
            </a:extLst>
          </p:cNvPr>
          <p:cNvSpPr>
            <a:spLocks noGrp="1"/>
          </p:cNvSpPr>
          <p:nvPr>
            <p:ph type="body" sz="quarter" idx="20" hasCustomPrompt="1"/>
          </p:nvPr>
        </p:nvSpPr>
        <p:spPr>
          <a:xfrm>
            <a:off x="5922413" y="3865629"/>
            <a:ext cx="2967038" cy="491525"/>
          </a:xfrm>
        </p:spPr>
        <p:txBody>
          <a:bodyPr lIns="0" tIns="0" rIns="0" bIns="0">
            <a:noAutofit/>
          </a:bodyPr>
          <a:lstStyle>
            <a:lvl1pPr marL="0" indent="0" algn="l">
              <a:buNone/>
              <a:defRPr sz="1400"/>
            </a:lvl1pPr>
            <a:lvl2pPr marL="342900" indent="0">
              <a:buNone/>
              <a:defRPr sz="1000"/>
            </a:lvl2pPr>
            <a:lvl3pPr marL="685800" indent="0">
              <a:buNone/>
              <a:defRPr sz="1000"/>
            </a:lvl3pPr>
            <a:lvl4pPr marL="1028700" indent="0">
              <a:buNone/>
              <a:defRPr sz="1000"/>
            </a:lvl4pPr>
            <a:lvl5pPr marL="1371600" indent="0">
              <a:buNone/>
              <a:defRPr sz="1000"/>
            </a:lvl5pPr>
          </a:lstStyle>
          <a:p>
            <a:pPr lvl="0"/>
            <a:r>
              <a:rPr lang="en-US"/>
              <a:t>Highlight Text</a:t>
            </a:r>
          </a:p>
        </p:txBody>
      </p:sp>
      <p:sp>
        <p:nvSpPr>
          <p:cNvPr id="25" name="Picture Placeholder 10">
            <a:extLst>
              <a:ext uri="{FF2B5EF4-FFF2-40B4-BE49-F238E27FC236}">
                <a16:creationId xmlns:a16="http://schemas.microsoft.com/office/drawing/2014/main" id="{29B908E4-F960-D398-CBCB-647332EA4401}"/>
              </a:ext>
            </a:extLst>
          </p:cNvPr>
          <p:cNvSpPr>
            <a:spLocks noGrp="1"/>
          </p:cNvSpPr>
          <p:nvPr>
            <p:ph type="pic" sz="quarter" idx="21" hasCustomPrompt="1"/>
          </p:nvPr>
        </p:nvSpPr>
        <p:spPr>
          <a:xfrm>
            <a:off x="5193855" y="3865629"/>
            <a:ext cx="468393" cy="469354"/>
          </a:xfrm>
        </p:spPr>
        <p:txBody>
          <a:bodyPr anchor="ctr" anchorCtr="0">
            <a:normAutofit/>
          </a:bodyPr>
          <a:lstStyle>
            <a:lvl1pPr marL="0" indent="0" algn="ctr">
              <a:buNone/>
              <a:defRPr sz="900"/>
            </a:lvl1pPr>
          </a:lstStyle>
          <a:p>
            <a:r>
              <a:rPr lang="en-US"/>
              <a:t>Icon</a:t>
            </a:r>
          </a:p>
        </p:txBody>
      </p:sp>
      <p:sp>
        <p:nvSpPr>
          <p:cNvPr id="26" name="Picture Placeholder 10">
            <a:extLst>
              <a:ext uri="{FF2B5EF4-FFF2-40B4-BE49-F238E27FC236}">
                <a16:creationId xmlns:a16="http://schemas.microsoft.com/office/drawing/2014/main" id="{AC5F701E-5D9C-D07B-5530-CABBF558389A}"/>
              </a:ext>
            </a:extLst>
          </p:cNvPr>
          <p:cNvSpPr>
            <a:spLocks noGrp="1"/>
          </p:cNvSpPr>
          <p:nvPr>
            <p:ph type="pic" sz="quarter" idx="22" hasCustomPrompt="1"/>
          </p:nvPr>
        </p:nvSpPr>
        <p:spPr>
          <a:xfrm>
            <a:off x="169490" y="833414"/>
            <a:ext cx="400048" cy="400869"/>
          </a:xfrm>
        </p:spPr>
        <p:txBody>
          <a:bodyPr anchor="ctr" anchorCtr="0">
            <a:normAutofit/>
          </a:bodyPr>
          <a:lstStyle>
            <a:lvl1pPr marL="0" indent="0" algn="ctr">
              <a:buNone/>
              <a:defRPr sz="900"/>
            </a:lvl1pPr>
          </a:lstStyle>
          <a:p>
            <a:r>
              <a:rPr lang="en-US"/>
              <a:t>Icon</a:t>
            </a:r>
          </a:p>
        </p:txBody>
      </p:sp>
      <p:sp>
        <p:nvSpPr>
          <p:cNvPr id="8" name="Picture Placeholder 2">
            <a:extLst>
              <a:ext uri="{FF2B5EF4-FFF2-40B4-BE49-F238E27FC236}">
                <a16:creationId xmlns:a16="http://schemas.microsoft.com/office/drawing/2014/main" id="{F1A97D42-6D01-E663-A39E-D2E1679AC567}"/>
              </a:ext>
            </a:extLst>
          </p:cNvPr>
          <p:cNvSpPr>
            <a:spLocks noGrp="1"/>
          </p:cNvSpPr>
          <p:nvPr>
            <p:ph type="pic" sz="quarter" idx="23"/>
          </p:nvPr>
        </p:nvSpPr>
        <p:spPr>
          <a:xfrm>
            <a:off x="928688" y="660400"/>
            <a:ext cx="1792287" cy="1808163"/>
          </a:xfrm>
        </p:spPr>
        <p:txBody>
          <a:bodyPr/>
          <a:lstStyle/>
          <a:p>
            <a:r>
              <a:rPr lang="en-US"/>
              <a:t>Click icon to add picture</a:t>
            </a:r>
          </a:p>
        </p:txBody>
      </p:sp>
      <p:sp>
        <p:nvSpPr>
          <p:cNvPr id="10" name="Picture Placeholder 2">
            <a:extLst>
              <a:ext uri="{FF2B5EF4-FFF2-40B4-BE49-F238E27FC236}">
                <a16:creationId xmlns:a16="http://schemas.microsoft.com/office/drawing/2014/main" id="{C9D895CC-0A97-69C4-EF4D-781E1A1352E6}"/>
              </a:ext>
            </a:extLst>
          </p:cNvPr>
          <p:cNvSpPr>
            <a:spLocks noGrp="1"/>
          </p:cNvSpPr>
          <p:nvPr>
            <p:ph type="pic" sz="quarter" idx="24"/>
          </p:nvPr>
        </p:nvSpPr>
        <p:spPr>
          <a:xfrm>
            <a:off x="2990851" y="660400"/>
            <a:ext cx="1792287" cy="1808163"/>
          </a:xfrm>
        </p:spPr>
        <p:txBody>
          <a:bodyPr/>
          <a:lstStyle/>
          <a:p>
            <a:r>
              <a:rPr lang="en-US"/>
              <a:t>Click icon to add picture</a:t>
            </a:r>
          </a:p>
        </p:txBody>
      </p:sp>
      <p:sp>
        <p:nvSpPr>
          <p:cNvPr id="21" name="Picture Placeholder 2">
            <a:extLst>
              <a:ext uri="{FF2B5EF4-FFF2-40B4-BE49-F238E27FC236}">
                <a16:creationId xmlns:a16="http://schemas.microsoft.com/office/drawing/2014/main" id="{CC95734B-5AD8-468F-0005-873A2535E2F6}"/>
              </a:ext>
            </a:extLst>
          </p:cNvPr>
          <p:cNvSpPr>
            <a:spLocks noGrp="1"/>
          </p:cNvSpPr>
          <p:nvPr>
            <p:ph type="pic" sz="quarter" idx="25"/>
          </p:nvPr>
        </p:nvSpPr>
        <p:spPr>
          <a:xfrm>
            <a:off x="943977" y="2711080"/>
            <a:ext cx="1792287" cy="1808163"/>
          </a:xfrm>
        </p:spPr>
        <p:txBody>
          <a:bodyPr/>
          <a:lstStyle/>
          <a:p>
            <a:r>
              <a:rPr lang="en-US"/>
              <a:t>Click icon to add picture</a:t>
            </a:r>
          </a:p>
        </p:txBody>
      </p:sp>
      <p:sp>
        <p:nvSpPr>
          <p:cNvPr id="29" name="Picture Placeholder 2">
            <a:extLst>
              <a:ext uri="{FF2B5EF4-FFF2-40B4-BE49-F238E27FC236}">
                <a16:creationId xmlns:a16="http://schemas.microsoft.com/office/drawing/2014/main" id="{CC5A542E-2467-6BD1-02AF-E4487A9DDC45}"/>
              </a:ext>
            </a:extLst>
          </p:cNvPr>
          <p:cNvSpPr>
            <a:spLocks noGrp="1"/>
          </p:cNvSpPr>
          <p:nvPr>
            <p:ph type="pic" sz="quarter" idx="26"/>
          </p:nvPr>
        </p:nvSpPr>
        <p:spPr>
          <a:xfrm>
            <a:off x="3006140" y="2711080"/>
            <a:ext cx="1792287" cy="1808163"/>
          </a:xfrm>
        </p:spPr>
        <p:txBody>
          <a:bodyPr/>
          <a:lstStyle/>
          <a:p>
            <a:r>
              <a:rPr lang="en-US"/>
              <a:t>Click icon to add picture</a:t>
            </a:r>
          </a:p>
        </p:txBody>
      </p:sp>
      <p:sp>
        <p:nvSpPr>
          <p:cNvPr id="32" name="Footer Placeholder 31">
            <a:extLst>
              <a:ext uri="{FF2B5EF4-FFF2-40B4-BE49-F238E27FC236}">
                <a16:creationId xmlns:a16="http://schemas.microsoft.com/office/drawing/2014/main" id="{252EF3DE-681C-1DF7-5E2F-0873A0DEB169}"/>
              </a:ext>
            </a:extLst>
          </p:cNvPr>
          <p:cNvSpPr>
            <a:spLocks noGrp="1"/>
          </p:cNvSpPr>
          <p:nvPr>
            <p:ph type="ftr" sz="quarter" idx="27"/>
          </p:nvPr>
        </p:nvSpPr>
        <p:spPr/>
        <p:txBody>
          <a:bodyPr/>
          <a:lstStyle/>
          <a:p>
            <a:r>
              <a:rPr lang="en-US"/>
              <a:t>|  EERE</a:t>
            </a:r>
          </a:p>
        </p:txBody>
      </p:sp>
      <p:sp>
        <p:nvSpPr>
          <p:cNvPr id="33" name="Slide Number Placeholder 32">
            <a:extLst>
              <a:ext uri="{FF2B5EF4-FFF2-40B4-BE49-F238E27FC236}">
                <a16:creationId xmlns:a16="http://schemas.microsoft.com/office/drawing/2014/main" id="{351D06F7-C6AF-5B78-7120-BC1532E7199B}"/>
              </a:ext>
            </a:extLst>
          </p:cNvPr>
          <p:cNvSpPr>
            <a:spLocks noGrp="1"/>
          </p:cNvSpPr>
          <p:nvPr>
            <p:ph type="sldNum" sz="quarter" idx="28"/>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753916326"/>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Simple Content 1">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80B77BFF-AE9F-F62D-3F86-CF99BF5DEED7}"/>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4098223" y="0"/>
            <a:ext cx="5045777" cy="5143500"/>
          </a:xfrm>
          <a:prstGeom prst="rect">
            <a:avLst/>
          </a:prstGeom>
        </p:spPr>
      </p:pic>
      <p:pic>
        <p:nvPicPr>
          <p:cNvPr id="18" name="Graphic 17">
            <a:extLst>
              <a:ext uri="{FF2B5EF4-FFF2-40B4-BE49-F238E27FC236}">
                <a16:creationId xmlns:a16="http://schemas.microsoft.com/office/drawing/2014/main" id="{37B44A2F-7AEB-5EF8-7E60-8B2A8F92B67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0" y="695325"/>
            <a:ext cx="5819775" cy="3752850"/>
          </a:xfrm>
          <a:prstGeom prst="rect">
            <a:avLst/>
          </a:prstGeom>
        </p:spPr>
      </p:pic>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495006" y="1211460"/>
            <a:ext cx="4878147" cy="994172"/>
          </a:xfrm>
        </p:spPr>
        <p:txBody>
          <a:bodyPr lIns="0" tIns="0" rIns="0" bIns="0">
            <a:noAutofit/>
          </a:bodyPr>
          <a:lstStyle>
            <a:lvl1pPr>
              <a:defRPr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495300" y="2387224"/>
            <a:ext cx="4878558" cy="15519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18">
            <a:extLst>
              <a:ext uri="{FF2B5EF4-FFF2-40B4-BE49-F238E27FC236}">
                <a16:creationId xmlns:a16="http://schemas.microsoft.com/office/drawing/2014/main" id="{79747AC6-97FB-B76B-CB0D-2501E86D912F}"/>
              </a:ext>
            </a:extLst>
          </p:cNvPr>
          <p:cNvSpPr>
            <a:spLocks noGrp="1"/>
          </p:cNvSpPr>
          <p:nvPr>
            <p:ph type="ftr" sz="quarter" idx="12"/>
          </p:nvPr>
        </p:nvSpPr>
        <p:spPr/>
        <p:txBody>
          <a:bodyPr/>
          <a:lstStyle/>
          <a:p>
            <a:r>
              <a:rPr lang="en-US"/>
              <a:t>|  EERE</a:t>
            </a:r>
          </a:p>
        </p:txBody>
      </p:sp>
      <p:sp>
        <p:nvSpPr>
          <p:cNvPr id="20" name="Slide Number Placeholder 19">
            <a:extLst>
              <a:ext uri="{FF2B5EF4-FFF2-40B4-BE49-F238E27FC236}">
                <a16:creationId xmlns:a16="http://schemas.microsoft.com/office/drawing/2014/main" id="{FE0DD95F-BC70-4BD1-7A1C-0B858EB4BA64}"/>
              </a:ext>
            </a:extLst>
          </p:cNvPr>
          <p:cNvSpPr>
            <a:spLocks noGrp="1"/>
          </p:cNvSpPr>
          <p:nvPr>
            <p:ph type="sldNum" sz="quarter" idx="13"/>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3115935789"/>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Simple Content 4">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2C747AE0-5664-BACC-1F2E-733ADAB9A888}"/>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0" y="-1"/>
            <a:ext cx="9144000" cy="5140141"/>
          </a:xfrm>
          <a:prstGeom prst="rect">
            <a:avLst/>
          </a:prstGeom>
        </p:spPr>
      </p:pic>
      <p:sp>
        <p:nvSpPr>
          <p:cNvPr id="15" name="Rectangle 14">
            <a:extLst>
              <a:ext uri="{FF2B5EF4-FFF2-40B4-BE49-F238E27FC236}">
                <a16:creationId xmlns:a16="http://schemas.microsoft.com/office/drawing/2014/main" id="{20794CA9-EA73-8202-DE44-DD9B7E628813}"/>
              </a:ext>
            </a:extLst>
          </p:cNvPr>
          <p:cNvSpPr/>
          <p:nvPr userDrawn="1"/>
        </p:nvSpPr>
        <p:spPr>
          <a:xfrm>
            <a:off x="1064145" y="0"/>
            <a:ext cx="4549255" cy="51636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1325775" y="529177"/>
            <a:ext cx="3921474" cy="994172"/>
          </a:xfrm>
        </p:spPr>
        <p:txBody>
          <a:bodyPr lIns="0" tIns="0" rIns="0" bIns="0">
            <a:noAutofit/>
          </a:bodyPr>
          <a:lstStyle>
            <a:lvl1pPr>
              <a:defRPr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1325773" y="1704941"/>
            <a:ext cx="3921473" cy="2810788"/>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18">
            <a:extLst>
              <a:ext uri="{FF2B5EF4-FFF2-40B4-BE49-F238E27FC236}">
                <a16:creationId xmlns:a16="http://schemas.microsoft.com/office/drawing/2014/main" id="{79747AC6-97FB-B76B-CB0D-2501E86D912F}"/>
              </a:ext>
            </a:extLst>
          </p:cNvPr>
          <p:cNvSpPr>
            <a:spLocks noGrp="1"/>
          </p:cNvSpPr>
          <p:nvPr>
            <p:ph type="ftr" sz="quarter" idx="12"/>
          </p:nvPr>
        </p:nvSpPr>
        <p:spPr/>
        <p:txBody>
          <a:bodyPr/>
          <a:lstStyle/>
          <a:p>
            <a:r>
              <a:rPr lang="en-US"/>
              <a:t>|  EERE</a:t>
            </a:r>
          </a:p>
        </p:txBody>
      </p:sp>
      <p:sp>
        <p:nvSpPr>
          <p:cNvPr id="20" name="Slide Number Placeholder 19">
            <a:extLst>
              <a:ext uri="{FF2B5EF4-FFF2-40B4-BE49-F238E27FC236}">
                <a16:creationId xmlns:a16="http://schemas.microsoft.com/office/drawing/2014/main" id="{FE0DD95F-BC70-4BD1-7A1C-0B858EB4BA64}"/>
              </a:ext>
            </a:extLst>
          </p:cNvPr>
          <p:cNvSpPr>
            <a:spLocks noGrp="1"/>
          </p:cNvSpPr>
          <p:nvPr>
            <p:ph type="sldNum" sz="quarter" idx="13"/>
          </p:nvPr>
        </p:nvSpPr>
        <p:spPr/>
        <p:txBody>
          <a:bodyPr/>
          <a:lstStyle/>
          <a:p>
            <a:fld id="{2D6788DA-6548-4EA8-8400-CD3CA88023E3}" type="slidenum">
              <a:rPr lang="en-US" smtClean="0"/>
              <a:pPr/>
              <a:t>‹#›</a:t>
            </a:fld>
            <a:endParaRPr lang="en-US"/>
          </a:p>
        </p:txBody>
      </p:sp>
      <p:grpSp>
        <p:nvGrpSpPr>
          <p:cNvPr id="14" name="Group 13">
            <a:extLst>
              <a:ext uri="{FF2B5EF4-FFF2-40B4-BE49-F238E27FC236}">
                <a16:creationId xmlns:a16="http://schemas.microsoft.com/office/drawing/2014/main" id="{A17E132D-12EB-A009-0F1E-A9D4501C0217}"/>
              </a:ext>
            </a:extLst>
          </p:cNvPr>
          <p:cNvGrpSpPr/>
          <p:nvPr userDrawn="1"/>
        </p:nvGrpSpPr>
        <p:grpSpPr>
          <a:xfrm>
            <a:off x="1064145" y="3360"/>
            <a:ext cx="4557665" cy="158418"/>
            <a:chOff x="907366" y="3359"/>
            <a:chExt cx="3717973" cy="262699"/>
          </a:xfrm>
        </p:grpSpPr>
        <p:sp>
          <p:nvSpPr>
            <p:cNvPr id="11" name="Freeform: Shape 10">
              <a:extLst>
                <a:ext uri="{FF2B5EF4-FFF2-40B4-BE49-F238E27FC236}">
                  <a16:creationId xmlns:a16="http://schemas.microsoft.com/office/drawing/2014/main" id="{16FBA1F6-5E02-0CAB-E984-96CB90F21609}"/>
                </a:ext>
              </a:extLst>
            </p:cNvPr>
            <p:cNvSpPr/>
            <p:nvPr/>
          </p:nvSpPr>
          <p:spPr>
            <a:xfrm rot="10800000">
              <a:off x="3386015"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rgbClr val="2FA52F"/>
            </a:solidFill>
            <a:ln w="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EC7B1EF4-60AE-95F3-EE0E-8EE53F50AE42}"/>
                </a:ext>
              </a:extLst>
            </p:cNvPr>
            <p:cNvSpPr/>
            <p:nvPr/>
          </p:nvSpPr>
          <p:spPr>
            <a:xfrm rot="10800000">
              <a:off x="2146690"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chemeClr val="accent6"/>
            </a:solidFill>
            <a:ln w="0"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4B38A79-DBEB-69E5-AF9D-30CCA3CBB643}"/>
                </a:ext>
              </a:extLst>
            </p:cNvPr>
            <p:cNvSpPr/>
            <p:nvPr/>
          </p:nvSpPr>
          <p:spPr>
            <a:xfrm rot="10800000">
              <a:off x="907366"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rgbClr val="0D918F"/>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4074743317"/>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1_Simple Content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1325775" y="529177"/>
            <a:ext cx="3921474" cy="994172"/>
          </a:xfrm>
        </p:spPr>
        <p:txBody>
          <a:bodyPr lIns="0" tIns="0" rIns="0" bIns="0">
            <a:noAutofit/>
          </a:bodyPr>
          <a:lstStyle>
            <a:lvl1pPr>
              <a:defRPr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1325773" y="1704941"/>
            <a:ext cx="3921473" cy="2810788"/>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18">
            <a:extLst>
              <a:ext uri="{FF2B5EF4-FFF2-40B4-BE49-F238E27FC236}">
                <a16:creationId xmlns:a16="http://schemas.microsoft.com/office/drawing/2014/main" id="{79747AC6-97FB-B76B-CB0D-2501E86D912F}"/>
              </a:ext>
            </a:extLst>
          </p:cNvPr>
          <p:cNvSpPr>
            <a:spLocks noGrp="1"/>
          </p:cNvSpPr>
          <p:nvPr>
            <p:ph type="ftr" sz="quarter" idx="12"/>
          </p:nvPr>
        </p:nvSpPr>
        <p:spPr/>
        <p:txBody>
          <a:bodyPr/>
          <a:lstStyle/>
          <a:p>
            <a:r>
              <a:rPr lang="en-US"/>
              <a:t>|  EERE</a:t>
            </a:r>
          </a:p>
        </p:txBody>
      </p:sp>
      <p:sp>
        <p:nvSpPr>
          <p:cNvPr id="20" name="Slide Number Placeholder 19">
            <a:extLst>
              <a:ext uri="{FF2B5EF4-FFF2-40B4-BE49-F238E27FC236}">
                <a16:creationId xmlns:a16="http://schemas.microsoft.com/office/drawing/2014/main" id="{FE0DD95F-BC70-4BD1-7A1C-0B858EB4BA64}"/>
              </a:ext>
            </a:extLst>
          </p:cNvPr>
          <p:cNvSpPr>
            <a:spLocks noGrp="1"/>
          </p:cNvSpPr>
          <p:nvPr>
            <p:ph type="sldNum" sz="quarter" idx="13"/>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2852150839"/>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Simple Content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D7B4609-4E1B-22CD-5A75-825DE5F0D4D4}"/>
              </a:ext>
            </a:extLst>
          </p:cNvPr>
          <p:cNvSpPr/>
          <p:nvPr userDrawn="1"/>
        </p:nvSpPr>
        <p:spPr>
          <a:xfrm>
            <a:off x="-67603" y="0"/>
            <a:ext cx="4284003" cy="516369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689317" y="529176"/>
            <a:ext cx="2942883" cy="1363123"/>
          </a:xfrm>
        </p:spPr>
        <p:txBody>
          <a:bodyPr lIns="0" tIns="0" rIns="0" bIns="0">
            <a:noAutofit/>
          </a:bodyPr>
          <a:lstStyle>
            <a:lvl1pPr>
              <a:defRPr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689317" y="2006599"/>
            <a:ext cx="2942883" cy="2509129"/>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18">
            <a:extLst>
              <a:ext uri="{FF2B5EF4-FFF2-40B4-BE49-F238E27FC236}">
                <a16:creationId xmlns:a16="http://schemas.microsoft.com/office/drawing/2014/main" id="{79747AC6-97FB-B76B-CB0D-2501E86D912F}"/>
              </a:ext>
            </a:extLst>
          </p:cNvPr>
          <p:cNvSpPr>
            <a:spLocks noGrp="1"/>
          </p:cNvSpPr>
          <p:nvPr>
            <p:ph type="ftr" sz="quarter" idx="12"/>
          </p:nvPr>
        </p:nvSpPr>
        <p:spPr/>
        <p:txBody>
          <a:bodyPr/>
          <a:lstStyle/>
          <a:p>
            <a:r>
              <a:rPr lang="en-US"/>
              <a:t>|  EERE</a:t>
            </a:r>
          </a:p>
        </p:txBody>
      </p:sp>
      <p:sp>
        <p:nvSpPr>
          <p:cNvPr id="20" name="Slide Number Placeholder 19">
            <a:extLst>
              <a:ext uri="{FF2B5EF4-FFF2-40B4-BE49-F238E27FC236}">
                <a16:creationId xmlns:a16="http://schemas.microsoft.com/office/drawing/2014/main" id="{FE0DD95F-BC70-4BD1-7A1C-0B858EB4BA64}"/>
              </a:ext>
            </a:extLst>
          </p:cNvPr>
          <p:cNvSpPr>
            <a:spLocks noGrp="1"/>
          </p:cNvSpPr>
          <p:nvPr>
            <p:ph type="sldNum" sz="quarter" idx="13"/>
          </p:nvPr>
        </p:nvSpPr>
        <p:spPr/>
        <p:txBody>
          <a:bodyPr/>
          <a:lstStyle/>
          <a:p>
            <a:fld id="{2D6788DA-6548-4EA8-8400-CD3CA88023E3}" type="slidenum">
              <a:rPr lang="en-US" smtClean="0"/>
              <a:pPr/>
              <a:t>‹#›</a:t>
            </a:fld>
            <a:endParaRPr lang="en-US"/>
          </a:p>
        </p:txBody>
      </p:sp>
      <p:sp>
        <p:nvSpPr>
          <p:cNvPr id="4" name="Picture Placeholder 4">
            <a:extLst>
              <a:ext uri="{FF2B5EF4-FFF2-40B4-BE49-F238E27FC236}">
                <a16:creationId xmlns:a16="http://schemas.microsoft.com/office/drawing/2014/main" id="{EC0F4492-8746-C4EE-AD43-F20C46D44B6D}"/>
              </a:ext>
            </a:extLst>
          </p:cNvPr>
          <p:cNvSpPr>
            <a:spLocks noGrp="1"/>
          </p:cNvSpPr>
          <p:nvPr>
            <p:ph type="pic" sz="quarter" idx="27"/>
          </p:nvPr>
        </p:nvSpPr>
        <p:spPr>
          <a:xfrm>
            <a:off x="4216400" y="-9525"/>
            <a:ext cx="4927600" cy="5153025"/>
          </a:xfrm>
        </p:spPr>
        <p:txBody>
          <a:bodyPr/>
          <a:lstStyle/>
          <a:p>
            <a:r>
              <a:rPr lang="en-US"/>
              <a:t>Click icon to add picture</a:t>
            </a:r>
          </a:p>
        </p:txBody>
      </p:sp>
    </p:spTree>
    <p:extLst>
      <p:ext uri="{BB962C8B-B14F-4D97-AF65-F5344CB8AC3E}">
        <p14:creationId xmlns:p14="http://schemas.microsoft.com/office/powerpoint/2010/main" val="2716980563"/>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1_Title Slide - one phot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hasCustomPrompt="1"/>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Closing Slide</a:t>
            </a:r>
          </a:p>
        </p:txBody>
      </p:sp>
      <p:sp>
        <p:nvSpPr>
          <p:cNvPr id="8" name="Picture Placeholder 7">
            <a:extLst>
              <a:ext uri="{FF2B5EF4-FFF2-40B4-BE49-F238E27FC236}">
                <a16:creationId xmlns:a16="http://schemas.microsoft.com/office/drawing/2014/main" id="{C9C58D55-8959-EC9E-0D44-1AEE0283F85A}"/>
              </a:ext>
            </a:extLst>
          </p:cNvPr>
          <p:cNvSpPr>
            <a:spLocks noGrp="1"/>
          </p:cNvSpPr>
          <p:nvPr>
            <p:ph type="pic" sz="quarter" idx="10"/>
          </p:nvPr>
        </p:nvSpPr>
        <p:spPr>
          <a:xfrm>
            <a:off x="4114800" y="0"/>
            <a:ext cx="5029200" cy="5143500"/>
          </a:xfrm>
          <a:solidFill>
            <a:schemeClr val="bg2">
              <a:lumMod val="20000"/>
              <a:lumOff val="80000"/>
            </a:schemeClr>
          </a:solidFill>
        </p:spPr>
        <p:txBody>
          <a:bodyPr/>
          <a:lstStyle/>
          <a:p>
            <a:r>
              <a:rPr lang="en-US"/>
              <a:t>Click icon to add picture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14" name="Graphic 13">
            <a:extLst>
              <a:ext uri="{FF2B5EF4-FFF2-40B4-BE49-F238E27FC236}">
                <a16:creationId xmlns:a16="http://schemas.microsoft.com/office/drawing/2014/main" id="{C7E69D77-D679-DF69-ED53-652F479A19F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4396589"/>
            <a:ext cx="552076" cy="539942"/>
          </a:xfrm>
          <a:prstGeom prst="rect">
            <a:avLst/>
          </a:prstGeom>
        </p:spPr>
      </p:pic>
      <p:pic>
        <p:nvPicPr>
          <p:cNvPr id="16" name="Graphic 15">
            <a:extLst>
              <a:ext uri="{FF2B5EF4-FFF2-40B4-BE49-F238E27FC236}">
                <a16:creationId xmlns:a16="http://schemas.microsoft.com/office/drawing/2014/main" id="{50E21878-CE22-832B-B670-B3D623BCF0D5}"/>
              </a:ext>
            </a:extLst>
          </p:cNvPr>
          <p:cNvPicPr>
            <a:picLocks noChangeAspect="1"/>
          </p:cNvPicPr>
          <p:nvPr userDrawn="1"/>
        </p:nvPicPr>
        <p:blipFill>
          <a:blip r:embed="rId4" cstate="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82438" y="4510983"/>
            <a:ext cx="3098800" cy="311153"/>
          </a:xfrm>
          <a:prstGeom prst="rect">
            <a:avLst/>
          </a:prstGeom>
        </p:spPr>
      </p:pic>
    </p:spTree>
    <p:extLst>
      <p:ext uri="{BB962C8B-B14F-4D97-AF65-F5344CB8AC3E}">
        <p14:creationId xmlns:p14="http://schemas.microsoft.com/office/powerpoint/2010/main" val="3778717579"/>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1_Title Slide 2 - one phot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hasCustomPrompt="1"/>
          </p:nvPr>
        </p:nvSpPr>
        <p:spPr>
          <a:xfrm>
            <a:off x="552077" y="1097002"/>
            <a:ext cx="2994069" cy="1420838"/>
          </a:xfrm>
        </p:spPr>
        <p:txBody>
          <a:bodyPr lIns="0" tIns="0" rIns="0" bIns="0" anchor="b" anchorCtr="0">
            <a:noAutofit/>
          </a:bodyPr>
          <a:lstStyle>
            <a:lvl1pPr>
              <a:lnSpc>
                <a:spcPts val="3000"/>
              </a:lnSpc>
              <a:spcAft>
                <a:spcPts val="1200"/>
              </a:spcAft>
              <a:defRPr sz="2800" b="1" spc="-100" baseline="0"/>
            </a:lvl1pPr>
          </a:lstStyle>
          <a:p>
            <a:r>
              <a:rPr lang="en-US"/>
              <a:t>Closing Slide</a:t>
            </a:r>
          </a:p>
        </p:txBody>
      </p:sp>
      <p:sp>
        <p:nvSpPr>
          <p:cNvPr id="8" name="Picture Placeholder 7">
            <a:extLst>
              <a:ext uri="{FF2B5EF4-FFF2-40B4-BE49-F238E27FC236}">
                <a16:creationId xmlns:a16="http://schemas.microsoft.com/office/drawing/2014/main" id="{C9C58D55-8959-EC9E-0D44-1AEE0283F85A}"/>
              </a:ext>
            </a:extLst>
          </p:cNvPr>
          <p:cNvSpPr>
            <a:spLocks noGrp="1"/>
          </p:cNvSpPr>
          <p:nvPr>
            <p:ph type="pic" sz="quarter" idx="10"/>
          </p:nvPr>
        </p:nvSpPr>
        <p:spPr>
          <a:xfrm>
            <a:off x="4114800" y="0"/>
            <a:ext cx="5029200" cy="5143500"/>
          </a:xfrm>
          <a:solidFill>
            <a:schemeClr val="bg2">
              <a:lumMod val="20000"/>
              <a:lumOff val="80000"/>
            </a:schemeClr>
          </a:solidFill>
        </p:spPr>
        <p:txBody>
          <a:bodyPr/>
          <a:lstStyle/>
          <a:p>
            <a:r>
              <a:rPr lang="en-US"/>
              <a:t>Click icon to add picture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2841983"/>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4" name="Graphic 3">
            <a:extLst>
              <a:ext uri="{FF2B5EF4-FFF2-40B4-BE49-F238E27FC236}">
                <a16:creationId xmlns:a16="http://schemas.microsoft.com/office/drawing/2014/main" id="{BAF8D473-A4D1-F060-4417-D381174F2B9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52161" y="3638550"/>
            <a:ext cx="1943100" cy="1504950"/>
          </a:xfrm>
          <a:prstGeom prst="rect">
            <a:avLst/>
          </a:prstGeom>
        </p:spPr>
      </p:pic>
    </p:spTree>
    <p:extLst>
      <p:ext uri="{BB962C8B-B14F-4D97-AF65-F5344CB8AC3E}">
        <p14:creationId xmlns:p14="http://schemas.microsoft.com/office/powerpoint/2010/main" val="2871290973"/>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1_Title Slide 5 - one photo">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70F45841-CD9D-34BD-7031-0B1315BC6349}"/>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4098223" y="0"/>
            <a:ext cx="5045777" cy="5143500"/>
          </a:xfrm>
          <a:prstGeom prst="rect">
            <a:avLst/>
          </a:prstGeom>
        </p:spPr>
      </p:pic>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hasCustomPrompt="1"/>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Closing Slide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14" name="Graphic 13">
            <a:extLst>
              <a:ext uri="{FF2B5EF4-FFF2-40B4-BE49-F238E27FC236}">
                <a16:creationId xmlns:a16="http://schemas.microsoft.com/office/drawing/2014/main" id="{C7E69D77-D679-DF69-ED53-652F479A19F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 y="4338690"/>
            <a:ext cx="552076" cy="539942"/>
          </a:xfrm>
          <a:prstGeom prst="rect">
            <a:avLst/>
          </a:prstGeom>
        </p:spPr>
      </p:pic>
      <p:pic>
        <p:nvPicPr>
          <p:cNvPr id="4" name="Graphic 3">
            <a:extLst>
              <a:ext uri="{FF2B5EF4-FFF2-40B4-BE49-F238E27FC236}">
                <a16:creationId xmlns:a16="http://schemas.microsoft.com/office/drawing/2014/main" id="{8B79BC14-5BD5-20BD-BF0F-011F9C1AB4A4}"/>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4114800" y="2238090"/>
            <a:ext cx="5029200" cy="2905409"/>
          </a:xfrm>
          <a:prstGeom prst="rect">
            <a:avLst/>
          </a:prstGeom>
        </p:spPr>
      </p:pic>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a:extLst>
              <a:ext uri="{FF2B5EF4-FFF2-40B4-BE49-F238E27FC236}">
                <a16:creationId xmlns:a16="http://schemas.microsoft.com/office/drawing/2014/main" id="{661B3BAB-7C4C-80F2-B5EE-D6054C61F966}"/>
              </a:ext>
            </a:extLst>
          </p:cNvPr>
          <p:cNvPicPr>
            <a:picLocks noChangeAspect="1"/>
          </p:cNvPicPr>
          <p:nvPr userDrawn="1"/>
        </p:nvPicPr>
        <p:blipFill>
          <a:blip r:embed="rId7" cstate="print">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82438" y="4453084"/>
            <a:ext cx="3098800" cy="311153"/>
          </a:xfrm>
          <a:prstGeom prst="rect">
            <a:avLst/>
          </a:prstGeom>
        </p:spPr>
      </p:pic>
    </p:spTree>
    <p:extLst>
      <p:ext uri="{BB962C8B-B14F-4D97-AF65-F5344CB8AC3E}">
        <p14:creationId xmlns:p14="http://schemas.microsoft.com/office/powerpoint/2010/main" val="38638174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1_Title Slide 6 - one photo">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70F45841-CD9D-34BD-7031-0B1315BC6349}"/>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4098223" y="0"/>
            <a:ext cx="5045777" cy="5143500"/>
          </a:xfrm>
          <a:prstGeom prst="rect">
            <a:avLst/>
          </a:prstGeom>
        </p:spPr>
      </p:pic>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hasCustomPrompt="1"/>
          </p:nvPr>
        </p:nvSpPr>
        <p:spPr>
          <a:xfrm>
            <a:off x="552077" y="992887"/>
            <a:ext cx="2994069" cy="1420838"/>
          </a:xfrm>
        </p:spPr>
        <p:txBody>
          <a:bodyPr lIns="0" tIns="0" rIns="0" bIns="0" anchor="b" anchorCtr="0">
            <a:noAutofit/>
          </a:bodyPr>
          <a:lstStyle>
            <a:lvl1pPr>
              <a:lnSpc>
                <a:spcPts val="3000"/>
              </a:lnSpc>
              <a:spcAft>
                <a:spcPts val="1200"/>
              </a:spcAft>
              <a:defRPr sz="2800" b="1" spc="-100" baseline="0"/>
            </a:lvl1pPr>
          </a:lstStyle>
          <a:p>
            <a:r>
              <a:rPr lang="en-US"/>
              <a:t>Closing Slide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2737868"/>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4" name="Graphic 3">
            <a:extLst>
              <a:ext uri="{FF2B5EF4-FFF2-40B4-BE49-F238E27FC236}">
                <a16:creationId xmlns:a16="http://schemas.microsoft.com/office/drawing/2014/main" id="{8B79BC14-5BD5-20BD-BF0F-011F9C1AB4A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114800" y="2238090"/>
            <a:ext cx="5029200" cy="2905409"/>
          </a:xfrm>
          <a:prstGeom prst="rect">
            <a:avLst/>
          </a:prstGeom>
        </p:spPr>
      </p:pic>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C4B895EA-76B7-8BFF-F433-37B9B9C8DD7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52161" y="3638549"/>
            <a:ext cx="1943100" cy="1504950"/>
          </a:xfrm>
          <a:prstGeom prst="rect">
            <a:avLst/>
          </a:prstGeom>
        </p:spPr>
      </p:pic>
    </p:spTree>
    <p:extLst>
      <p:ext uri="{BB962C8B-B14F-4D97-AF65-F5344CB8AC3E}">
        <p14:creationId xmlns:p14="http://schemas.microsoft.com/office/powerpoint/2010/main" val="517132640"/>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49.xml><?xml version="1.0" encoding="utf-8"?>
<p:sldLayout xmlns:a="http://schemas.openxmlformats.org/drawingml/2006/main" xmlns:r="http://schemas.openxmlformats.org/officeDocument/2006/relationships" xmlns:p="http://schemas.openxmlformats.org/presentationml/2006/main">
  <p:cSld name="1 column - whi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Content Placeholder 6"/>
          <p:cNvSpPr>
            <a:spLocks noGrp="1"/>
          </p:cNvSpPr>
          <p:nvPr>
            <p:ph sz="quarter" idx="10"/>
          </p:nvPr>
        </p:nvSpPr>
        <p:spPr>
          <a:xfrm>
            <a:off x="358212" y="784900"/>
            <a:ext cx="8427200" cy="402802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7064921"/>
      </p:ext>
    </p:extLst>
  </p:cSld>
  <p:clrMapOvr>
    <a:masterClrMapping/>
  </p:clrMapOvr>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Slide –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5" y="529177"/>
            <a:ext cx="5411445" cy="994172"/>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704941"/>
            <a:ext cx="7765366" cy="2810788"/>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8">
            <a:extLst>
              <a:ext uri="{FF2B5EF4-FFF2-40B4-BE49-F238E27FC236}">
                <a16:creationId xmlns:a16="http://schemas.microsoft.com/office/drawing/2014/main" id="{C54A462B-68A8-6AA8-9F20-AE132F9160C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8" name="Slide Number Placeholder 19">
            <a:extLst>
              <a:ext uri="{FF2B5EF4-FFF2-40B4-BE49-F238E27FC236}">
                <a16:creationId xmlns:a16="http://schemas.microsoft.com/office/drawing/2014/main" id="{E2690D2E-F072-B3C9-D030-D818B9950A12}"/>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3" name="Right Triangle 7">
            <a:extLst>
              <a:ext uri="{FF2B5EF4-FFF2-40B4-BE49-F238E27FC236}">
                <a16:creationId xmlns:a16="http://schemas.microsoft.com/office/drawing/2014/main" id="{14461F7D-A1BC-02DD-2D5B-AD11F4C9F909}"/>
              </a:ext>
            </a:extLst>
          </p:cNvPr>
          <p:cNvSpPr/>
          <p:nvPr userDrawn="1"/>
        </p:nvSpPr>
        <p:spPr>
          <a:xfrm rot="10800000">
            <a:off x="4755096" y="3364"/>
            <a:ext cx="4388903" cy="1914645"/>
          </a:xfrm>
          <a:custGeom>
            <a:avLst/>
            <a:gdLst>
              <a:gd name="connsiteX0" fmla="*/ 0 w 4277390"/>
              <a:gd name="connsiteY0" fmla="*/ 1998487 h 1998487"/>
              <a:gd name="connsiteX1" fmla="*/ 0 w 4277390"/>
              <a:gd name="connsiteY1" fmla="*/ 0 h 1998487"/>
              <a:gd name="connsiteX2" fmla="*/ 4277390 w 4277390"/>
              <a:gd name="connsiteY2" fmla="*/ 1998487 h 1998487"/>
              <a:gd name="connsiteX3" fmla="*/ 0 w 4277390"/>
              <a:gd name="connsiteY3" fmla="*/ 1998487 h 1998487"/>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Lst>
            <a:ahLst/>
            <a:cxnLst>
              <a:cxn ang="0">
                <a:pos x="connsiteX0" y="connsiteY0"/>
              </a:cxn>
              <a:cxn ang="0">
                <a:pos x="connsiteX1" y="connsiteY1"/>
              </a:cxn>
              <a:cxn ang="0">
                <a:pos x="connsiteX2" y="connsiteY2"/>
              </a:cxn>
              <a:cxn ang="0">
                <a:pos x="connsiteX3" y="connsiteY3"/>
              </a:cxn>
            </a:cxnLst>
            <a:rect l="l" t="t" r="r" b="b"/>
            <a:pathLst>
              <a:path w="4388903" h="2005921">
                <a:moveTo>
                  <a:pt x="0" y="1998487"/>
                </a:moveTo>
                <a:lnTo>
                  <a:pt x="0" y="0"/>
                </a:lnTo>
                <a:cubicBezTo>
                  <a:pt x="1039221" y="177987"/>
                  <a:pt x="3163826" y="712814"/>
                  <a:pt x="4388903" y="2005921"/>
                </a:cubicBezTo>
                <a:lnTo>
                  <a:pt x="0" y="1998487"/>
                </a:lnTo>
                <a:close/>
              </a:path>
            </a:pathLst>
          </a:cu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70216417"/>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p:cSld name="Chart - whi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Chart Placeholder 6"/>
          <p:cNvSpPr>
            <a:spLocks noGrp="1"/>
          </p:cNvSpPr>
          <p:nvPr>
            <p:ph type="chart" sz="quarter" idx="10"/>
          </p:nvPr>
        </p:nvSpPr>
        <p:spPr>
          <a:xfrm>
            <a:off x="365776" y="784196"/>
            <a:ext cx="7575460" cy="3933480"/>
          </a:xfrm>
          <a:prstGeom prst="rect">
            <a:avLst/>
          </a:prstGeom>
        </p:spPr>
        <p:txBody>
          <a:bodyPr rtlCol="0">
            <a:normAutofit/>
          </a:bodyPr>
          <a:lstStyle/>
          <a:p>
            <a:pPr lvl="0"/>
            <a:r>
              <a:rPr lang="en-US" noProof="0"/>
              <a:t>Click icon to add chart</a:t>
            </a:r>
          </a:p>
        </p:txBody>
      </p:sp>
    </p:spTree>
    <p:extLst>
      <p:ext uri="{BB962C8B-B14F-4D97-AF65-F5344CB8AC3E}">
        <p14:creationId xmlns:p14="http://schemas.microsoft.com/office/powerpoint/2010/main" val="717310335"/>
      </p:ext>
    </p:extLst>
  </p:cSld>
  <p:clrMapOvr>
    <a:masterClrMapping/>
  </p:clrMapOvr>
  <p:hf hdr="0" ftr="0" dt="0"/>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Title Slide - one phot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8" name="Picture Placeholder 7">
            <a:extLst>
              <a:ext uri="{FF2B5EF4-FFF2-40B4-BE49-F238E27FC236}">
                <a16:creationId xmlns:a16="http://schemas.microsoft.com/office/drawing/2014/main" id="{C9C58D55-8959-EC9E-0D44-1AEE0283F85A}"/>
              </a:ext>
            </a:extLst>
          </p:cNvPr>
          <p:cNvSpPr>
            <a:spLocks noGrp="1"/>
          </p:cNvSpPr>
          <p:nvPr>
            <p:ph type="pic" sz="quarter" idx="10"/>
          </p:nvPr>
        </p:nvSpPr>
        <p:spPr>
          <a:xfrm>
            <a:off x="4114800" y="0"/>
            <a:ext cx="5029200" cy="5143500"/>
          </a:xfrm>
          <a:solidFill>
            <a:schemeClr val="bg2">
              <a:lumMod val="20000"/>
              <a:lumOff val="80000"/>
            </a:schemeClr>
          </a:solidFill>
        </p:spPr>
        <p:txBody>
          <a:bodyPr/>
          <a:lstStyle/>
          <a:p>
            <a:r>
              <a:rPr lang="en-US"/>
              <a:t>Click icon to add picture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14" name="Graphic 13">
            <a:extLst>
              <a:ext uri="{FF2B5EF4-FFF2-40B4-BE49-F238E27FC236}">
                <a16:creationId xmlns:a16="http://schemas.microsoft.com/office/drawing/2014/main" id="{C7E69D77-D679-DF69-ED53-652F479A19F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702775"/>
            <a:ext cx="552076" cy="539942"/>
          </a:xfrm>
          <a:prstGeom prst="rect">
            <a:avLst/>
          </a:prstGeom>
        </p:spPr>
      </p:pic>
      <p:pic>
        <p:nvPicPr>
          <p:cNvPr id="16" name="Graphic 15">
            <a:extLst>
              <a:ext uri="{FF2B5EF4-FFF2-40B4-BE49-F238E27FC236}">
                <a16:creationId xmlns:a16="http://schemas.microsoft.com/office/drawing/2014/main" id="{50E21878-CE22-832B-B670-B3D623BCF0D5}"/>
              </a:ext>
            </a:extLst>
          </p:cNvPr>
          <p:cNvPicPr>
            <a:picLocks noChangeAspect="1"/>
          </p:cNvPicPr>
          <p:nvPr userDrawn="1"/>
        </p:nvPicPr>
        <p:blipFill>
          <a:blip r:embed="rId4" cstate="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82438" y="817169"/>
            <a:ext cx="3098800" cy="311153"/>
          </a:xfrm>
          <a:prstGeom prst="rect">
            <a:avLst/>
          </a:prstGeom>
        </p:spPr>
      </p:pic>
    </p:spTree>
    <p:extLst>
      <p:ext uri="{BB962C8B-B14F-4D97-AF65-F5344CB8AC3E}">
        <p14:creationId xmlns:p14="http://schemas.microsoft.com/office/powerpoint/2010/main" val="3073094484"/>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Title Slide 2 - one phot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8" name="Picture Placeholder 7">
            <a:extLst>
              <a:ext uri="{FF2B5EF4-FFF2-40B4-BE49-F238E27FC236}">
                <a16:creationId xmlns:a16="http://schemas.microsoft.com/office/drawing/2014/main" id="{C9C58D55-8959-EC9E-0D44-1AEE0283F85A}"/>
              </a:ext>
            </a:extLst>
          </p:cNvPr>
          <p:cNvSpPr>
            <a:spLocks noGrp="1"/>
          </p:cNvSpPr>
          <p:nvPr>
            <p:ph type="pic" sz="quarter" idx="10"/>
          </p:nvPr>
        </p:nvSpPr>
        <p:spPr>
          <a:xfrm>
            <a:off x="4114800" y="0"/>
            <a:ext cx="5029200" cy="5143500"/>
          </a:xfrm>
          <a:solidFill>
            <a:schemeClr val="bg2">
              <a:lumMod val="20000"/>
              <a:lumOff val="80000"/>
            </a:schemeClr>
          </a:solidFill>
        </p:spPr>
        <p:txBody>
          <a:bodyPr/>
          <a:lstStyle/>
          <a:p>
            <a:r>
              <a:rPr lang="en-US"/>
              <a:t>Click icon to add picture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4" name="Graphic 3">
            <a:extLst>
              <a:ext uri="{FF2B5EF4-FFF2-40B4-BE49-F238E27FC236}">
                <a16:creationId xmlns:a16="http://schemas.microsoft.com/office/drawing/2014/main" id="{BAF8D473-A4D1-F060-4417-D381174F2B9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52161" y="-5142"/>
            <a:ext cx="1943100" cy="1504950"/>
          </a:xfrm>
          <a:prstGeom prst="rect">
            <a:avLst/>
          </a:prstGeom>
        </p:spPr>
      </p:pic>
    </p:spTree>
    <p:extLst>
      <p:ext uri="{BB962C8B-B14F-4D97-AF65-F5344CB8AC3E}">
        <p14:creationId xmlns:p14="http://schemas.microsoft.com/office/powerpoint/2010/main" val="2883805202"/>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Title Slide 3 - four photo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8" name="Picture Placeholder 7">
            <a:extLst>
              <a:ext uri="{FF2B5EF4-FFF2-40B4-BE49-F238E27FC236}">
                <a16:creationId xmlns:a16="http://schemas.microsoft.com/office/drawing/2014/main" id="{C9C58D55-8959-EC9E-0D44-1AEE0283F85A}"/>
              </a:ext>
            </a:extLst>
          </p:cNvPr>
          <p:cNvSpPr>
            <a:spLocks noGrp="1"/>
          </p:cNvSpPr>
          <p:nvPr>
            <p:ph type="pic" sz="quarter" idx="10"/>
          </p:nvPr>
        </p:nvSpPr>
        <p:spPr>
          <a:xfrm>
            <a:off x="4114800" y="-12700"/>
            <a:ext cx="2514599" cy="2571750"/>
          </a:xfrm>
          <a:solidFill>
            <a:schemeClr val="bg2">
              <a:lumMod val="20000"/>
              <a:lumOff val="80000"/>
            </a:schemeClr>
          </a:solidFill>
        </p:spPr>
        <p:txBody>
          <a:bodyPr/>
          <a:lstStyle/>
          <a:p>
            <a:r>
              <a:rPr lang="en-US"/>
              <a:t>Click icon to add picture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14" name="Graphic 13">
            <a:extLst>
              <a:ext uri="{FF2B5EF4-FFF2-40B4-BE49-F238E27FC236}">
                <a16:creationId xmlns:a16="http://schemas.microsoft.com/office/drawing/2014/main" id="{C7E69D77-D679-DF69-ED53-652F479A19F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702775"/>
            <a:ext cx="552076" cy="539942"/>
          </a:xfrm>
          <a:prstGeom prst="rect">
            <a:avLst/>
          </a:prstGeom>
        </p:spPr>
      </p:pic>
      <p:sp>
        <p:nvSpPr>
          <p:cNvPr id="3" name="Picture Placeholder 7">
            <a:extLst>
              <a:ext uri="{FF2B5EF4-FFF2-40B4-BE49-F238E27FC236}">
                <a16:creationId xmlns:a16="http://schemas.microsoft.com/office/drawing/2014/main" id="{35567ED7-AAC6-C719-1356-73DEFE9FF329}"/>
              </a:ext>
            </a:extLst>
          </p:cNvPr>
          <p:cNvSpPr>
            <a:spLocks noGrp="1"/>
          </p:cNvSpPr>
          <p:nvPr>
            <p:ph type="pic" sz="quarter" idx="12"/>
          </p:nvPr>
        </p:nvSpPr>
        <p:spPr>
          <a:xfrm>
            <a:off x="6629400" y="-12700"/>
            <a:ext cx="2514599" cy="2571750"/>
          </a:xfrm>
          <a:solidFill>
            <a:schemeClr val="bg2">
              <a:lumMod val="20000"/>
              <a:lumOff val="80000"/>
            </a:schemeClr>
          </a:solidFill>
        </p:spPr>
        <p:txBody>
          <a:bodyPr/>
          <a:lstStyle/>
          <a:p>
            <a:r>
              <a:rPr lang="en-US"/>
              <a:t>Click icon to add picture</a:t>
            </a:r>
          </a:p>
        </p:txBody>
      </p:sp>
      <p:sp>
        <p:nvSpPr>
          <p:cNvPr id="4" name="Picture Placeholder 7">
            <a:extLst>
              <a:ext uri="{FF2B5EF4-FFF2-40B4-BE49-F238E27FC236}">
                <a16:creationId xmlns:a16="http://schemas.microsoft.com/office/drawing/2014/main" id="{F7A9F3BC-9707-FD8F-A922-9F6384A573A0}"/>
              </a:ext>
            </a:extLst>
          </p:cNvPr>
          <p:cNvSpPr>
            <a:spLocks noGrp="1"/>
          </p:cNvSpPr>
          <p:nvPr>
            <p:ph type="pic" sz="quarter" idx="13"/>
          </p:nvPr>
        </p:nvSpPr>
        <p:spPr>
          <a:xfrm>
            <a:off x="4114801" y="2563325"/>
            <a:ext cx="2514599" cy="2571750"/>
          </a:xfrm>
          <a:solidFill>
            <a:schemeClr val="bg2">
              <a:lumMod val="20000"/>
              <a:lumOff val="80000"/>
            </a:schemeClr>
          </a:solidFill>
        </p:spPr>
        <p:txBody>
          <a:bodyPr/>
          <a:lstStyle/>
          <a:p>
            <a:r>
              <a:rPr lang="en-US"/>
              <a:t>Click icon to add picture</a:t>
            </a:r>
          </a:p>
        </p:txBody>
      </p:sp>
      <p:sp>
        <p:nvSpPr>
          <p:cNvPr id="5" name="Picture Placeholder 7">
            <a:extLst>
              <a:ext uri="{FF2B5EF4-FFF2-40B4-BE49-F238E27FC236}">
                <a16:creationId xmlns:a16="http://schemas.microsoft.com/office/drawing/2014/main" id="{ACEE794C-51F9-2664-470C-D3FFBEF7E96D}"/>
              </a:ext>
            </a:extLst>
          </p:cNvPr>
          <p:cNvSpPr>
            <a:spLocks noGrp="1"/>
          </p:cNvSpPr>
          <p:nvPr>
            <p:ph type="pic" sz="quarter" idx="14"/>
          </p:nvPr>
        </p:nvSpPr>
        <p:spPr>
          <a:xfrm>
            <a:off x="6629401" y="2563325"/>
            <a:ext cx="2514599" cy="2571750"/>
          </a:xfrm>
          <a:solidFill>
            <a:schemeClr val="bg2">
              <a:lumMod val="20000"/>
              <a:lumOff val="80000"/>
            </a:schemeClr>
          </a:solidFill>
        </p:spPr>
        <p:txBody>
          <a:bodyPr/>
          <a:lstStyle/>
          <a:p>
            <a:r>
              <a:rPr lang="en-US"/>
              <a:t>Click icon to add picture</a:t>
            </a:r>
          </a:p>
        </p:txBody>
      </p:sp>
      <p:pic>
        <p:nvPicPr>
          <p:cNvPr id="7" name="Graphic 6">
            <a:extLst>
              <a:ext uri="{FF2B5EF4-FFF2-40B4-BE49-F238E27FC236}">
                <a16:creationId xmlns:a16="http://schemas.microsoft.com/office/drawing/2014/main" id="{1B8B490E-863A-5260-7FDB-B6612182A4A3}"/>
              </a:ext>
            </a:extLst>
          </p:cNvPr>
          <p:cNvPicPr>
            <a:picLocks noChangeAspect="1"/>
          </p:cNvPicPr>
          <p:nvPr userDrawn="1"/>
        </p:nvPicPr>
        <p:blipFill>
          <a:blip r:embed="rId4" cstate="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82438" y="817169"/>
            <a:ext cx="3098800" cy="311153"/>
          </a:xfrm>
          <a:prstGeom prst="rect">
            <a:avLst/>
          </a:prstGeom>
        </p:spPr>
      </p:pic>
    </p:spTree>
    <p:extLst>
      <p:ext uri="{BB962C8B-B14F-4D97-AF65-F5344CB8AC3E}">
        <p14:creationId xmlns:p14="http://schemas.microsoft.com/office/powerpoint/2010/main" val="2287132720"/>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Title Slide 4 - four photo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8" name="Picture Placeholder 7">
            <a:extLst>
              <a:ext uri="{FF2B5EF4-FFF2-40B4-BE49-F238E27FC236}">
                <a16:creationId xmlns:a16="http://schemas.microsoft.com/office/drawing/2014/main" id="{C9C58D55-8959-EC9E-0D44-1AEE0283F85A}"/>
              </a:ext>
            </a:extLst>
          </p:cNvPr>
          <p:cNvSpPr>
            <a:spLocks noGrp="1"/>
          </p:cNvSpPr>
          <p:nvPr>
            <p:ph type="pic" sz="quarter" idx="10"/>
          </p:nvPr>
        </p:nvSpPr>
        <p:spPr>
          <a:xfrm>
            <a:off x="4114800" y="-12700"/>
            <a:ext cx="2514599" cy="2571750"/>
          </a:xfrm>
          <a:solidFill>
            <a:schemeClr val="bg2">
              <a:lumMod val="20000"/>
              <a:lumOff val="80000"/>
            </a:schemeClr>
          </a:solidFill>
        </p:spPr>
        <p:txBody>
          <a:bodyPr/>
          <a:lstStyle/>
          <a:p>
            <a:r>
              <a:rPr lang="en-US"/>
              <a:t>Click icon to add picture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sp>
        <p:nvSpPr>
          <p:cNvPr id="3" name="Picture Placeholder 7">
            <a:extLst>
              <a:ext uri="{FF2B5EF4-FFF2-40B4-BE49-F238E27FC236}">
                <a16:creationId xmlns:a16="http://schemas.microsoft.com/office/drawing/2014/main" id="{35567ED7-AAC6-C719-1356-73DEFE9FF329}"/>
              </a:ext>
            </a:extLst>
          </p:cNvPr>
          <p:cNvSpPr>
            <a:spLocks noGrp="1"/>
          </p:cNvSpPr>
          <p:nvPr>
            <p:ph type="pic" sz="quarter" idx="12"/>
          </p:nvPr>
        </p:nvSpPr>
        <p:spPr>
          <a:xfrm>
            <a:off x="6629400" y="-12700"/>
            <a:ext cx="2514599" cy="2571750"/>
          </a:xfrm>
          <a:solidFill>
            <a:schemeClr val="bg2">
              <a:lumMod val="20000"/>
              <a:lumOff val="80000"/>
            </a:schemeClr>
          </a:solidFill>
        </p:spPr>
        <p:txBody>
          <a:bodyPr/>
          <a:lstStyle/>
          <a:p>
            <a:r>
              <a:rPr lang="en-US"/>
              <a:t>Click icon to add picture</a:t>
            </a:r>
          </a:p>
        </p:txBody>
      </p:sp>
      <p:sp>
        <p:nvSpPr>
          <p:cNvPr id="4" name="Picture Placeholder 7">
            <a:extLst>
              <a:ext uri="{FF2B5EF4-FFF2-40B4-BE49-F238E27FC236}">
                <a16:creationId xmlns:a16="http://schemas.microsoft.com/office/drawing/2014/main" id="{F7A9F3BC-9707-FD8F-A922-9F6384A573A0}"/>
              </a:ext>
            </a:extLst>
          </p:cNvPr>
          <p:cNvSpPr>
            <a:spLocks noGrp="1"/>
          </p:cNvSpPr>
          <p:nvPr>
            <p:ph type="pic" sz="quarter" idx="13"/>
          </p:nvPr>
        </p:nvSpPr>
        <p:spPr>
          <a:xfrm>
            <a:off x="4114801" y="2563325"/>
            <a:ext cx="2514599" cy="2571750"/>
          </a:xfrm>
          <a:solidFill>
            <a:schemeClr val="bg2">
              <a:lumMod val="20000"/>
              <a:lumOff val="80000"/>
            </a:schemeClr>
          </a:solidFill>
        </p:spPr>
        <p:txBody>
          <a:bodyPr/>
          <a:lstStyle/>
          <a:p>
            <a:r>
              <a:rPr lang="en-US"/>
              <a:t>Click icon to add picture</a:t>
            </a:r>
          </a:p>
        </p:txBody>
      </p:sp>
      <p:sp>
        <p:nvSpPr>
          <p:cNvPr id="5" name="Picture Placeholder 7">
            <a:extLst>
              <a:ext uri="{FF2B5EF4-FFF2-40B4-BE49-F238E27FC236}">
                <a16:creationId xmlns:a16="http://schemas.microsoft.com/office/drawing/2014/main" id="{ACEE794C-51F9-2664-470C-D3FFBEF7E96D}"/>
              </a:ext>
            </a:extLst>
          </p:cNvPr>
          <p:cNvSpPr>
            <a:spLocks noGrp="1"/>
          </p:cNvSpPr>
          <p:nvPr>
            <p:ph type="pic" sz="quarter" idx="14"/>
          </p:nvPr>
        </p:nvSpPr>
        <p:spPr>
          <a:xfrm>
            <a:off x="6629401" y="2563325"/>
            <a:ext cx="2514599" cy="2571750"/>
          </a:xfrm>
          <a:solidFill>
            <a:schemeClr val="bg2">
              <a:lumMod val="20000"/>
              <a:lumOff val="80000"/>
            </a:schemeClr>
          </a:solidFill>
        </p:spPr>
        <p:txBody>
          <a:bodyPr/>
          <a:lstStyle/>
          <a:p>
            <a:r>
              <a:rPr lang="en-US"/>
              <a:t>Click icon to add picture</a:t>
            </a:r>
          </a:p>
        </p:txBody>
      </p:sp>
      <p:pic>
        <p:nvPicPr>
          <p:cNvPr id="7" name="Graphic 6">
            <a:extLst>
              <a:ext uri="{FF2B5EF4-FFF2-40B4-BE49-F238E27FC236}">
                <a16:creationId xmlns:a16="http://schemas.microsoft.com/office/drawing/2014/main" id="{DD57E755-3B28-A1C1-35D5-8F17D10DD8F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52161" y="-5142"/>
            <a:ext cx="1943100" cy="1504950"/>
          </a:xfrm>
          <a:prstGeom prst="rect">
            <a:avLst/>
          </a:prstGeom>
        </p:spPr>
      </p:pic>
    </p:spTree>
    <p:extLst>
      <p:ext uri="{BB962C8B-B14F-4D97-AF65-F5344CB8AC3E}">
        <p14:creationId xmlns:p14="http://schemas.microsoft.com/office/powerpoint/2010/main" val="1135320336"/>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Title Slide 5 - one photo">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70F45841-CD9D-34BD-7031-0B1315BC6349}"/>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4098223" y="0"/>
            <a:ext cx="5045777" cy="5143500"/>
          </a:xfrm>
          <a:prstGeom prst="rect">
            <a:avLst/>
          </a:prstGeom>
        </p:spPr>
      </p:pic>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14" name="Graphic 13">
            <a:extLst>
              <a:ext uri="{FF2B5EF4-FFF2-40B4-BE49-F238E27FC236}">
                <a16:creationId xmlns:a16="http://schemas.microsoft.com/office/drawing/2014/main" id="{C7E69D77-D679-DF69-ED53-652F479A19F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 y="702775"/>
            <a:ext cx="552076" cy="539942"/>
          </a:xfrm>
          <a:prstGeom prst="rect">
            <a:avLst/>
          </a:prstGeom>
        </p:spPr>
      </p:pic>
      <p:pic>
        <p:nvPicPr>
          <p:cNvPr id="4" name="Graphic 3">
            <a:extLst>
              <a:ext uri="{FF2B5EF4-FFF2-40B4-BE49-F238E27FC236}">
                <a16:creationId xmlns:a16="http://schemas.microsoft.com/office/drawing/2014/main" id="{8B79BC14-5BD5-20BD-BF0F-011F9C1AB4A4}"/>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4114800" y="2238090"/>
            <a:ext cx="5029200" cy="2905409"/>
          </a:xfrm>
          <a:prstGeom prst="rect">
            <a:avLst/>
          </a:prstGeom>
        </p:spPr>
      </p:pic>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a:extLst>
              <a:ext uri="{FF2B5EF4-FFF2-40B4-BE49-F238E27FC236}">
                <a16:creationId xmlns:a16="http://schemas.microsoft.com/office/drawing/2014/main" id="{661B3BAB-7C4C-80F2-B5EE-D6054C61F966}"/>
              </a:ext>
            </a:extLst>
          </p:cNvPr>
          <p:cNvPicPr>
            <a:picLocks noChangeAspect="1"/>
          </p:cNvPicPr>
          <p:nvPr userDrawn="1"/>
        </p:nvPicPr>
        <p:blipFill>
          <a:blip r:embed="rId7" cstate="print">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82438" y="817169"/>
            <a:ext cx="3098800" cy="311153"/>
          </a:xfrm>
          <a:prstGeom prst="rect">
            <a:avLst/>
          </a:prstGeom>
        </p:spPr>
      </p:pic>
    </p:spTree>
    <p:extLst>
      <p:ext uri="{BB962C8B-B14F-4D97-AF65-F5344CB8AC3E}">
        <p14:creationId xmlns:p14="http://schemas.microsoft.com/office/powerpoint/2010/main" val="1317190171"/>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Title Slide 6 - one photo">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70F45841-CD9D-34BD-7031-0B1315BC6349}"/>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4098223" y="0"/>
            <a:ext cx="5045777" cy="5143500"/>
          </a:xfrm>
          <a:prstGeom prst="rect">
            <a:avLst/>
          </a:prstGeom>
        </p:spPr>
      </p:pic>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4" name="Graphic 3">
            <a:extLst>
              <a:ext uri="{FF2B5EF4-FFF2-40B4-BE49-F238E27FC236}">
                <a16:creationId xmlns:a16="http://schemas.microsoft.com/office/drawing/2014/main" id="{8B79BC14-5BD5-20BD-BF0F-011F9C1AB4A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114800" y="2238090"/>
            <a:ext cx="5029200" cy="2905409"/>
          </a:xfrm>
          <a:prstGeom prst="rect">
            <a:avLst/>
          </a:prstGeom>
        </p:spPr>
      </p:pic>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C4B895EA-76B7-8BFF-F433-37B9B9C8DD7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52161" y="-5142"/>
            <a:ext cx="1943100" cy="1504950"/>
          </a:xfrm>
          <a:prstGeom prst="rect">
            <a:avLst/>
          </a:prstGeom>
        </p:spPr>
      </p:pic>
    </p:spTree>
    <p:extLst>
      <p:ext uri="{BB962C8B-B14F-4D97-AF65-F5344CB8AC3E}">
        <p14:creationId xmlns:p14="http://schemas.microsoft.com/office/powerpoint/2010/main" val="175368298"/>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Title Slide 7 - one photo">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70F45841-CD9D-34BD-7031-0B1315BC6349}"/>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4098223" y="0"/>
            <a:ext cx="5045777" cy="5143500"/>
          </a:xfrm>
          <a:prstGeom prst="rect">
            <a:avLst/>
          </a:prstGeom>
        </p:spPr>
      </p:pic>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14" name="Graphic 13">
            <a:extLst>
              <a:ext uri="{FF2B5EF4-FFF2-40B4-BE49-F238E27FC236}">
                <a16:creationId xmlns:a16="http://schemas.microsoft.com/office/drawing/2014/main" id="{C7E69D77-D679-DF69-ED53-652F479A19F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 y="702775"/>
            <a:ext cx="552076" cy="539942"/>
          </a:xfrm>
          <a:prstGeom prst="rect">
            <a:avLst/>
          </a:prstGeom>
        </p:spPr>
      </p:pic>
      <p:pic>
        <p:nvPicPr>
          <p:cNvPr id="4" name="Graphic 3">
            <a:extLst>
              <a:ext uri="{FF2B5EF4-FFF2-40B4-BE49-F238E27FC236}">
                <a16:creationId xmlns:a16="http://schemas.microsoft.com/office/drawing/2014/main" id="{8B79BC14-5BD5-20BD-BF0F-011F9C1AB4A4}"/>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4114800" y="2238090"/>
            <a:ext cx="5029200" cy="2905409"/>
          </a:xfrm>
          <a:prstGeom prst="rect">
            <a:avLst/>
          </a:prstGeom>
        </p:spPr>
      </p:pic>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Graphic 15">
            <a:extLst>
              <a:ext uri="{FF2B5EF4-FFF2-40B4-BE49-F238E27FC236}">
                <a16:creationId xmlns:a16="http://schemas.microsoft.com/office/drawing/2014/main" id="{815E3C81-1E2E-7B24-059D-66527696AD5F}"/>
              </a:ext>
            </a:extLst>
          </p:cNvPr>
          <p:cNvSpPr/>
          <p:nvPr/>
        </p:nvSpPr>
        <p:spPr>
          <a:xfrm rot="10800000" flipH="1">
            <a:off x="4434916" y="-739"/>
            <a:ext cx="4709084" cy="2904303"/>
          </a:xfrm>
          <a:custGeom>
            <a:avLst/>
            <a:gdLst>
              <a:gd name="connsiteX0" fmla="*/ 0 w 5030384"/>
              <a:gd name="connsiteY0" fmla="*/ 2904304 h 2904303"/>
              <a:gd name="connsiteX1" fmla="*/ 5030385 w 5030384"/>
              <a:gd name="connsiteY1" fmla="*/ 0 h 2904303"/>
              <a:gd name="connsiteX2" fmla="*/ 5030385 w 5030384"/>
              <a:gd name="connsiteY2" fmla="*/ 2904304 h 2904303"/>
              <a:gd name="connsiteX3" fmla="*/ 0 w 5030384"/>
              <a:gd name="connsiteY3" fmla="*/ 2904304 h 2904303"/>
            </a:gdLst>
            <a:ahLst/>
            <a:cxnLst>
              <a:cxn ang="0">
                <a:pos x="connsiteX0" y="connsiteY0"/>
              </a:cxn>
              <a:cxn ang="0">
                <a:pos x="connsiteX1" y="connsiteY1"/>
              </a:cxn>
              <a:cxn ang="0">
                <a:pos x="connsiteX2" y="connsiteY2"/>
              </a:cxn>
              <a:cxn ang="0">
                <a:pos x="connsiteX3" y="connsiteY3"/>
              </a:cxn>
            </a:cxnLst>
            <a:rect l="l" t="t" r="r" b="b"/>
            <a:pathLst>
              <a:path w="5030384" h="2904303">
                <a:moveTo>
                  <a:pt x="0" y="2904304"/>
                </a:moveTo>
                <a:lnTo>
                  <a:pt x="5030385" y="0"/>
                </a:lnTo>
                <a:lnTo>
                  <a:pt x="5030385" y="2904304"/>
                </a:lnTo>
                <a:lnTo>
                  <a:pt x="0" y="2904304"/>
                </a:lnTo>
                <a:close/>
              </a:path>
            </a:pathLst>
          </a:custGeom>
          <a:solidFill>
            <a:schemeClr val="accent3">
              <a:alpha val="72000"/>
            </a:schemeClr>
          </a:solidFill>
          <a:ln w="0" cap="flat">
            <a:noFill/>
            <a:prstDash val="solid"/>
            <a:miter/>
          </a:ln>
        </p:spPr>
        <p:txBody>
          <a:bodyPr rtlCol="0" anchor="ctr"/>
          <a:lstStyle/>
          <a:p>
            <a:endParaRPr lang="en-US"/>
          </a:p>
        </p:txBody>
      </p:sp>
      <p:grpSp>
        <p:nvGrpSpPr>
          <p:cNvPr id="15" name="Group 14">
            <a:extLst>
              <a:ext uri="{FF2B5EF4-FFF2-40B4-BE49-F238E27FC236}">
                <a16:creationId xmlns:a16="http://schemas.microsoft.com/office/drawing/2014/main" id="{B7D2302B-FE1A-6805-D604-9DF124A580CF}"/>
              </a:ext>
            </a:extLst>
          </p:cNvPr>
          <p:cNvGrpSpPr/>
          <p:nvPr userDrawn="1"/>
        </p:nvGrpSpPr>
        <p:grpSpPr>
          <a:xfrm>
            <a:off x="4131377" y="-737"/>
            <a:ext cx="5012622" cy="3079005"/>
            <a:chOff x="4098223" y="-21101"/>
            <a:chExt cx="5032258" cy="3091067"/>
          </a:xfrm>
        </p:grpSpPr>
        <p:sp>
          <p:nvSpPr>
            <p:cNvPr id="11" name="Freeform: Shape 10">
              <a:extLst>
                <a:ext uri="{FF2B5EF4-FFF2-40B4-BE49-F238E27FC236}">
                  <a16:creationId xmlns:a16="http://schemas.microsoft.com/office/drawing/2014/main" id="{6D2E1423-5FB5-BF59-E36C-78EE7EB6FB34}"/>
                </a:ext>
              </a:extLst>
            </p:cNvPr>
            <p:cNvSpPr/>
            <p:nvPr/>
          </p:nvSpPr>
          <p:spPr>
            <a:xfrm>
              <a:off x="4098223" y="-21101"/>
              <a:ext cx="1786533" cy="1029256"/>
            </a:xfrm>
            <a:custGeom>
              <a:avLst/>
              <a:gdLst>
                <a:gd name="connsiteX0" fmla="*/ 1786533 w 1786533"/>
                <a:gd name="connsiteY0" fmla="*/ 848527 h 1029256"/>
                <a:gd name="connsiteX1" fmla="*/ 1675569 w 1786533"/>
                <a:gd name="connsiteY1" fmla="*/ 1029256 h 1029256"/>
                <a:gd name="connsiteX2" fmla="*/ 1633726 w 1786533"/>
                <a:gd name="connsiteY2" fmla="*/ 1003587 h 1029256"/>
                <a:gd name="connsiteX3" fmla="*/ 703927 w 1786533"/>
                <a:gd name="connsiteY3" fmla="*/ 432431 h 1029256"/>
                <a:gd name="connsiteX4" fmla="*/ 662084 w 1786533"/>
                <a:gd name="connsiteY4" fmla="*/ 406681 h 1029256"/>
                <a:gd name="connsiteX5" fmla="*/ 0 w 1786533"/>
                <a:gd name="connsiteY5" fmla="*/ 0 h 1029256"/>
                <a:gd name="connsiteX6" fmla="*/ 405152 w 1786533"/>
                <a:gd name="connsiteY6" fmla="*/ 0 h 1029256"/>
                <a:gd name="connsiteX7" fmla="*/ 773129 w 1786533"/>
                <a:gd name="connsiteY7" fmla="*/ 226032 h 1029256"/>
                <a:gd name="connsiteX8" fmla="*/ 814892 w 1786533"/>
                <a:gd name="connsiteY8" fmla="*/ 251701 h 1029256"/>
                <a:gd name="connsiteX9" fmla="*/ 1744771 w 1786533"/>
                <a:gd name="connsiteY9" fmla="*/ 822858 h 1029256"/>
                <a:gd name="connsiteX10" fmla="*/ 1786533 w 1786533"/>
                <a:gd name="connsiteY10" fmla="*/ 848527 h 102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6533" h="1029256">
                  <a:moveTo>
                    <a:pt x="1786533" y="848527"/>
                  </a:moveTo>
                  <a:lnTo>
                    <a:pt x="1675569" y="1029256"/>
                  </a:lnTo>
                  <a:lnTo>
                    <a:pt x="1633726" y="1003587"/>
                  </a:lnTo>
                  <a:lnTo>
                    <a:pt x="703927" y="432431"/>
                  </a:lnTo>
                  <a:lnTo>
                    <a:pt x="662084" y="406681"/>
                  </a:lnTo>
                  <a:lnTo>
                    <a:pt x="0" y="0"/>
                  </a:lnTo>
                  <a:lnTo>
                    <a:pt x="405152" y="0"/>
                  </a:lnTo>
                  <a:lnTo>
                    <a:pt x="773129" y="226032"/>
                  </a:lnTo>
                  <a:lnTo>
                    <a:pt x="814892" y="251701"/>
                  </a:lnTo>
                  <a:lnTo>
                    <a:pt x="1744771" y="822858"/>
                  </a:lnTo>
                  <a:lnTo>
                    <a:pt x="1786533" y="848527"/>
                  </a:lnTo>
                  <a:close/>
                </a:path>
              </a:pathLst>
            </a:custGeom>
            <a:solidFill>
              <a:srgbClr val="69BE28"/>
            </a:solidFill>
            <a:ln w="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553D27E3-39FE-9F06-96BF-D9E1787ABEB2}"/>
                </a:ext>
              </a:extLst>
            </p:cNvPr>
            <p:cNvSpPr/>
            <p:nvPr/>
          </p:nvSpPr>
          <p:spPr>
            <a:xfrm>
              <a:off x="5731948" y="801756"/>
              <a:ext cx="2096090" cy="1400049"/>
            </a:xfrm>
            <a:custGeom>
              <a:avLst/>
              <a:gdLst>
                <a:gd name="connsiteX0" fmla="*/ 2096090 w 2096090"/>
                <a:gd name="connsiteY0" fmla="*/ 1219320 h 1400049"/>
                <a:gd name="connsiteX1" fmla="*/ 1985126 w 2096090"/>
                <a:gd name="connsiteY1" fmla="*/ 1400049 h 1400049"/>
                <a:gd name="connsiteX2" fmla="*/ 1013485 w 2096090"/>
                <a:gd name="connsiteY2" fmla="*/ 803224 h 1400049"/>
                <a:gd name="connsiteX3" fmla="*/ 971642 w 2096090"/>
                <a:gd name="connsiteY3" fmla="*/ 777555 h 1400049"/>
                <a:gd name="connsiteX4" fmla="*/ 0 w 2096090"/>
                <a:gd name="connsiteY4" fmla="*/ 180729 h 1400049"/>
                <a:gd name="connsiteX5" fmla="*/ 111045 w 2096090"/>
                <a:gd name="connsiteY5" fmla="*/ 0 h 1400049"/>
                <a:gd name="connsiteX6" fmla="*/ 1082686 w 2096090"/>
                <a:gd name="connsiteY6" fmla="*/ 596825 h 1400049"/>
                <a:gd name="connsiteX7" fmla="*/ 1124449 w 2096090"/>
                <a:gd name="connsiteY7" fmla="*/ 622494 h 1400049"/>
                <a:gd name="connsiteX8" fmla="*/ 2096090 w 2096090"/>
                <a:gd name="connsiteY8" fmla="*/ 1219320 h 140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6090" h="1400049">
                  <a:moveTo>
                    <a:pt x="2096090" y="1219320"/>
                  </a:moveTo>
                  <a:lnTo>
                    <a:pt x="1985126" y="1400049"/>
                  </a:lnTo>
                  <a:lnTo>
                    <a:pt x="1013485" y="803224"/>
                  </a:lnTo>
                  <a:lnTo>
                    <a:pt x="971642" y="777555"/>
                  </a:lnTo>
                  <a:lnTo>
                    <a:pt x="0" y="180729"/>
                  </a:lnTo>
                  <a:lnTo>
                    <a:pt x="111045" y="0"/>
                  </a:lnTo>
                  <a:lnTo>
                    <a:pt x="1082686" y="596825"/>
                  </a:lnTo>
                  <a:lnTo>
                    <a:pt x="1124449" y="622494"/>
                  </a:lnTo>
                  <a:lnTo>
                    <a:pt x="2096090" y="1219320"/>
                  </a:lnTo>
                  <a:close/>
                </a:path>
              </a:pathLst>
            </a:custGeom>
            <a:solidFill>
              <a:schemeClr val="accent3"/>
            </a:solidFill>
            <a:ln w="0"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930C5479-1366-5FC5-258D-B3E1826BA59A}"/>
                </a:ext>
              </a:extLst>
            </p:cNvPr>
            <p:cNvSpPr/>
            <p:nvPr/>
          </p:nvSpPr>
          <p:spPr>
            <a:xfrm>
              <a:off x="7675232" y="1995407"/>
              <a:ext cx="1455249" cy="1074559"/>
            </a:xfrm>
            <a:custGeom>
              <a:avLst/>
              <a:gdLst>
                <a:gd name="connsiteX0" fmla="*/ 1455250 w 1455249"/>
                <a:gd name="connsiteY0" fmla="*/ 825674 h 1074559"/>
                <a:gd name="connsiteX1" fmla="*/ 1455250 w 1455249"/>
                <a:gd name="connsiteY1" fmla="*/ 1074559 h 1074559"/>
                <a:gd name="connsiteX2" fmla="*/ 1013484 w 1455249"/>
                <a:gd name="connsiteY2" fmla="*/ 803224 h 1074559"/>
                <a:gd name="connsiteX3" fmla="*/ 971642 w 1455249"/>
                <a:gd name="connsiteY3" fmla="*/ 777555 h 1074559"/>
                <a:gd name="connsiteX4" fmla="*/ 41843 w 1455249"/>
                <a:gd name="connsiteY4" fmla="*/ 206398 h 1074559"/>
                <a:gd name="connsiteX5" fmla="*/ 0 w 1455249"/>
                <a:gd name="connsiteY5" fmla="*/ 180729 h 1074559"/>
                <a:gd name="connsiteX6" fmla="*/ 111045 w 1455249"/>
                <a:gd name="connsiteY6" fmla="*/ 0 h 1074559"/>
                <a:gd name="connsiteX7" fmla="*/ 152807 w 1455249"/>
                <a:gd name="connsiteY7" fmla="*/ 25669 h 1074559"/>
                <a:gd name="connsiteX8" fmla="*/ 1082687 w 1455249"/>
                <a:gd name="connsiteY8" fmla="*/ 596825 h 1074559"/>
                <a:gd name="connsiteX9" fmla="*/ 1124449 w 1455249"/>
                <a:gd name="connsiteY9" fmla="*/ 622494 h 1074559"/>
                <a:gd name="connsiteX10" fmla="*/ 1455250 w 1455249"/>
                <a:gd name="connsiteY10" fmla="*/ 825674 h 1074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5249" h="1074559">
                  <a:moveTo>
                    <a:pt x="1455250" y="825674"/>
                  </a:moveTo>
                  <a:lnTo>
                    <a:pt x="1455250" y="1074559"/>
                  </a:lnTo>
                  <a:lnTo>
                    <a:pt x="1013484" y="803224"/>
                  </a:lnTo>
                  <a:lnTo>
                    <a:pt x="971642" y="777555"/>
                  </a:lnTo>
                  <a:lnTo>
                    <a:pt x="41843" y="206398"/>
                  </a:lnTo>
                  <a:lnTo>
                    <a:pt x="0" y="180729"/>
                  </a:lnTo>
                  <a:lnTo>
                    <a:pt x="111045" y="0"/>
                  </a:lnTo>
                  <a:lnTo>
                    <a:pt x="152807" y="25669"/>
                  </a:lnTo>
                  <a:lnTo>
                    <a:pt x="1082687" y="596825"/>
                  </a:lnTo>
                  <a:lnTo>
                    <a:pt x="1124449" y="622494"/>
                  </a:lnTo>
                  <a:lnTo>
                    <a:pt x="1455250" y="825674"/>
                  </a:lnTo>
                  <a:close/>
                </a:path>
              </a:pathLst>
            </a:custGeom>
            <a:solidFill>
              <a:schemeClr val="accent4"/>
            </a:solidFill>
            <a:ln w="0" cap="flat">
              <a:noFill/>
              <a:prstDash val="solid"/>
              <a:miter/>
            </a:ln>
          </p:spPr>
          <p:txBody>
            <a:bodyPr rtlCol="0" anchor="ctr"/>
            <a:lstStyle/>
            <a:p>
              <a:endParaRPr lang="en-US"/>
            </a:p>
          </p:txBody>
        </p:sp>
      </p:grpSp>
      <p:pic>
        <p:nvPicPr>
          <p:cNvPr id="18" name="Graphic 17">
            <a:extLst>
              <a:ext uri="{FF2B5EF4-FFF2-40B4-BE49-F238E27FC236}">
                <a16:creationId xmlns:a16="http://schemas.microsoft.com/office/drawing/2014/main" id="{79A04B87-F748-A48D-43FE-9BAA5B1B8EE5}"/>
              </a:ext>
            </a:extLst>
          </p:cNvPr>
          <p:cNvPicPr>
            <a:picLocks noChangeAspect="1"/>
          </p:cNvPicPr>
          <p:nvPr userDrawn="1"/>
        </p:nvPicPr>
        <p:blipFill>
          <a:blip r:embed="rId7" cstate="print">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82438" y="817169"/>
            <a:ext cx="3098800" cy="311153"/>
          </a:xfrm>
          <a:prstGeom prst="rect">
            <a:avLst/>
          </a:prstGeom>
        </p:spPr>
      </p:pic>
    </p:spTree>
    <p:extLst>
      <p:ext uri="{BB962C8B-B14F-4D97-AF65-F5344CB8AC3E}">
        <p14:creationId xmlns:p14="http://schemas.microsoft.com/office/powerpoint/2010/main" val="378515163"/>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Title Slide 8 - one photo">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70F45841-CD9D-34BD-7031-0B1315BC6349}"/>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4098223" y="0"/>
            <a:ext cx="5045777" cy="5143500"/>
          </a:xfrm>
          <a:prstGeom prst="rect">
            <a:avLst/>
          </a:prstGeom>
        </p:spPr>
      </p:pic>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4" name="Graphic 3">
            <a:extLst>
              <a:ext uri="{FF2B5EF4-FFF2-40B4-BE49-F238E27FC236}">
                <a16:creationId xmlns:a16="http://schemas.microsoft.com/office/drawing/2014/main" id="{8B79BC14-5BD5-20BD-BF0F-011F9C1AB4A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114800" y="2238090"/>
            <a:ext cx="5029200" cy="2905409"/>
          </a:xfrm>
          <a:prstGeom prst="rect">
            <a:avLst/>
          </a:prstGeom>
        </p:spPr>
      </p:pic>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Graphic 15">
            <a:extLst>
              <a:ext uri="{FF2B5EF4-FFF2-40B4-BE49-F238E27FC236}">
                <a16:creationId xmlns:a16="http://schemas.microsoft.com/office/drawing/2014/main" id="{815E3C81-1E2E-7B24-059D-66527696AD5F}"/>
              </a:ext>
            </a:extLst>
          </p:cNvPr>
          <p:cNvSpPr/>
          <p:nvPr/>
        </p:nvSpPr>
        <p:spPr>
          <a:xfrm rot="10800000" flipH="1">
            <a:off x="4434916" y="-739"/>
            <a:ext cx="4709084" cy="2904303"/>
          </a:xfrm>
          <a:custGeom>
            <a:avLst/>
            <a:gdLst>
              <a:gd name="connsiteX0" fmla="*/ 0 w 5030384"/>
              <a:gd name="connsiteY0" fmla="*/ 2904304 h 2904303"/>
              <a:gd name="connsiteX1" fmla="*/ 5030385 w 5030384"/>
              <a:gd name="connsiteY1" fmla="*/ 0 h 2904303"/>
              <a:gd name="connsiteX2" fmla="*/ 5030385 w 5030384"/>
              <a:gd name="connsiteY2" fmla="*/ 2904304 h 2904303"/>
              <a:gd name="connsiteX3" fmla="*/ 0 w 5030384"/>
              <a:gd name="connsiteY3" fmla="*/ 2904304 h 2904303"/>
            </a:gdLst>
            <a:ahLst/>
            <a:cxnLst>
              <a:cxn ang="0">
                <a:pos x="connsiteX0" y="connsiteY0"/>
              </a:cxn>
              <a:cxn ang="0">
                <a:pos x="connsiteX1" y="connsiteY1"/>
              </a:cxn>
              <a:cxn ang="0">
                <a:pos x="connsiteX2" y="connsiteY2"/>
              </a:cxn>
              <a:cxn ang="0">
                <a:pos x="connsiteX3" y="connsiteY3"/>
              </a:cxn>
            </a:cxnLst>
            <a:rect l="l" t="t" r="r" b="b"/>
            <a:pathLst>
              <a:path w="5030384" h="2904303">
                <a:moveTo>
                  <a:pt x="0" y="2904304"/>
                </a:moveTo>
                <a:lnTo>
                  <a:pt x="5030385" y="0"/>
                </a:lnTo>
                <a:lnTo>
                  <a:pt x="5030385" y="2904304"/>
                </a:lnTo>
                <a:lnTo>
                  <a:pt x="0" y="2904304"/>
                </a:lnTo>
                <a:close/>
              </a:path>
            </a:pathLst>
          </a:custGeom>
          <a:solidFill>
            <a:schemeClr val="accent3">
              <a:alpha val="72000"/>
            </a:schemeClr>
          </a:solidFill>
          <a:ln w="0" cap="flat">
            <a:noFill/>
            <a:prstDash val="solid"/>
            <a:miter/>
          </a:ln>
        </p:spPr>
        <p:txBody>
          <a:bodyPr rtlCol="0" anchor="ctr"/>
          <a:lstStyle/>
          <a:p>
            <a:endParaRPr lang="en-US"/>
          </a:p>
        </p:txBody>
      </p:sp>
      <p:grpSp>
        <p:nvGrpSpPr>
          <p:cNvPr id="15" name="Group 14">
            <a:extLst>
              <a:ext uri="{FF2B5EF4-FFF2-40B4-BE49-F238E27FC236}">
                <a16:creationId xmlns:a16="http://schemas.microsoft.com/office/drawing/2014/main" id="{B7D2302B-FE1A-6805-D604-9DF124A580CF}"/>
              </a:ext>
            </a:extLst>
          </p:cNvPr>
          <p:cNvGrpSpPr/>
          <p:nvPr userDrawn="1"/>
        </p:nvGrpSpPr>
        <p:grpSpPr>
          <a:xfrm>
            <a:off x="4131377" y="-737"/>
            <a:ext cx="5012622" cy="3079005"/>
            <a:chOff x="4098223" y="-21101"/>
            <a:chExt cx="5032258" cy="3091067"/>
          </a:xfrm>
        </p:grpSpPr>
        <p:sp>
          <p:nvSpPr>
            <p:cNvPr id="11" name="Freeform: Shape 10">
              <a:extLst>
                <a:ext uri="{FF2B5EF4-FFF2-40B4-BE49-F238E27FC236}">
                  <a16:creationId xmlns:a16="http://schemas.microsoft.com/office/drawing/2014/main" id="{6D2E1423-5FB5-BF59-E36C-78EE7EB6FB34}"/>
                </a:ext>
              </a:extLst>
            </p:cNvPr>
            <p:cNvSpPr/>
            <p:nvPr/>
          </p:nvSpPr>
          <p:spPr>
            <a:xfrm>
              <a:off x="4098223" y="-21101"/>
              <a:ext cx="1786533" cy="1029256"/>
            </a:xfrm>
            <a:custGeom>
              <a:avLst/>
              <a:gdLst>
                <a:gd name="connsiteX0" fmla="*/ 1786533 w 1786533"/>
                <a:gd name="connsiteY0" fmla="*/ 848527 h 1029256"/>
                <a:gd name="connsiteX1" fmla="*/ 1675569 w 1786533"/>
                <a:gd name="connsiteY1" fmla="*/ 1029256 h 1029256"/>
                <a:gd name="connsiteX2" fmla="*/ 1633726 w 1786533"/>
                <a:gd name="connsiteY2" fmla="*/ 1003587 h 1029256"/>
                <a:gd name="connsiteX3" fmla="*/ 703927 w 1786533"/>
                <a:gd name="connsiteY3" fmla="*/ 432431 h 1029256"/>
                <a:gd name="connsiteX4" fmla="*/ 662084 w 1786533"/>
                <a:gd name="connsiteY4" fmla="*/ 406681 h 1029256"/>
                <a:gd name="connsiteX5" fmla="*/ 0 w 1786533"/>
                <a:gd name="connsiteY5" fmla="*/ 0 h 1029256"/>
                <a:gd name="connsiteX6" fmla="*/ 405152 w 1786533"/>
                <a:gd name="connsiteY6" fmla="*/ 0 h 1029256"/>
                <a:gd name="connsiteX7" fmla="*/ 773129 w 1786533"/>
                <a:gd name="connsiteY7" fmla="*/ 226032 h 1029256"/>
                <a:gd name="connsiteX8" fmla="*/ 814892 w 1786533"/>
                <a:gd name="connsiteY8" fmla="*/ 251701 h 1029256"/>
                <a:gd name="connsiteX9" fmla="*/ 1744771 w 1786533"/>
                <a:gd name="connsiteY9" fmla="*/ 822858 h 1029256"/>
                <a:gd name="connsiteX10" fmla="*/ 1786533 w 1786533"/>
                <a:gd name="connsiteY10" fmla="*/ 848527 h 102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6533" h="1029256">
                  <a:moveTo>
                    <a:pt x="1786533" y="848527"/>
                  </a:moveTo>
                  <a:lnTo>
                    <a:pt x="1675569" y="1029256"/>
                  </a:lnTo>
                  <a:lnTo>
                    <a:pt x="1633726" y="1003587"/>
                  </a:lnTo>
                  <a:lnTo>
                    <a:pt x="703927" y="432431"/>
                  </a:lnTo>
                  <a:lnTo>
                    <a:pt x="662084" y="406681"/>
                  </a:lnTo>
                  <a:lnTo>
                    <a:pt x="0" y="0"/>
                  </a:lnTo>
                  <a:lnTo>
                    <a:pt x="405152" y="0"/>
                  </a:lnTo>
                  <a:lnTo>
                    <a:pt x="773129" y="226032"/>
                  </a:lnTo>
                  <a:lnTo>
                    <a:pt x="814892" y="251701"/>
                  </a:lnTo>
                  <a:lnTo>
                    <a:pt x="1744771" y="822858"/>
                  </a:lnTo>
                  <a:lnTo>
                    <a:pt x="1786533" y="848527"/>
                  </a:lnTo>
                  <a:close/>
                </a:path>
              </a:pathLst>
            </a:custGeom>
            <a:solidFill>
              <a:srgbClr val="69BE28"/>
            </a:solidFill>
            <a:ln w="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553D27E3-39FE-9F06-96BF-D9E1787ABEB2}"/>
                </a:ext>
              </a:extLst>
            </p:cNvPr>
            <p:cNvSpPr/>
            <p:nvPr/>
          </p:nvSpPr>
          <p:spPr>
            <a:xfrm>
              <a:off x="5731948" y="801756"/>
              <a:ext cx="2096090" cy="1400049"/>
            </a:xfrm>
            <a:custGeom>
              <a:avLst/>
              <a:gdLst>
                <a:gd name="connsiteX0" fmla="*/ 2096090 w 2096090"/>
                <a:gd name="connsiteY0" fmla="*/ 1219320 h 1400049"/>
                <a:gd name="connsiteX1" fmla="*/ 1985126 w 2096090"/>
                <a:gd name="connsiteY1" fmla="*/ 1400049 h 1400049"/>
                <a:gd name="connsiteX2" fmla="*/ 1013485 w 2096090"/>
                <a:gd name="connsiteY2" fmla="*/ 803224 h 1400049"/>
                <a:gd name="connsiteX3" fmla="*/ 971642 w 2096090"/>
                <a:gd name="connsiteY3" fmla="*/ 777555 h 1400049"/>
                <a:gd name="connsiteX4" fmla="*/ 0 w 2096090"/>
                <a:gd name="connsiteY4" fmla="*/ 180729 h 1400049"/>
                <a:gd name="connsiteX5" fmla="*/ 111045 w 2096090"/>
                <a:gd name="connsiteY5" fmla="*/ 0 h 1400049"/>
                <a:gd name="connsiteX6" fmla="*/ 1082686 w 2096090"/>
                <a:gd name="connsiteY6" fmla="*/ 596825 h 1400049"/>
                <a:gd name="connsiteX7" fmla="*/ 1124449 w 2096090"/>
                <a:gd name="connsiteY7" fmla="*/ 622494 h 1400049"/>
                <a:gd name="connsiteX8" fmla="*/ 2096090 w 2096090"/>
                <a:gd name="connsiteY8" fmla="*/ 1219320 h 140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6090" h="1400049">
                  <a:moveTo>
                    <a:pt x="2096090" y="1219320"/>
                  </a:moveTo>
                  <a:lnTo>
                    <a:pt x="1985126" y="1400049"/>
                  </a:lnTo>
                  <a:lnTo>
                    <a:pt x="1013485" y="803224"/>
                  </a:lnTo>
                  <a:lnTo>
                    <a:pt x="971642" y="777555"/>
                  </a:lnTo>
                  <a:lnTo>
                    <a:pt x="0" y="180729"/>
                  </a:lnTo>
                  <a:lnTo>
                    <a:pt x="111045" y="0"/>
                  </a:lnTo>
                  <a:lnTo>
                    <a:pt x="1082686" y="596825"/>
                  </a:lnTo>
                  <a:lnTo>
                    <a:pt x="1124449" y="622494"/>
                  </a:lnTo>
                  <a:lnTo>
                    <a:pt x="2096090" y="1219320"/>
                  </a:lnTo>
                  <a:close/>
                </a:path>
              </a:pathLst>
            </a:custGeom>
            <a:solidFill>
              <a:schemeClr val="accent3"/>
            </a:solidFill>
            <a:ln w="0"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930C5479-1366-5FC5-258D-B3E1826BA59A}"/>
                </a:ext>
              </a:extLst>
            </p:cNvPr>
            <p:cNvSpPr/>
            <p:nvPr/>
          </p:nvSpPr>
          <p:spPr>
            <a:xfrm>
              <a:off x="7675232" y="1995407"/>
              <a:ext cx="1455249" cy="1074559"/>
            </a:xfrm>
            <a:custGeom>
              <a:avLst/>
              <a:gdLst>
                <a:gd name="connsiteX0" fmla="*/ 1455250 w 1455249"/>
                <a:gd name="connsiteY0" fmla="*/ 825674 h 1074559"/>
                <a:gd name="connsiteX1" fmla="*/ 1455250 w 1455249"/>
                <a:gd name="connsiteY1" fmla="*/ 1074559 h 1074559"/>
                <a:gd name="connsiteX2" fmla="*/ 1013484 w 1455249"/>
                <a:gd name="connsiteY2" fmla="*/ 803224 h 1074559"/>
                <a:gd name="connsiteX3" fmla="*/ 971642 w 1455249"/>
                <a:gd name="connsiteY3" fmla="*/ 777555 h 1074559"/>
                <a:gd name="connsiteX4" fmla="*/ 41843 w 1455249"/>
                <a:gd name="connsiteY4" fmla="*/ 206398 h 1074559"/>
                <a:gd name="connsiteX5" fmla="*/ 0 w 1455249"/>
                <a:gd name="connsiteY5" fmla="*/ 180729 h 1074559"/>
                <a:gd name="connsiteX6" fmla="*/ 111045 w 1455249"/>
                <a:gd name="connsiteY6" fmla="*/ 0 h 1074559"/>
                <a:gd name="connsiteX7" fmla="*/ 152807 w 1455249"/>
                <a:gd name="connsiteY7" fmla="*/ 25669 h 1074559"/>
                <a:gd name="connsiteX8" fmla="*/ 1082687 w 1455249"/>
                <a:gd name="connsiteY8" fmla="*/ 596825 h 1074559"/>
                <a:gd name="connsiteX9" fmla="*/ 1124449 w 1455249"/>
                <a:gd name="connsiteY9" fmla="*/ 622494 h 1074559"/>
                <a:gd name="connsiteX10" fmla="*/ 1455250 w 1455249"/>
                <a:gd name="connsiteY10" fmla="*/ 825674 h 1074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5249" h="1074559">
                  <a:moveTo>
                    <a:pt x="1455250" y="825674"/>
                  </a:moveTo>
                  <a:lnTo>
                    <a:pt x="1455250" y="1074559"/>
                  </a:lnTo>
                  <a:lnTo>
                    <a:pt x="1013484" y="803224"/>
                  </a:lnTo>
                  <a:lnTo>
                    <a:pt x="971642" y="777555"/>
                  </a:lnTo>
                  <a:lnTo>
                    <a:pt x="41843" y="206398"/>
                  </a:lnTo>
                  <a:lnTo>
                    <a:pt x="0" y="180729"/>
                  </a:lnTo>
                  <a:lnTo>
                    <a:pt x="111045" y="0"/>
                  </a:lnTo>
                  <a:lnTo>
                    <a:pt x="152807" y="25669"/>
                  </a:lnTo>
                  <a:lnTo>
                    <a:pt x="1082687" y="596825"/>
                  </a:lnTo>
                  <a:lnTo>
                    <a:pt x="1124449" y="622494"/>
                  </a:lnTo>
                  <a:lnTo>
                    <a:pt x="1455250" y="825674"/>
                  </a:lnTo>
                  <a:close/>
                </a:path>
              </a:pathLst>
            </a:custGeom>
            <a:solidFill>
              <a:schemeClr val="accent4"/>
            </a:solidFill>
            <a:ln w="0" cap="flat">
              <a:noFill/>
              <a:prstDash val="solid"/>
              <a:miter/>
            </a:ln>
          </p:spPr>
          <p:txBody>
            <a:bodyPr rtlCol="0" anchor="ctr"/>
            <a:lstStyle/>
            <a:p>
              <a:endParaRPr lang="en-US"/>
            </a:p>
          </p:txBody>
        </p:sp>
      </p:grpSp>
      <p:pic>
        <p:nvPicPr>
          <p:cNvPr id="3" name="Graphic 2">
            <a:extLst>
              <a:ext uri="{FF2B5EF4-FFF2-40B4-BE49-F238E27FC236}">
                <a16:creationId xmlns:a16="http://schemas.microsoft.com/office/drawing/2014/main" id="{B3ED065D-2FA8-6D8A-91D0-28D8F6755F80}"/>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52161" y="-5142"/>
            <a:ext cx="1943100" cy="1504950"/>
          </a:xfrm>
          <a:prstGeom prst="rect">
            <a:avLst/>
          </a:prstGeom>
        </p:spPr>
      </p:pic>
    </p:spTree>
    <p:extLst>
      <p:ext uri="{BB962C8B-B14F-4D97-AF65-F5344CB8AC3E}">
        <p14:creationId xmlns:p14="http://schemas.microsoft.com/office/powerpoint/2010/main" val="2784926628"/>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Title Slide 9 - one photo">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70F45841-CD9D-34BD-7031-0B1315BC6349}"/>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4098223" y="0"/>
            <a:ext cx="5045777" cy="5143500"/>
          </a:xfrm>
          <a:prstGeom prst="rect">
            <a:avLst/>
          </a:prstGeom>
        </p:spPr>
      </p:pic>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14" name="Graphic 13">
            <a:extLst>
              <a:ext uri="{FF2B5EF4-FFF2-40B4-BE49-F238E27FC236}">
                <a16:creationId xmlns:a16="http://schemas.microsoft.com/office/drawing/2014/main" id="{C7E69D77-D679-DF69-ED53-652F479A19F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 y="702775"/>
            <a:ext cx="552076" cy="539942"/>
          </a:xfrm>
          <a:prstGeom prst="rect">
            <a:avLst/>
          </a:prstGeom>
        </p:spPr>
      </p:pic>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Graphic 4">
            <a:extLst>
              <a:ext uri="{FF2B5EF4-FFF2-40B4-BE49-F238E27FC236}">
                <a16:creationId xmlns:a16="http://schemas.microsoft.com/office/drawing/2014/main" id="{BE392530-8612-530F-20D2-E6C76AD40088}"/>
              </a:ext>
            </a:extLst>
          </p:cNvPr>
          <p:cNvSpPr/>
          <p:nvPr/>
        </p:nvSpPr>
        <p:spPr>
          <a:xfrm>
            <a:off x="6692897" y="0"/>
            <a:ext cx="2449964" cy="2390289"/>
          </a:xfrm>
          <a:custGeom>
            <a:avLst/>
            <a:gdLst>
              <a:gd name="connsiteX0" fmla="*/ 0 w 2449964"/>
              <a:gd name="connsiteY0" fmla="*/ 0 h 2390289"/>
              <a:gd name="connsiteX1" fmla="*/ 2449964 w 2449964"/>
              <a:gd name="connsiteY1" fmla="*/ 2390289 h 2390289"/>
              <a:gd name="connsiteX2" fmla="*/ 2449964 w 2449964"/>
              <a:gd name="connsiteY2" fmla="*/ 0 h 2390289"/>
              <a:gd name="connsiteX3" fmla="*/ 0 w 2449964"/>
              <a:gd name="connsiteY3" fmla="*/ 0 h 2390289"/>
            </a:gdLst>
            <a:ahLst/>
            <a:cxnLst>
              <a:cxn ang="0">
                <a:pos x="connsiteX0" y="connsiteY0"/>
              </a:cxn>
              <a:cxn ang="0">
                <a:pos x="connsiteX1" y="connsiteY1"/>
              </a:cxn>
              <a:cxn ang="0">
                <a:pos x="connsiteX2" y="connsiteY2"/>
              </a:cxn>
              <a:cxn ang="0">
                <a:pos x="connsiteX3" y="connsiteY3"/>
              </a:cxn>
            </a:cxnLst>
            <a:rect l="l" t="t" r="r" b="b"/>
            <a:pathLst>
              <a:path w="2449964" h="2390289">
                <a:moveTo>
                  <a:pt x="0" y="0"/>
                </a:moveTo>
                <a:lnTo>
                  <a:pt x="2449964" y="2390289"/>
                </a:lnTo>
                <a:lnTo>
                  <a:pt x="2449964" y="0"/>
                </a:lnTo>
                <a:lnTo>
                  <a:pt x="0" y="0"/>
                </a:lnTo>
                <a:close/>
              </a:path>
            </a:pathLst>
          </a:custGeom>
          <a:gradFill>
            <a:gsLst>
              <a:gs pos="43000">
                <a:srgbClr val="005B1C"/>
              </a:gs>
              <a:gs pos="53000">
                <a:srgbClr val="1A8B3B"/>
              </a:gs>
              <a:gs pos="81000">
                <a:srgbClr val="5EBF48"/>
              </a:gs>
            </a:gsLst>
            <a:lin ang="18900000" scaled="1"/>
          </a:gradFill>
          <a:ln w="0" cap="flat">
            <a:noFill/>
            <a:prstDash val="solid"/>
            <a:miter/>
          </a:ln>
        </p:spPr>
        <p:txBody>
          <a:bodyPr rtlCol="0" anchor="ctr"/>
          <a:lstStyle/>
          <a:p>
            <a:endParaRPr lang="en-US"/>
          </a:p>
        </p:txBody>
      </p:sp>
      <p:grpSp>
        <p:nvGrpSpPr>
          <p:cNvPr id="26" name="Group 25">
            <a:extLst>
              <a:ext uri="{FF2B5EF4-FFF2-40B4-BE49-F238E27FC236}">
                <a16:creationId xmlns:a16="http://schemas.microsoft.com/office/drawing/2014/main" id="{F404BF72-FEA4-3C17-20E8-208AEE6D0926}"/>
              </a:ext>
            </a:extLst>
          </p:cNvPr>
          <p:cNvGrpSpPr/>
          <p:nvPr userDrawn="1"/>
        </p:nvGrpSpPr>
        <p:grpSpPr>
          <a:xfrm>
            <a:off x="6417853" y="1"/>
            <a:ext cx="2727653" cy="2673531"/>
            <a:chOff x="6417853" y="1"/>
            <a:chExt cx="2727653" cy="2673531"/>
          </a:xfrm>
        </p:grpSpPr>
        <p:sp>
          <p:nvSpPr>
            <p:cNvPr id="16" name="Freeform: Shape 15">
              <a:extLst>
                <a:ext uri="{FF2B5EF4-FFF2-40B4-BE49-F238E27FC236}">
                  <a16:creationId xmlns:a16="http://schemas.microsoft.com/office/drawing/2014/main" id="{3FB6AAF9-6285-D619-160F-F3C1900E886E}"/>
                </a:ext>
              </a:extLst>
            </p:cNvPr>
            <p:cNvSpPr/>
            <p:nvPr/>
          </p:nvSpPr>
          <p:spPr>
            <a:xfrm>
              <a:off x="6417853" y="1"/>
              <a:ext cx="567721" cy="414896"/>
            </a:xfrm>
            <a:custGeom>
              <a:avLst/>
              <a:gdLst>
                <a:gd name="connsiteX0" fmla="*/ 567721 w 567721"/>
                <a:gd name="connsiteY0" fmla="*/ 267494 h 414896"/>
                <a:gd name="connsiteX1" fmla="*/ 423281 w 567721"/>
                <a:gd name="connsiteY1" fmla="*/ 414897 h 414896"/>
                <a:gd name="connsiteX2" fmla="*/ 403349 w 567721"/>
                <a:gd name="connsiteY2" fmla="*/ 395367 h 414896"/>
                <a:gd name="connsiteX3" fmla="*/ 0 w 567721"/>
                <a:gd name="connsiteY3" fmla="*/ 0 h 414896"/>
                <a:gd name="connsiteX4" fmla="*/ 294805 w 567721"/>
                <a:gd name="connsiteY4" fmla="*/ 0 h 414896"/>
                <a:gd name="connsiteX5" fmla="*/ 547790 w 567721"/>
                <a:gd name="connsiteY5" fmla="*/ 247964 h 414896"/>
                <a:gd name="connsiteX6" fmla="*/ 567721 w 567721"/>
                <a:gd name="connsiteY6" fmla="*/ 267494 h 414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7721" h="414896">
                  <a:moveTo>
                    <a:pt x="567721" y="267494"/>
                  </a:moveTo>
                  <a:lnTo>
                    <a:pt x="423281" y="414897"/>
                  </a:lnTo>
                  <a:lnTo>
                    <a:pt x="403349" y="395367"/>
                  </a:lnTo>
                  <a:lnTo>
                    <a:pt x="0" y="0"/>
                  </a:lnTo>
                  <a:lnTo>
                    <a:pt x="294805" y="0"/>
                  </a:lnTo>
                  <a:lnTo>
                    <a:pt x="547790" y="247964"/>
                  </a:lnTo>
                  <a:lnTo>
                    <a:pt x="567721" y="267494"/>
                  </a:lnTo>
                  <a:close/>
                </a:path>
              </a:pathLst>
            </a:custGeom>
            <a:solidFill>
              <a:srgbClr val="62BB46"/>
            </a:solidFill>
            <a:ln w="0"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83C87682-C41D-0213-4CEA-F63B3715BB13}"/>
                </a:ext>
              </a:extLst>
            </p:cNvPr>
            <p:cNvSpPr/>
            <p:nvPr/>
          </p:nvSpPr>
          <p:spPr>
            <a:xfrm rot="18865800">
              <a:off x="7031776" y="220256"/>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00853E"/>
            </a:solidFill>
            <a:ln w="0"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3021B5A8-2669-D45E-5027-74A57D2BD812}"/>
                </a:ext>
              </a:extLst>
            </p:cNvPr>
            <p:cNvSpPr/>
            <p:nvPr/>
          </p:nvSpPr>
          <p:spPr>
            <a:xfrm rot="18865800">
              <a:off x="7494960" y="674267"/>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005A7C"/>
            </a:solidFill>
            <a:ln w="0"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314E7148-CE7D-5E44-6F0C-6241D5DD2DA1}"/>
                </a:ext>
              </a:extLst>
            </p:cNvPr>
            <p:cNvSpPr/>
            <p:nvPr/>
          </p:nvSpPr>
          <p:spPr>
            <a:xfrm rot="18865800">
              <a:off x="7958057" y="1128194"/>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00B5EF"/>
            </a:solidFill>
            <a:ln w="0"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4E3863DC-4730-9C9D-1359-1B84D8AF42F0}"/>
                </a:ext>
              </a:extLst>
            </p:cNvPr>
            <p:cNvSpPr/>
            <p:nvPr/>
          </p:nvSpPr>
          <p:spPr>
            <a:xfrm rot="18865800">
              <a:off x="8421155" y="1582241"/>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F57F29"/>
            </a:solidFill>
            <a:ln w="0"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51C84FDC-1C3D-62AE-EADD-701DBCDA48A4}"/>
                </a:ext>
              </a:extLst>
            </p:cNvPr>
            <p:cNvSpPr/>
            <p:nvPr/>
          </p:nvSpPr>
          <p:spPr>
            <a:xfrm>
              <a:off x="8673727" y="2063739"/>
              <a:ext cx="471779" cy="609793"/>
            </a:xfrm>
            <a:custGeom>
              <a:avLst/>
              <a:gdLst>
                <a:gd name="connsiteX0" fmla="*/ 471779 w 471779"/>
                <a:gd name="connsiteY0" fmla="*/ 320862 h 609793"/>
                <a:gd name="connsiteX1" fmla="*/ 471779 w 471779"/>
                <a:gd name="connsiteY1" fmla="*/ 609794 h 609793"/>
                <a:gd name="connsiteX2" fmla="*/ 19932 w 471779"/>
                <a:gd name="connsiteY2" fmla="*/ 166882 h 609793"/>
                <a:gd name="connsiteX3" fmla="*/ 0 w 471779"/>
                <a:gd name="connsiteY3" fmla="*/ 147353 h 609793"/>
                <a:gd name="connsiteX4" fmla="*/ 144441 w 471779"/>
                <a:gd name="connsiteY4" fmla="*/ 0 h 609793"/>
                <a:gd name="connsiteX5" fmla="*/ 164372 w 471779"/>
                <a:gd name="connsiteY5" fmla="*/ 19530 h 609793"/>
                <a:gd name="connsiteX6" fmla="*/ 471779 w 471779"/>
                <a:gd name="connsiteY6" fmla="*/ 320862 h 609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1779" h="609793">
                  <a:moveTo>
                    <a:pt x="471779" y="320862"/>
                  </a:moveTo>
                  <a:lnTo>
                    <a:pt x="471779" y="609794"/>
                  </a:lnTo>
                  <a:lnTo>
                    <a:pt x="19932" y="166882"/>
                  </a:lnTo>
                  <a:lnTo>
                    <a:pt x="0" y="147353"/>
                  </a:lnTo>
                  <a:lnTo>
                    <a:pt x="144441" y="0"/>
                  </a:lnTo>
                  <a:lnTo>
                    <a:pt x="164372" y="19530"/>
                  </a:lnTo>
                  <a:lnTo>
                    <a:pt x="471779" y="320862"/>
                  </a:lnTo>
                  <a:close/>
                </a:path>
              </a:pathLst>
            </a:custGeom>
            <a:solidFill>
              <a:srgbClr val="FFD600"/>
            </a:solidFill>
            <a:ln w="0" cap="flat">
              <a:noFill/>
              <a:prstDash val="solid"/>
              <a:miter/>
            </a:ln>
          </p:spPr>
          <p:txBody>
            <a:bodyPr rtlCol="0" anchor="ctr"/>
            <a:lstStyle/>
            <a:p>
              <a:endParaRPr lang="en-US"/>
            </a:p>
          </p:txBody>
        </p:sp>
      </p:grpSp>
      <p:pic>
        <p:nvPicPr>
          <p:cNvPr id="28" name="Graphic 27">
            <a:extLst>
              <a:ext uri="{FF2B5EF4-FFF2-40B4-BE49-F238E27FC236}">
                <a16:creationId xmlns:a16="http://schemas.microsoft.com/office/drawing/2014/main" id="{08EB9E7E-BC78-A092-AD33-75FF2320066F}"/>
              </a:ext>
            </a:extLst>
          </p:cNvPr>
          <p:cNvPicPr>
            <a:picLocks noChangeAspect="1"/>
          </p:cNvPicPr>
          <p:nvPr userDrawn="1"/>
        </p:nvPicPr>
        <p:blipFill>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82438" y="817169"/>
            <a:ext cx="3098800" cy="311153"/>
          </a:xfrm>
          <a:prstGeom prst="rect">
            <a:avLst/>
          </a:prstGeom>
        </p:spPr>
      </p:pic>
    </p:spTree>
    <p:extLst>
      <p:ext uri="{BB962C8B-B14F-4D97-AF65-F5344CB8AC3E}">
        <p14:creationId xmlns:p14="http://schemas.microsoft.com/office/powerpoint/2010/main" val="383490039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Slide –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5" y="529177"/>
            <a:ext cx="5411445" cy="994172"/>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704941"/>
            <a:ext cx="7765366" cy="2810788"/>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8">
            <a:extLst>
              <a:ext uri="{FF2B5EF4-FFF2-40B4-BE49-F238E27FC236}">
                <a16:creationId xmlns:a16="http://schemas.microsoft.com/office/drawing/2014/main" id="{A6D704F5-6D36-59C6-C41A-8028AFDA1FE0}"/>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8" name="Slide Number Placeholder 19">
            <a:extLst>
              <a:ext uri="{FF2B5EF4-FFF2-40B4-BE49-F238E27FC236}">
                <a16:creationId xmlns:a16="http://schemas.microsoft.com/office/drawing/2014/main" id="{0D80C82F-2734-2827-870D-6CAA6CA1ECCC}"/>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3" name="Right Triangle 7">
            <a:extLst>
              <a:ext uri="{FF2B5EF4-FFF2-40B4-BE49-F238E27FC236}">
                <a16:creationId xmlns:a16="http://schemas.microsoft.com/office/drawing/2014/main" id="{F4F74B83-7C74-A770-60D9-4656855E2EE3}"/>
              </a:ext>
            </a:extLst>
          </p:cNvPr>
          <p:cNvSpPr/>
          <p:nvPr userDrawn="1"/>
        </p:nvSpPr>
        <p:spPr>
          <a:xfrm rot="10800000">
            <a:off x="4755096" y="3364"/>
            <a:ext cx="4388903" cy="1914645"/>
          </a:xfrm>
          <a:custGeom>
            <a:avLst/>
            <a:gdLst>
              <a:gd name="connsiteX0" fmla="*/ 0 w 4277390"/>
              <a:gd name="connsiteY0" fmla="*/ 1998487 h 1998487"/>
              <a:gd name="connsiteX1" fmla="*/ 0 w 4277390"/>
              <a:gd name="connsiteY1" fmla="*/ 0 h 1998487"/>
              <a:gd name="connsiteX2" fmla="*/ 4277390 w 4277390"/>
              <a:gd name="connsiteY2" fmla="*/ 1998487 h 1998487"/>
              <a:gd name="connsiteX3" fmla="*/ 0 w 4277390"/>
              <a:gd name="connsiteY3" fmla="*/ 1998487 h 1998487"/>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Lst>
            <a:ahLst/>
            <a:cxnLst>
              <a:cxn ang="0">
                <a:pos x="connsiteX0" y="connsiteY0"/>
              </a:cxn>
              <a:cxn ang="0">
                <a:pos x="connsiteX1" y="connsiteY1"/>
              </a:cxn>
              <a:cxn ang="0">
                <a:pos x="connsiteX2" y="connsiteY2"/>
              </a:cxn>
              <a:cxn ang="0">
                <a:pos x="connsiteX3" y="connsiteY3"/>
              </a:cxn>
            </a:cxnLst>
            <a:rect l="l" t="t" r="r" b="b"/>
            <a:pathLst>
              <a:path w="4388903" h="2005921">
                <a:moveTo>
                  <a:pt x="0" y="1998487"/>
                </a:moveTo>
                <a:lnTo>
                  <a:pt x="0" y="0"/>
                </a:lnTo>
                <a:cubicBezTo>
                  <a:pt x="1039221" y="177987"/>
                  <a:pt x="3163826" y="712814"/>
                  <a:pt x="4388903" y="2005921"/>
                </a:cubicBezTo>
                <a:lnTo>
                  <a:pt x="0" y="1998487"/>
                </a:lnTo>
                <a:close/>
              </a:path>
            </a:pathLst>
          </a:cu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955888"/>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Title Slide 10 - one photo">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70F45841-CD9D-34BD-7031-0B1315BC6349}"/>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4098223" y="0"/>
            <a:ext cx="5045777" cy="5143500"/>
          </a:xfrm>
          <a:prstGeom prst="rect">
            <a:avLst/>
          </a:prstGeom>
        </p:spPr>
      </p:pic>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Graphic 4">
            <a:extLst>
              <a:ext uri="{FF2B5EF4-FFF2-40B4-BE49-F238E27FC236}">
                <a16:creationId xmlns:a16="http://schemas.microsoft.com/office/drawing/2014/main" id="{BE392530-8612-530F-20D2-E6C76AD40088}"/>
              </a:ext>
            </a:extLst>
          </p:cNvPr>
          <p:cNvSpPr/>
          <p:nvPr/>
        </p:nvSpPr>
        <p:spPr>
          <a:xfrm>
            <a:off x="6692897" y="0"/>
            <a:ext cx="2449964" cy="2390289"/>
          </a:xfrm>
          <a:custGeom>
            <a:avLst/>
            <a:gdLst>
              <a:gd name="connsiteX0" fmla="*/ 0 w 2449964"/>
              <a:gd name="connsiteY0" fmla="*/ 0 h 2390289"/>
              <a:gd name="connsiteX1" fmla="*/ 2449964 w 2449964"/>
              <a:gd name="connsiteY1" fmla="*/ 2390289 h 2390289"/>
              <a:gd name="connsiteX2" fmla="*/ 2449964 w 2449964"/>
              <a:gd name="connsiteY2" fmla="*/ 0 h 2390289"/>
              <a:gd name="connsiteX3" fmla="*/ 0 w 2449964"/>
              <a:gd name="connsiteY3" fmla="*/ 0 h 2390289"/>
            </a:gdLst>
            <a:ahLst/>
            <a:cxnLst>
              <a:cxn ang="0">
                <a:pos x="connsiteX0" y="connsiteY0"/>
              </a:cxn>
              <a:cxn ang="0">
                <a:pos x="connsiteX1" y="connsiteY1"/>
              </a:cxn>
              <a:cxn ang="0">
                <a:pos x="connsiteX2" y="connsiteY2"/>
              </a:cxn>
              <a:cxn ang="0">
                <a:pos x="connsiteX3" y="connsiteY3"/>
              </a:cxn>
            </a:cxnLst>
            <a:rect l="l" t="t" r="r" b="b"/>
            <a:pathLst>
              <a:path w="2449964" h="2390289">
                <a:moveTo>
                  <a:pt x="0" y="0"/>
                </a:moveTo>
                <a:lnTo>
                  <a:pt x="2449964" y="2390289"/>
                </a:lnTo>
                <a:lnTo>
                  <a:pt x="2449964" y="0"/>
                </a:lnTo>
                <a:lnTo>
                  <a:pt x="0" y="0"/>
                </a:lnTo>
                <a:close/>
              </a:path>
            </a:pathLst>
          </a:custGeom>
          <a:gradFill>
            <a:gsLst>
              <a:gs pos="43000">
                <a:srgbClr val="005B1C"/>
              </a:gs>
              <a:gs pos="53000">
                <a:srgbClr val="1A8B3B"/>
              </a:gs>
              <a:gs pos="81000">
                <a:srgbClr val="5EBF48"/>
              </a:gs>
            </a:gsLst>
            <a:lin ang="18900000" scaled="1"/>
          </a:gradFill>
          <a:ln w="0" cap="flat">
            <a:noFill/>
            <a:prstDash val="solid"/>
            <a:miter/>
          </a:ln>
        </p:spPr>
        <p:txBody>
          <a:bodyPr rtlCol="0" anchor="ctr"/>
          <a:lstStyle/>
          <a:p>
            <a:endParaRPr lang="en-US"/>
          </a:p>
        </p:txBody>
      </p:sp>
      <p:grpSp>
        <p:nvGrpSpPr>
          <p:cNvPr id="26" name="Group 25">
            <a:extLst>
              <a:ext uri="{FF2B5EF4-FFF2-40B4-BE49-F238E27FC236}">
                <a16:creationId xmlns:a16="http://schemas.microsoft.com/office/drawing/2014/main" id="{F404BF72-FEA4-3C17-20E8-208AEE6D0926}"/>
              </a:ext>
            </a:extLst>
          </p:cNvPr>
          <p:cNvGrpSpPr/>
          <p:nvPr userDrawn="1"/>
        </p:nvGrpSpPr>
        <p:grpSpPr>
          <a:xfrm>
            <a:off x="6417853" y="1"/>
            <a:ext cx="2727653" cy="2673531"/>
            <a:chOff x="6417853" y="1"/>
            <a:chExt cx="2727653" cy="2673531"/>
          </a:xfrm>
        </p:grpSpPr>
        <p:sp>
          <p:nvSpPr>
            <p:cNvPr id="16" name="Freeform: Shape 15">
              <a:extLst>
                <a:ext uri="{FF2B5EF4-FFF2-40B4-BE49-F238E27FC236}">
                  <a16:creationId xmlns:a16="http://schemas.microsoft.com/office/drawing/2014/main" id="{3FB6AAF9-6285-D619-160F-F3C1900E886E}"/>
                </a:ext>
              </a:extLst>
            </p:cNvPr>
            <p:cNvSpPr/>
            <p:nvPr/>
          </p:nvSpPr>
          <p:spPr>
            <a:xfrm>
              <a:off x="6417853" y="1"/>
              <a:ext cx="567721" cy="414896"/>
            </a:xfrm>
            <a:custGeom>
              <a:avLst/>
              <a:gdLst>
                <a:gd name="connsiteX0" fmla="*/ 567721 w 567721"/>
                <a:gd name="connsiteY0" fmla="*/ 267494 h 414896"/>
                <a:gd name="connsiteX1" fmla="*/ 423281 w 567721"/>
                <a:gd name="connsiteY1" fmla="*/ 414897 h 414896"/>
                <a:gd name="connsiteX2" fmla="*/ 403349 w 567721"/>
                <a:gd name="connsiteY2" fmla="*/ 395367 h 414896"/>
                <a:gd name="connsiteX3" fmla="*/ 0 w 567721"/>
                <a:gd name="connsiteY3" fmla="*/ 0 h 414896"/>
                <a:gd name="connsiteX4" fmla="*/ 294805 w 567721"/>
                <a:gd name="connsiteY4" fmla="*/ 0 h 414896"/>
                <a:gd name="connsiteX5" fmla="*/ 547790 w 567721"/>
                <a:gd name="connsiteY5" fmla="*/ 247964 h 414896"/>
                <a:gd name="connsiteX6" fmla="*/ 567721 w 567721"/>
                <a:gd name="connsiteY6" fmla="*/ 267494 h 414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7721" h="414896">
                  <a:moveTo>
                    <a:pt x="567721" y="267494"/>
                  </a:moveTo>
                  <a:lnTo>
                    <a:pt x="423281" y="414897"/>
                  </a:lnTo>
                  <a:lnTo>
                    <a:pt x="403349" y="395367"/>
                  </a:lnTo>
                  <a:lnTo>
                    <a:pt x="0" y="0"/>
                  </a:lnTo>
                  <a:lnTo>
                    <a:pt x="294805" y="0"/>
                  </a:lnTo>
                  <a:lnTo>
                    <a:pt x="547790" y="247964"/>
                  </a:lnTo>
                  <a:lnTo>
                    <a:pt x="567721" y="267494"/>
                  </a:lnTo>
                  <a:close/>
                </a:path>
              </a:pathLst>
            </a:custGeom>
            <a:solidFill>
              <a:srgbClr val="62BB46"/>
            </a:solidFill>
            <a:ln w="0"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83C87682-C41D-0213-4CEA-F63B3715BB13}"/>
                </a:ext>
              </a:extLst>
            </p:cNvPr>
            <p:cNvSpPr/>
            <p:nvPr/>
          </p:nvSpPr>
          <p:spPr>
            <a:xfrm rot="18865800">
              <a:off x="7031776" y="220256"/>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00853E"/>
            </a:solidFill>
            <a:ln w="0"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3021B5A8-2669-D45E-5027-74A57D2BD812}"/>
                </a:ext>
              </a:extLst>
            </p:cNvPr>
            <p:cNvSpPr/>
            <p:nvPr/>
          </p:nvSpPr>
          <p:spPr>
            <a:xfrm rot="18865800">
              <a:off x="7494960" y="674267"/>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005A7C"/>
            </a:solidFill>
            <a:ln w="0"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314E7148-CE7D-5E44-6F0C-6241D5DD2DA1}"/>
                </a:ext>
              </a:extLst>
            </p:cNvPr>
            <p:cNvSpPr/>
            <p:nvPr/>
          </p:nvSpPr>
          <p:spPr>
            <a:xfrm rot="18865800">
              <a:off x="7958057" y="1128194"/>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00B5EF"/>
            </a:solidFill>
            <a:ln w="0"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4E3863DC-4730-9C9D-1359-1B84D8AF42F0}"/>
                </a:ext>
              </a:extLst>
            </p:cNvPr>
            <p:cNvSpPr/>
            <p:nvPr/>
          </p:nvSpPr>
          <p:spPr>
            <a:xfrm rot="18865800">
              <a:off x="8421155" y="1582241"/>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F57F29"/>
            </a:solidFill>
            <a:ln w="0"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51C84FDC-1C3D-62AE-EADD-701DBCDA48A4}"/>
                </a:ext>
              </a:extLst>
            </p:cNvPr>
            <p:cNvSpPr/>
            <p:nvPr/>
          </p:nvSpPr>
          <p:spPr>
            <a:xfrm>
              <a:off x="8673727" y="2063739"/>
              <a:ext cx="471779" cy="609793"/>
            </a:xfrm>
            <a:custGeom>
              <a:avLst/>
              <a:gdLst>
                <a:gd name="connsiteX0" fmla="*/ 471779 w 471779"/>
                <a:gd name="connsiteY0" fmla="*/ 320862 h 609793"/>
                <a:gd name="connsiteX1" fmla="*/ 471779 w 471779"/>
                <a:gd name="connsiteY1" fmla="*/ 609794 h 609793"/>
                <a:gd name="connsiteX2" fmla="*/ 19932 w 471779"/>
                <a:gd name="connsiteY2" fmla="*/ 166882 h 609793"/>
                <a:gd name="connsiteX3" fmla="*/ 0 w 471779"/>
                <a:gd name="connsiteY3" fmla="*/ 147353 h 609793"/>
                <a:gd name="connsiteX4" fmla="*/ 144441 w 471779"/>
                <a:gd name="connsiteY4" fmla="*/ 0 h 609793"/>
                <a:gd name="connsiteX5" fmla="*/ 164372 w 471779"/>
                <a:gd name="connsiteY5" fmla="*/ 19530 h 609793"/>
                <a:gd name="connsiteX6" fmla="*/ 471779 w 471779"/>
                <a:gd name="connsiteY6" fmla="*/ 320862 h 609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1779" h="609793">
                  <a:moveTo>
                    <a:pt x="471779" y="320862"/>
                  </a:moveTo>
                  <a:lnTo>
                    <a:pt x="471779" y="609794"/>
                  </a:lnTo>
                  <a:lnTo>
                    <a:pt x="19932" y="166882"/>
                  </a:lnTo>
                  <a:lnTo>
                    <a:pt x="0" y="147353"/>
                  </a:lnTo>
                  <a:lnTo>
                    <a:pt x="144441" y="0"/>
                  </a:lnTo>
                  <a:lnTo>
                    <a:pt x="164372" y="19530"/>
                  </a:lnTo>
                  <a:lnTo>
                    <a:pt x="471779" y="320862"/>
                  </a:lnTo>
                  <a:close/>
                </a:path>
              </a:pathLst>
            </a:custGeom>
            <a:solidFill>
              <a:srgbClr val="FFD600"/>
            </a:solidFill>
            <a:ln w="0" cap="flat">
              <a:noFill/>
              <a:prstDash val="solid"/>
              <a:miter/>
            </a:ln>
          </p:spPr>
          <p:txBody>
            <a:bodyPr rtlCol="0" anchor="ctr"/>
            <a:lstStyle/>
            <a:p>
              <a:endParaRPr lang="en-US"/>
            </a:p>
          </p:txBody>
        </p:sp>
      </p:grpSp>
      <p:pic>
        <p:nvPicPr>
          <p:cNvPr id="3" name="Graphic 2">
            <a:extLst>
              <a:ext uri="{FF2B5EF4-FFF2-40B4-BE49-F238E27FC236}">
                <a16:creationId xmlns:a16="http://schemas.microsoft.com/office/drawing/2014/main" id="{D0ABA30E-5C09-5B14-4B46-1479C8FE403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52161" y="-5142"/>
            <a:ext cx="1943100" cy="1504950"/>
          </a:xfrm>
          <a:prstGeom prst="rect">
            <a:avLst/>
          </a:prstGeom>
        </p:spPr>
      </p:pic>
    </p:spTree>
    <p:extLst>
      <p:ext uri="{BB962C8B-B14F-4D97-AF65-F5344CB8AC3E}">
        <p14:creationId xmlns:p14="http://schemas.microsoft.com/office/powerpoint/2010/main" val="2273269206"/>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1_Title Slide 10 - one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4F517-532C-E3D1-215C-DC374461A206}"/>
              </a:ext>
            </a:extLst>
          </p:cNvPr>
          <p:cNvSpPr>
            <a:spLocks noGrp="1"/>
          </p:cNvSpPr>
          <p:nvPr>
            <p:ph type="title" hasCustomPrompt="1"/>
          </p:nvPr>
        </p:nvSpPr>
        <p:spPr>
          <a:xfrm>
            <a:off x="552077" y="1231966"/>
            <a:ext cx="4961416" cy="1420838"/>
          </a:xfrm>
        </p:spPr>
        <p:txBody>
          <a:bodyPr lIns="0" tIns="0" rIns="0" bIns="0" anchor="b" anchorCtr="0">
            <a:noAutofit/>
          </a:bodyPr>
          <a:lstStyle>
            <a:lvl1pPr>
              <a:lnSpc>
                <a:spcPts val="3000"/>
              </a:lnSpc>
              <a:spcAft>
                <a:spcPts val="1200"/>
              </a:spcAft>
              <a:defRPr sz="2800" b="1" spc="-100" baseline="0"/>
            </a:lvl1pPr>
          </a:lstStyle>
          <a:p>
            <a:r>
              <a:rPr lang="en-US"/>
              <a:t>Transition Slide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2976947"/>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a:extLst>
              <a:ext uri="{FF2B5EF4-FFF2-40B4-BE49-F238E27FC236}">
                <a16:creationId xmlns:a16="http://schemas.microsoft.com/office/drawing/2014/main" id="{EC42E577-F282-8AC1-E26A-A7099E1943D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114800" y="2238090"/>
            <a:ext cx="5029200" cy="2905409"/>
          </a:xfrm>
          <a:prstGeom prst="rect">
            <a:avLst/>
          </a:prstGeom>
        </p:spPr>
      </p:pic>
      <p:sp>
        <p:nvSpPr>
          <p:cNvPr id="5" name="Graphic 15">
            <a:extLst>
              <a:ext uri="{FF2B5EF4-FFF2-40B4-BE49-F238E27FC236}">
                <a16:creationId xmlns:a16="http://schemas.microsoft.com/office/drawing/2014/main" id="{DD8FB5DD-61BA-908F-806F-D9109FBFC8D5}"/>
              </a:ext>
            </a:extLst>
          </p:cNvPr>
          <p:cNvSpPr/>
          <p:nvPr userDrawn="1"/>
        </p:nvSpPr>
        <p:spPr>
          <a:xfrm rot="10800000" flipH="1">
            <a:off x="4434916" y="-739"/>
            <a:ext cx="4709084" cy="2904303"/>
          </a:xfrm>
          <a:custGeom>
            <a:avLst/>
            <a:gdLst>
              <a:gd name="connsiteX0" fmla="*/ 0 w 5030384"/>
              <a:gd name="connsiteY0" fmla="*/ 2904304 h 2904303"/>
              <a:gd name="connsiteX1" fmla="*/ 5030385 w 5030384"/>
              <a:gd name="connsiteY1" fmla="*/ 0 h 2904303"/>
              <a:gd name="connsiteX2" fmla="*/ 5030385 w 5030384"/>
              <a:gd name="connsiteY2" fmla="*/ 2904304 h 2904303"/>
              <a:gd name="connsiteX3" fmla="*/ 0 w 5030384"/>
              <a:gd name="connsiteY3" fmla="*/ 2904304 h 2904303"/>
            </a:gdLst>
            <a:ahLst/>
            <a:cxnLst>
              <a:cxn ang="0">
                <a:pos x="connsiteX0" y="connsiteY0"/>
              </a:cxn>
              <a:cxn ang="0">
                <a:pos x="connsiteX1" y="connsiteY1"/>
              </a:cxn>
              <a:cxn ang="0">
                <a:pos x="connsiteX2" y="connsiteY2"/>
              </a:cxn>
              <a:cxn ang="0">
                <a:pos x="connsiteX3" y="connsiteY3"/>
              </a:cxn>
            </a:cxnLst>
            <a:rect l="l" t="t" r="r" b="b"/>
            <a:pathLst>
              <a:path w="5030384" h="2904303">
                <a:moveTo>
                  <a:pt x="0" y="2904304"/>
                </a:moveTo>
                <a:lnTo>
                  <a:pt x="5030385" y="0"/>
                </a:lnTo>
                <a:lnTo>
                  <a:pt x="5030385" y="2904304"/>
                </a:lnTo>
                <a:lnTo>
                  <a:pt x="0" y="2904304"/>
                </a:lnTo>
                <a:close/>
              </a:path>
            </a:pathLst>
          </a:custGeom>
          <a:solidFill>
            <a:schemeClr val="accent3">
              <a:alpha val="72000"/>
            </a:schemeClr>
          </a:solidFill>
          <a:ln w="0" cap="flat">
            <a:noFill/>
            <a:prstDash val="solid"/>
            <a:miter/>
          </a:ln>
        </p:spPr>
        <p:txBody>
          <a:bodyPr rtlCol="0" anchor="ctr"/>
          <a:lstStyle/>
          <a:p>
            <a:endParaRPr lang="en-US"/>
          </a:p>
        </p:txBody>
      </p:sp>
      <p:grpSp>
        <p:nvGrpSpPr>
          <p:cNvPr id="7" name="Group 6">
            <a:extLst>
              <a:ext uri="{FF2B5EF4-FFF2-40B4-BE49-F238E27FC236}">
                <a16:creationId xmlns:a16="http://schemas.microsoft.com/office/drawing/2014/main" id="{A9C4747B-0BD5-5440-425A-A1A52561257D}"/>
              </a:ext>
            </a:extLst>
          </p:cNvPr>
          <p:cNvGrpSpPr/>
          <p:nvPr userDrawn="1"/>
        </p:nvGrpSpPr>
        <p:grpSpPr>
          <a:xfrm>
            <a:off x="4131377" y="-737"/>
            <a:ext cx="5012622" cy="3079005"/>
            <a:chOff x="4098223" y="-21101"/>
            <a:chExt cx="5032258" cy="3091067"/>
          </a:xfrm>
        </p:grpSpPr>
        <p:sp>
          <p:nvSpPr>
            <p:cNvPr id="8" name="Freeform: Shape 7">
              <a:extLst>
                <a:ext uri="{FF2B5EF4-FFF2-40B4-BE49-F238E27FC236}">
                  <a16:creationId xmlns:a16="http://schemas.microsoft.com/office/drawing/2014/main" id="{F2E4EF6D-2866-C74F-E312-9808C6F10B1E}"/>
                </a:ext>
              </a:extLst>
            </p:cNvPr>
            <p:cNvSpPr/>
            <p:nvPr/>
          </p:nvSpPr>
          <p:spPr>
            <a:xfrm>
              <a:off x="4098223" y="-21101"/>
              <a:ext cx="1786533" cy="1029256"/>
            </a:xfrm>
            <a:custGeom>
              <a:avLst/>
              <a:gdLst>
                <a:gd name="connsiteX0" fmla="*/ 1786533 w 1786533"/>
                <a:gd name="connsiteY0" fmla="*/ 848527 h 1029256"/>
                <a:gd name="connsiteX1" fmla="*/ 1675569 w 1786533"/>
                <a:gd name="connsiteY1" fmla="*/ 1029256 h 1029256"/>
                <a:gd name="connsiteX2" fmla="*/ 1633726 w 1786533"/>
                <a:gd name="connsiteY2" fmla="*/ 1003587 h 1029256"/>
                <a:gd name="connsiteX3" fmla="*/ 703927 w 1786533"/>
                <a:gd name="connsiteY3" fmla="*/ 432431 h 1029256"/>
                <a:gd name="connsiteX4" fmla="*/ 662084 w 1786533"/>
                <a:gd name="connsiteY4" fmla="*/ 406681 h 1029256"/>
                <a:gd name="connsiteX5" fmla="*/ 0 w 1786533"/>
                <a:gd name="connsiteY5" fmla="*/ 0 h 1029256"/>
                <a:gd name="connsiteX6" fmla="*/ 405152 w 1786533"/>
                <a:gd name="connsiteY6" fmla="*/ 0 h 1029256"/>
                <a:gd name="connsiteX7" fmla="*/ 773129 w 1786533"/>
                <a:gd name="connsiteY7" fmla="*/ 226032 h 1029256"/>
                <a:gd name="connsiteX8" fmla="*/ 814892 w 1786533"/>
                <a:gd name="connsiteY8" fmla="*/ 251701 h 1029256"/>
                <a:gd name="connsiteX9" fmla="*/ 1744771 w 1786533"/>
                <a:gd name="connsiteY9" fmla="*/ 822858 h 1029256"/>
                <a:gd name="connsiteX10" fmla="*/ 1786533 w 1786533"/>
                <a:gd name="connsiteY10" fmla="*/ 848527 h 102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6533" h="1029256">
                  <a:moveTo>
                    <a:pt x="1786533" y="848527"/>
                  </a:moveTo>
                  <a:lnTo>
                    <a:pt x="1675569" y="1029256"/>
                  </a:lnTo>
                  <a:lnTo>
                    <a:pt x="1633726" y="1003587"/>
                  </a:lnTo>
                  <a:lnTo>
                    <a:pt x="703927" y="432431"/>
                  </a:lnTo>
                  <a:lnTo>
                    <a:pt x="662084" y="406681"/>
                  </a:lnTo>
                  <a:lnTo>
                    <a:pt x="0" y="0"/>
                  </a:lnTo>
                  <a:lnTo>
                    <a:pt x="405152" y="0"/>
                  </a:lnTo>
                  <a:lnTo>
                    <a:pt x="773129" y="226032"/>
                  </a:lnTo>
                  <a:lnTo>
                    <a:pt x="814892" y="251701"/>
                  </a:lnTo>
                  <a:lnTo>
                    <a:pt x="1744771" y="822858"/>
                  </a:lnTo>
                  <a:lnTo>
                    <a:pt x="1786533" y="848527"/>
                  </a:lnTo>
                  <a:close/>
                </a:path>
              </a:pathLst>
            </a:custGeom>
            <a:solidFill>
              <a:srgbClr val="69BE28"/>
            </a:solidFill>
            <a:ln w="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99DF5A62-C38F-D10E-822A-D4CA59D56677}"/>
                </a:ext>
              </a:extLst>
            </p:cNvPr>
            <p:cNvSpPr/>
            <p:nvPr/>
          </p:nvSpPr>
          <p:spPr>
            <a:xfrm>
              <a:off x="5731948" y="801756"/>
              <a:ext cx="2096090" cy="1400049"/>
            </a:xfrm>
            <a:custGeom>
              <a:avLst/>
              <a:gdLst>
                <a:gd name="connsiteX0" fmla="*/ 2096090 w 2096090"/>
                <a:gd name="connsiteY0" fmla="*/ 1219320 h 1400049"/>
                <a:gd name="connsiteX1" fmla="*/ 1985126 w 2096090"/>
                <a:gd name="connsiteY1" fmla="*/ 1400049 h 1400049"/>
                <a:gd name="connsiteX2" fmla="*/ 1013485 w 2096090"/>
                <a:gd name="connsiteY2" fmla="*/ 803224 h 1400049"/>
                <a:gd name="connsiteX3" fmla="*/ 971642 w 2096090"/>
                <a:gd name="connsiteY3" fmla="*/ 777555 h 1400049"/>
                <a:gd name="connsiteX4" fmla="*/ 0 w 2096090"/>
                <a:gd name="connsiteY4" fmla="*/ 180729 h 1400049"/>
                <a:gd name="connsiteX5" fmla="*/ 111045 w 2096090"/>
                <a:gd name="connsiteY5" fmla="*/ 0 h 1400049"/>
                <a:gd name="connsiteX6" fmla="*/ 1082686 w 2096090"/>
                <a:gd name="connsiteY6" fmla="*/ 596825 h 1400049"/>
                <a:gd name="connsiteX7" fmla="*/ 1124449 w 2096090"/>
                <a:gd name="connsiteY7" fmla="*/ 622494 h 1400049"/>
                <a:gd name="connsiteX8" fmla="*/ 2096090 w 2096090"/>
                <a:gd name="connsiteY8" fmla="*/ 1219320 h 140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6090" h="1400049">
                  <a:moveTo>
                    <a:pt x="2096090" y="1219320"/>
                  </a:moveTo>
                  <a:lnTo>
                    <a:pt x="1985126" y="1400049"/>
                  </a:lnTo>
                  <a:lnTo>
                    <a:pt x="1013485" y="803224"/>
                  </a:lnTo>
                  <a:lnTo>
                    <a:pt x="971642" y="777555"/>
                  </a:lnTo>
                  <a:lnTo>
                    <a:pt x="0" y="180729"/>
                  </a:lnTo>
                  <a:lnTo>
                    <a:pt x="111045" y="0"/>
                  </a:lnTo>
                  <a:lnTo>
                    <a:pt x="1082686" y="596825"/>
                  </a:lnTo>
                  <a:lnTo>
                    <a:pt x="1124449" y="622494"/>
                  </a:lnTo>
                  <a:lnTo>
                    <a:pt x="2096090" y="1219320"/>
                  </a:lnTo>
                  <a:close/>
                </a:path>
              </a:pathLst>
            </a:custGeom>
            <a:solidFill>
              <a:schemeClr val="accent3"/>
            </a:solidFill>
            <a:ln w="0"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849C1A49-E860-6EA9-6B7A-9EAF4480C94B}"/>
                </a:ext>
              </a:extLst>
            </p:cNvPr>
            <p:cNvSpPr/>
            <p:nvPr/>
          </p:nvSpPr>
          <p:spPr>
            <a:xfrm>
              <a:off x="7675232" y="1995407"/>
              <a:ext cx="1455249" cy="1074559"/>
            </a:xfrm>
            <a:custGeom>
              <a:avLst/>
              <a:gdLst>
                <a:gd name="connsiteX0" fmla="*/ 1455250 w 1455249"/>
                <a:gd name="connsiteY0" fmla="*/ 825674 h 1074559"/>
                <a:gd name="connsiteX1" fmla="*/ 1455250 w 1455249"/>
                <a:gd name="connsiteY1" fmla="*/ 1074559 h 1074559"/>
                <a:gd name="connsiteX2" fmla="*/ 1013484 w 1455249"/>
                <a:gd name="connsiteY2" fmla="*/ 803224 h 1074559"/>
                <a:gd name="connsiteX3" fmla="*/ 971642 w 1455249"/>
                <a:gd name="connsiteY3" fmla="*/ 777555 h 1074559"/>
                <a:gd name="connsiteX4" fmla="*/ 41843 w 1455249"/>
                <a:gd name="connsiteY4" fmla="*/ 206398 h 1074559"/>
                <a:gd name="connsiteX5" fmla="*/ 0 w 1455249"/>
                <a:gd name="connsiteY5" fmla="*/ 180729 h 1074559"/>
                <a:gd name="connsiteX6" fmla="*/ 111045 w 1455249"/>
                <a:gd name="connsiteY6" fmla="*/ 0 h 1074559"/>
                <a:gd name="connsiteX7" fmla="*/ 152807 w 1455249"/>
                <a:gd name="connsiteY7" fmla="*/ 25669 h 1074559"/>
                <a:gd name="connsiteX8" fmla="*/ 1082687 w 1455249"/>
                <a:gd name="connsiteY8" fmla="*/ 596825 h 1074559"/>
                <a:gd name="connsiteX9" fmla="*/ 1124449 w 1455249"/>
                <a:gd name="connsiteY9" fmla="*/ 622494 h 1074559"/>
                <a:gd name="connsiteX10" fmla="*/ 1455250 w 1455249"/>
                <a:gd name="connsiteY10" fmla="*/ 825674 h 1074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5249" h="1074559">
                  <a:moveTo>
                    <a:pt x="1455250" y="825674"/>
                  </a:moveTo>
                  <a:lnTo>
                    <a:pt x="1455250" y="1074559"/>
                  </a:lnTo>
                  <a:lnTo>
                    <a:pt x="1013484" y="803224"/>
                  </a:lnTo>
                  <a:lnTo>
                    <a:pt x="971642" y="777555"/>
                  </a:lnTo>
                  <a:lnTo>
                    <a:pt x="41843" y="206398"/>
                  </a:lnTo>
                  <a:lnTo>
                    <a:pt x="0" y="180729"/>
                  </a:lnTo>
                  <a:lnTo>
                    <a:pt x="111045" y="0"/>
                  </a:lnTo>
                  <a:lnTo>
                    <a:pt x="152807" y="25669"/>
                  </a:lnTo>
                  <a:lnTo>
                    <a:pt x="1082687" y="596825"/>
                  </a:lnTo>
                  <a:lnTo>
                    <a:pt x="1124449" y="622494"/>
                  </a:lnTo>
                  <a:lnTo>
                    <a:pt x="1455250" y="825674"/>
                  </a:lnTo>
                  <a:close/>
                </a:path>
              </a:pathLst>
            </a:custGeom>
            <a:solidFill>
              <a:schemeClr val="accent4"/>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202735416"/>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2_Title Slide 10 - one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4F517-532C-E3D1-215C-DC374461A206}"/>
              </a:ext>
            </a:extLst>
          </p:cNvPr>
          <p:cNvSpPr>
            <a:spLocks noGrp="1"/>
          </p:cNvSpPr>
          <p:nvPr>
            <p:ph type="title" hasCustomPrompt="1"/>
          </p:nvPr>
        </p:nvSpPr>
        <p:spPr>
          <a:xfrm>
            <a:off x="552077" y="1231966"/>
            <a:ext cx="2990850" cy="1420838"/>
          </a:xfrm>
        </p:spPr>
        <p:txBody>
          <a:bodyPr lIns="0" tIns="0" rIns="0" bIns="0" anchor="b" anchorCtr="0">
            <a:noAutofit/>
          </a:bodyPr>
          <a:lstStyle>
            <a:lvl1pPr>
              <a:lnSpc>
                <a:spcPts val="3000"/>
              </a:lnSpc>
              <a:spcAft>
                <a:spcPts val="1200"/>
              </a:spcAft>
              <a:defRPr sz="2800" b="1" spc="-100" baseline="0"/>
            </a:lvl1pPr>
          </a:lstStyle>
          <a:p>
            <a:r>
              <a:rPr lang="en-US"/>
              <a:t>Transition Slide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2976947"/>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BA60AC9F-FBE5-99B5-7B41-649D7C0394D4}"/>
              </a:ext>
            </a:extLst>
          </p:cNvPr>
          <p:cNvGrpSpPr/>
          <p:nvPr userDrawn="1"/>
        </p:nvGrpSpPr>
        <p:grpSpPr>
          <a:xfrm rot="5400000">
            <a:off x="1612154" y="2482853"/>
            <a:ext cx="5143499" cy="177800"/>
            <a:chOff x="907366" y="3359"/>
            <a:chExt cx="3717973" cy="262699"/>
          </a:xfrm>
        </p:grpSpPr>
        <p:sp>
          <p:nvSpPr>
            <p:cNvPr id="6" name="Freeform: Shape 5">
              <a:extLst>
                <a:ext uri="{FF2B5EF4-FFF2-40B4-BE49-F238E27FC236}">
                  <a16:creationId xmlns:a16="http://schemas.microsoft.com/office/drawing/2014/main" id="{435749A7-31C2-BF36-D991-E291D86B7F66}"/>
                </a:ext>
              </a:extLst>
            </p:cNvPr>
            <p:cNvSpPr/>
            <p:nvPr/>
          </p:nvSpPr>
          <p:spPr>
            <a:xfrm rot="10800000">
              <a:off x="3386015"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rgbClr val="2FA52F"/>
            </a:solidFill>
            <a:ln w="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591FDA25-6BAE-BF0C-D673-CDED73FD4F9D}"/>
                </a:ext>
              </a:extLst>
            </p:cNvPr>
            <p:cNvSpPr/>
            <p:nvPr/>
          </p:nvSpPr>
          <p:spPr>
            <a:xfrm rot="10800000">
              <a:off x="2146690"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chemeClr val="accent6"/>
            </a:solidFill>
            <a:ln w="0"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C58F9911-8B13-AD28-5E76-EA30020A3F30}"/>
                </a:ext>
              </a:extLst>
            </p:cNvPr>
            <p:cNvSpPr/>
            <p:nvPr/>
          </p:nvSpPr>
          <p:spPr>
            <a:xfrm rot="10800000">
              <a:off x="907366"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rgbClr val="0D918F"/>
            </a:solidFill>
            <a:ln w="0" cap="flat">
              <a:noFill/>
              <a:prstDash val="solid"/>
              <a:miter/>
            </a:ln>
          </p:spPr>
          <p:txBody>
            <a:bodyPr rtlCol="0" anchor="ctr"/>
            <a:lstStyle/>
            <a:p>
              <a:endParaRPr lang="en-US"/>
            </a:p>
          </p:txBody>
        </p:sp>
      </p:grpSp>
      <p:sp>
        <p:nvSpPr>
          <p:cNvPr id="16" name="Picture Placeholder 15">
            <a:extLst>
              <a:ext uri="{FF2B5EF4-FFF2-40B4-BE49-F238E27FC236}">
                <a16:creationId xmlns:a16="http://schemas.microsoft.com/office/drawing/2014/main" id="{906425CE-5BA4-DC7D-3AA0-79EBD93FA133}"/>
              </a:ext>
            </a:extLst>
          </p:cNvPr>
          <p:cNvSpPr>
            <a:spLocks noGrp="1"/>
          </p:cNvSpPr>
          <p:nvPr>
            <p:ph type="pic" sz="quarter" idx="12"/>
          </p:nvPr>
        </p:nvSpPr>
        <p:spPr>
          <a:xfrm>
            <a:off x="4272804" y="0"/>
            <a:ext cx="4871196" cy="5143500"/>
          </a:xfrm>
          <a:solidFill>
            <a:schemeClr val="bg2">
              <a:lumMod val="40000"/>
              <a:lumOff val="60000"/>
            </a:schemeClr>
          </a:solidFill>
        </p:spPr>
        <p:txBody>
          <a:bodyPr/>
          <a:lstStyle/>
          <a:p>
            <a:r>
              <a:rPr lang="en-US"/>
              <a:t>Click icon to add picture</a:t>
            </a:r>
          </a:p>
        </p:txBody>
      </p:sp>
    </p:spTree>
    <p:extLst>
      <p:ext uri="{BB962C8B-B14F-4D97-AF65-F5344CB8AC3E}">
        <p14:creationId xmlns:p14="http://schemas.microsoft.com/office/powerpoint/2010/main" val="2416101801"/>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4_Title Slide 10 - one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4F517-532C-E3D1-215C-DC374461A206}"/>
              </a:ext>
            </a:extLst>
          </p:cNvPr>
          <p:cNvSpPr>
            <a:spLocks noGrp="1"/>
          </p:cNvSpPr>
          <p:nvPr>
            <p:ph type="title" hasCustomPrompt="1"/>
          </p:nvPr>
        </p:nvSpPr>
        <p:spPr>
          <a:xfrm>
            <a:off x="552077" y="1231966"/>
            <a:ext cx="2990850" cy="1420838"/>
          </a:xfrm>
        </p:spPr>
        <p:txBody>
          <a:bodyPr lIns="0" tIns="0" rIns="0" bIns="0" anchor="b" anchorCtr="0">
            <a:noAutofit/>
          </a:bodyPr>
          <a:lstStyle>
            <a:lvl1pPr>
              <a:lnSpc>
                <a:spcPts val="3000"/>
              </a:lnSpc>
              <a:spcAft>
                <a:spcPts val="1200"/>
              </a:spcAft>
              <a:defRPr sz="2800" b="1" spc="-100" baseline="0"/>
            </a:lvl1pPr>
          </a:lstStyle>
          <a:p>
            <a:r>
              <a:rPr lang="en-US"/>
              <a:t>Transition Slide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2976947"/>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C6B9C7AA-D251-B5F5-D90C-DEDA8323E182}"/>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4098223" y="0"/>
            <a:ext cx="5045777" cy="5143500"/>
          </a:xfrm>
          <a:prstGeom prst="rect">
            <a:avLst/>
          </a:prstGeom>
        </p:spPr>
      </p:pic>
      <p:pic>
        <p:nvPicPr>
          <p:cNvPr id="4" name="Graphic 3">
            <a:extLst>
              <a:ext uri="{FF2B5EF4-FFF2-40B4-BE49-F238E27FC236}">
                <a16:creationId xmlns:a16="http://schemas.microsoft.com/office/drawing/2014/main" id="{CB7BD42E-2712-8718-5C0C-657B6FB559F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6028006" y="3343364"/>
            <a:ext cx="3115994" cy="1800135"/>
          </a:xfrm>
          <a:prstGeom prst="rect">
            <a:avLst/>
          </a:prstGeom>
        </p:spPr>
      </p:pic>
    </p:spTree>
    <p:extLst>
      <p:ext uri="{BB962C8B-B14F-4D97-AF65-F5344CB8AC3E}">
        <p14:creationId xmlns:p14="http://schemas.microsoft.com/office/powerpoint/2010/main" val="2531138477"/>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3_Title Slide 10 - one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4F517-532C-E3D1-215C-DC374461A206}"/>
              </a:ext>
            </a:extLst>
          </p:cNvPr>
          <p:cNvSpPr>
            <a:spLocks noGrp="1"/>
          </p:cNvSpPr>
          <p:nvPr>
            <p:ph type="title" hasCustomPrompt="1"/>
          </p:nvPr>
        </p:nvSpPr>
        <p:spPr>
          <a:xfrm>
            <a:off x="552076" y="1231966"/>
            <a:ext cx="4960227" cy="1420838"/>
          </a:xfrm>
        </p:spPr>
        <p:txBody>
          <a:bodyPr lIns="0" tIns="0" rIns="0" bIns="0" anchor="b" anchorCtr="0">
            <a:noAutofit/>
          </a:bodyPr>
          <a:lstStyle>
            <a:lvl1pPr>
              <a:lnSpc>
                <a:spcPts val="3000"/>
              </a:lnSpc>
              <a:spcAft>
                <a:spcPts val="1200"/>
              </a:spcAft>
              <a:defRPr sz="2800" b="1" spc="-100" baseline="0"/>
            </a:lvl1pPr>
          </a:lstStyle>
          <a:p>
            <a:r>
              <a:rPr lang="en-US"/>
              <a:t>Transition Slide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2976947"/>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Graphic 4">
            <a:extLst>
              <a:ext uri="{FF2B5EF4-FFF2-40B4-BE49-F238E27FC236}">
                <a16:creationId xmlns:a16="http://schemas.microsoft.com/office/drawing/2014/main" id="{1D42D24B-A4CF-7FA0-45EE-1EA22C7AC78C}"/>
              </a:ext>
            </a:extLst>
          </p:cNvPr>
          <p:cNvSpPr/>
          <p:nvPr userDrawn="1"/>
        </p:nvSpPr>
        <p:spPr>
          <a:xfrm>
            <a:off x="5314815" y="0"/>
            <a:ext cx="3828046" cy="3734804"/>
          </a:xfrm>
          <a:custGeom>
            <a:avLst/>
            <a:gdLst>
              <a:gd name="connsiteX0" fmla="*/ 0 w 2449964"/>
              <a:gd name="connsiteY0" fmla="*/ 0 h 2390289"/>
              <a:gd name="connsiteX1" fmla="*/ 2449964 w 2449964"/>
              <a:gd name="connsiteY1" fmla="*/ 2390289 h 2390289"/>
              <a:gd name="connsiteX2" fmla="*/ 2449964 w 2449964"/>
              <a:gd name="connsiteY2" fmla="*/ 0 h 2390289"/>
              <a:gd name="connsiteX3" fmla="*/ 0 w 2449964"/>
              <a:gd name="connsiteY3" fmla="*/ 0 h 2390289"/>
            </a:gdLst>
            <a:ahLst/>
            <a:cxnLst>
              <a:cxn ang="0">
                <a:pos x="connsiteX0" y="connsiteY0"/>
              </a:cxn>
              <a:cxn ang="0">
                <a:pos x="connsiteX1" y="connsiteY1"/>
              </a:cxn>
              <a:cxn ang="0">
                <a:pos x="connsiteX2" y="connsiteY2"/>
              </a:cxn>
              <a:cxn ang="0">
                <a:pos x="connsiteX3" y="connsiteY3"/>
              </a:cxn>
            </a:cxnLst>
            <a:rect l="l" t="t" r="r" b="b"/>
            <a:pathLst>
              <a:path w="2449964" h="2390289">
                <a:moveTo>
                  <a:pt x="0" y="0"/>
                </a:moveTo>
                <a:lnTo>
                  <a:pt x="2449964" y="2390289"/>
                </a:lnTo>
                <a:lnTo>
                  <a:pt x="2449964" y="0"/>
                </a:lnTo>
                <a:lnTo>
                  <a:pt x="0" y="0"/>
                </a:lnTo>
                <a:close/>
              </a:path>
            </a:pathLst>
          </a:custGeom>
          <a:gradFill>
            <a:gsLst>
              <a:gs pos="43000">
                <a:srgbClr val="005B1C"/>
              </a:gs>
              <a:gs pos="53000">
                <a:srgbClr val="1A8B3B"/>
              </a:gs>
              <a:gs pos="81000">
                <a:srgbClr val="5EBF48"/>
              </a:gs>
            </a:gsLst>
            <a:lin ang="18900000" scaled="1"/>
          </a:gradFill>
          <a:ln w="0" cap="flat">
            <a:noFill/>
            <a:prstDash val="solid"/>
            <a:miter/>
          </a:ln>
        </p:spPr>
        <p:txBody>
          <a:bodyPr rtlCol="0" anchor="ctr"/>
          <a:lstStyle/>
          <a:p>
            <a:endParaRPr lang="en-US"/>
          </a:p>
        </p:txBody>
      </p:sp>
      <p:grpSp>
        <p:nvGrpSpPr>
          <p:cNvPr id="5" name="Group 4">
            <a:extLst>
              <a:ext uri="{FF2B5EF4-FFF2-40B4-BE49-F238E27FC236}">
                <a16:creationId xmlns:a16="http://schemas.microsoft.com/office/drawing/2014/main" id="{13054DF3-48F2-F21F-3520-DD8DC266283F}"/>
              </a:ext>
            </a:extLst>
          </p:cNvPr>
          <p:cNvGrpSpPr/>
          <p:nvPr userDrawn="1"/>
        </p:nvGrpSpPr>
        <p:grpSpPr>
          <a:xfrm>
            <a:off x="4883573" y="1"/>
            <a:ext cx="4261933" cy="4177368"/>
            <a:chOff x="6417853" y="1"/>
            <a:chExt cx="2727653" cy="2673531"/>
          </a:xfrm>
        </p:grpSpPr>
        <p:sp>
          <p:nvSpPr>
            <p:cNvPr id="7" name="Freeform: Shape 6">
              <a:extLst>
                <a:ext uri="{FF2B5EF4-FFF2-40B4-BE49-F238E27FC236}">
                  <a16:creationId xmlns:a16="http://schemas.microsoft.com/office/drawing/2014/main" id="{DC8D92EE-B56B-E720-D065-4ACA04917CF8}"/>
                </a:ext>
              </a:extLst>
            </p:cNvPr>
            <p:cNvSpPr/>
            <p:nvPr/>
          </p:nvSpPr>
          <p:spPr>
            <a:xfrm>
              <a:off x="6417853" y="1"/>
              <a:ext cx="567721" cy="414896"/>
            </a:xfrm>
            <a:custGeom>
              <a:avLst/>
              <a:gdLst>
                <a:gd name="connsiteX0" fmla="*/ 567721 w 567721"/>
                <a:gd name="connsiteY0" fmla="*/ 267494 h 414896"/>
                <a:gd name="connsiteX1" fmla="*/ 423281 w 567721"/>
                <a:gd name="connsiteY1" fmla="*/ 414897 h 414896"/>
                <a:gd name="connsiteX2" fmla="*/ 403349 w 567721"/>
                <a:gd name="connsiteY2" fmla="*/ 395367 h 414896"/>
                <a:gd name="connsiteX3" fmla="*/ 0 w 567721"/>
                <a:gd name="connsiteY3" fmla="*/ 0 h 414896"/>
                <a:gd name="connsiteX4" fmla="*/ 294805 w 567721"/>
                <a:gd name="connsiteY4" fmla="*/ 0 h 414896"/>
                <a:gd name="connsiteX5" fmla="*/ 547790 w 567721"/>
                <a:gd name="connsiteY5" fmla="*/ 247964 h 414896"/>
                <a:gd name="connsiteX6" fmla="*/ 567721 w 567721"/>
                <a:gd name="connsiteY6" fmla="*/ 267494 h 414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7721" h="414896">
                  <a:moveTo>
                    <a:pt x="567721" y="267494"/>
                  </a:moveTo>
                  <a:lnTo>
                    <a:pt x="423281" y="414897"/>
                  </a:lnTo>
                  <a:lnTo>
                    <a:pt x="403349" y="395367"/>
                  </a:lnTo>
                  <a:lnTo>
                    <a:pt x="0" y="0"/>
                  </a:lnTo>
                  <a:lnTo>
                    <a:pt x="294805" y="0"/>
                  </a:lnTo>
                  <a:lnTo>
                    <a:pt x="547790" y="247964"/>
                  </a:lnTo>
                  <a:lnTo>
                    <a:pt x="567721" y="267494"/>
                  </a:lnTo>
                  <a:close/>
                </a:path>
              </a:pathLst>
            </a:custGeom>
            <a:solidFill>
              <a:srgbClr val="62BB46"/>
            </a:solidFill>
            <a:ln w="0"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A912CDD7-1DC1-87C5-0ED3-9139848F6916}"/>
                </a:ext>
              </a:extLst>
            </p:cNvPr>
            <p:cNvSpPr/>
            <p:nvPr/>
          </p:nvSpPr>
          <p:spPr>
            <a:xfrm rot="18865800">
              <a:off x="7031776" y="220256"/>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00853E"/>
            </a:solidFill>
            <a:ln w="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55134778-C416-50D4-283C-E70A384AD5CB}"/>
                </a:ext>
              </a:extLst>
            </p:cNvPr>
            <p:cNvSpPr/>
            <p:nvPr/>
          </p:nvSpPr>
          <p:spPr>
            <a:xfrm rot="18865800">
              <a:off x="7494960" y="674267"/>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005A7C"/>
            </a:solidFill>
            <a:ln w="0"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8B3E2307-A18E-B545-6F4C-5D3CB8BB3913}"/>
                </a:ext>
              </a:extLst>
            </p:cNvPr>
            <p:cNvSpPr/>
            <p:nvPr/>
          </p:nvSpPr>
          <p:spPr>
            <a:xfrm rot="18865800">
              <a:off x="7958057" y="1128194"/>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00B5EF"/>
            </a:solidFill>
            <a:ln w="0"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4F3B6E09-EC33-FA05-8793-051CE3672215}"/>
                </a:ext>
              </a:extLst>
            </p:cNvPr>
            <p:cNvSpPr/>
            <p:nvPr/>
          </p:nvSpPr>
          <p:spPr>
            <a:xfrm rot="18865800">
              <a:off x="8421155" y="1582241"/>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F57F29"/>
            </a:solidFill>
            <a:ln w="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7857C372-1F1F-B38B-45F8-3256C9173631}"/>
                </a:ext>
              </a:extLst>
            </p:cNvPr>
            <p:cNvSpPr/>
            <p:nvPr/>
          </p:nvSpPr>
          <p:spPr>
            <a:xfrm>
              <a:off x="8673727" y="2063739"/>
              <a:ext cx="471779" cy="609793"/>
            </a:xfrm>
            <a:custGeom>
              <a:avLst/>
              <a:gdLst>
                <a:gd name="connsiteX0" fmla="*/ 471779 w 471779"/>
                <a:gd name="connsiteY0" fmla="*/ 320862 h 609793"/>
                <a:gd name="connsiteX1" fmla="*/ 471779 w 471779"/>
                <a:gd name="connsiteY1" fmla="*/ 609794 h 609793"/>
                <a:gd name="connsiteX2" fmla="*/ 19932 w 471779"/>
                <a:gd name="connsiteY2" fmla="*/ 166882 h 609793"/>
                <a:gd name="connsiteX3" fmla="*/ 0 w 471779"/>
                <a:gd name="connsiteY3" fmla="*/ 147353 h 609793"/>
                <a:gd name="connsiteX4" fmla="*/ 144441 w 471779"/>
                <a:gd name="connsiteY4" fmla="*/ 0 h 609793"/>
                <a:gd name="connsiteX5" fmla="*/ 164372 w 471779"/>
                <a:gd name="connsiteY5" fmla="*/ 19530 h 609793"/>
                <a:gd name="connsiteX6" fmla="*/ 471779 w 471779"/>
                <a:gd name="connsiteY6" fmla="*/ 320862 h 609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1779" h="609793">
                  <a:moveTo>
                    <a:pt x="471779" y="320862"/>
                  </a:moveTo>
                  <a:lnTo>
                    <a:pt x="471779" y="609794"/>
                  </a:lnTo>
                  <a:lnTo>
                    <a:pt x="19932" y="166882"/>
                  </a:lnTo>
                  <a:lnTo>
                    <a:pt x="0" y="147353"/>
                  </a:lnTo>
                  <a:lnTo>
                    <a:pt x="144441" y="0"/>
                  </a:lnTo>
                  <a:lnTo>
                    <a:pt x="164372" y="19530"/>
                  </a:lnTo>
                  <a:lnTo>
                    <a:pt x="471779" y="320862"/>
                  </a:lnTo>
                  <a:close/>
                </a:path>
              </a:pathLst>
            </a:custGeom>
            <a:solidFill>
              <a:srgbClr val="FFD600"/>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3350419347"/>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Simple Cont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907366" y="529177"/>
            <a:ext cx="7765366" cy="994172"/>
          </a:xfrm>
        </p:spPr>
        <p:txBody>
          <a:bodyPr lIns="0" tIns="0" rIns="0" bIns="0">
            <a:noAutofit/>
          </a:bodyPr>
          <a:lstStyle>
            <a:lvl1pPr>
              <a:defRPr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907366" y="1704941"/>
            <a:ext cx="3717974" cy="2810788"/>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18">
            <a:extLst>
              <a:ext uri="{FF2B5EF4-FFF2-40B4-BE49-F238E27FC236}">
                <a16:creationId xmlns:a16="http://schemas.microsoft.com/office/drawing/2014/main" id="{79747AC6-97FB-B76B-CB0D-2501E86D912F}"/>
              </a:ext>
            </a:extLst>
          </p:cNvPr>
          <p:cNvSpPr>
            <a:spLocks noGrp="1"/>
          </p:cNvSpPr>
          <p:nvPr>
            <p:ph type="ftr" sz="quarter" idx="12"/>
          </p:nvPr>
        </p:nvSpPr>
        <p:spPr/>
        <p:txBody>
          <a:bodyPr/>
          <a:lstStyle/>
          <a:p>
            <a:r>
              <a:rPr lang="en-US"/>
              <a:t>|  VTO</a:t>
            </a:r>
          </a:p>
        </p:txBody>
      </p:sp>
      <p:sp>
        <p:nvSpPr>
          <p:cNvPr id="20" name="Slide Number Placeholder 19">
            <a:extLst>
              <a:ext uri="{FF2B5EF4-FFF2-40B4-BE49-F238E27FC236}">
                <a16:creationId xmlns:a16="http://schemas.microsoft.com/office/drawing/2014/main" id="{FE0DD95F-BC70-4BD1-7A1C-0B858EB4BA64}"/>
              </a:ext>
            </a:extLst>
          </p:cNvPr>
          <p:cNvSpPr>
            <a:spLocks noGrp="1"/>
          </p:cNvSpPr>
          <p:nvPr>
            <p:ph type="sldNum" sz="quarter" idx="13"/>
          </p:nvPr>
        </p:nvSpPr>
        <p:spPr/>
        <p:txBody>
          <a:bodyPr/>
          <a:lstStyle/>
          <a:p>
            <a:fld id="{2D6788DA-6548-4EA8-8400-CD3CA88023E3}" type="slidenum">
              <a:rPr lang="en-US" smtClean="0"/>
              <a:pPr/>
              <a:t>‹#›</a:t>
            </a:fld>
            <a:endParaRPr lang="en-US"/>
          </a:p>
        </p:txBody>
      </p:sp>
      <p:sp>
        <p:nvSpPr>
          <p:cNvPr id="4" name="Text Placeholder 9">
            <a:extLst>
              <a:ext uri="{FF2B5EF4-FFF2-40B4-BE49-F238E27FC236}">
                <a16:creationId xmlns:a16="http://schemas.microsoft.com/office/drawing/2014/main" id="{B4A2A782-7017-8116-1307-0D92A1DEBE04}"/>
              </a:ext>
            </a:extLst>
          </p:cNvPr>
          <p:cNvSpPr>
            <a:spLocks noGrp="1"/>
          </p:cNvSpPr>
          <p:nvPr>
            <p:ph type="body" sz="quarter" idx="14"/>
          </p:nvPr>
        </p:nvSpPr>
        <p:spPr>
          <a:xfrm>
            <a:off x="4954758" y="1704941"/>
            <a:ext cx="3717974" cy="2810788"/>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Graphic 13">
            <a:extLst>
              <a:ext uri="{FF2B5EF4-FFF2-40B4-BE49-F238E27FC236}">
                <a16:creationId xmlns:a16="http://schemas.microsoft.com/office/drawing/2014/main" id="{CEBD88E2-E3F1-3966-905D-68F719C966D1}"/>
              </a:ext>
            </a:extLst>
          </p:cNvPr>
          <p:cNvSpPr/>
          <p:nvPr userDrawn="1"/>
        </p:nvSpPr>
        <p:spPr>
          <a:xfrm rot="10800000">
            <a:off x="0" y="674621"/>
            <a:ext cx="752622" cy="701122"/>
          </a:xfrm>
          <a:custGeom>
            <a:avLst/>
            <a:gdLst>
              <a:gd name="connsiteX0" fmla="*/ 0 w 1323784"/>
              <a:gd name="connsiteY0" fmla="*/ 616553 h 1233201"/>
              <a:gd name="connsiteX1" fmla="*/ 616744 w 1323784"/>
              <a:gd name="connsiteY1" fmla="*/ 0 h 1233201"/>
              <a:gd name="connsiteX2" fmla="*/ 1323785 w 1323784"/>
              <a:gd name="connsiteY2" fmla="*/ 286 h 1233201"/>
              <a:gd name="connsiteX3" fmla="*/ 1323785 w 1323784"/>
              <a:gd name="connsiteY3" fmla="*/ 1232916 h 1233201"/>
              <a:gd name="connsiteX4" fmla="*/ 616744 w 1323784"/>
              <a:gd name="connsiteY4" fmla="*/ 1233202 h 1233201"/>
              <a:gd name="connsiteX5" fmla="*/ 0 w 1323784"/>
              <a:gd name="connsiteY5" fmla="*/ 616553 h 123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784" h="1233201">
                <a:moveTo>
                  <a:pt x="0" y="616553"/>
                </a:moveTo>
                <a:cubicBezTo>
                  <a:pt x="0" y="276035"/>
                  <a:pt x="276130" y="0"/>
                  <a:pt x="616744" y="0"/>
                </a:cubicBezTo>
                <a:cubicBezTo>
                  <a:pt x="621411" y="0"/>
                  <a:pt x="1191387" y="0"/>
                  <a:pt x="1323785" y="286"/>
                </a:cubicBezTo>
                <a:lnTo>
                  <a:pt x="1323785" y="1232916"/>
                </a:lnTo>
                <a:cubicBezTo>
                  <a:pt x="1191292" y="1233202"/>
                  <a:pt x="621316" y="1233202"/>
                  <a:pt x="616744" y="1233202"/>
                </a:cubicBezTo>
                <a:cubicBezTo>
                  <a:pt x="276130" y="1233202"/>
                  <a:pt x="0" y="957167"/>
                  <a:pt x="0" y="616553"/>
                </a:cubicBezTo>
                <a:close/>
              </a:path>
            </a:pathLst>
          </a:custGeom>
          <a:solidFill>
            <a:srgbClr val="69BE28"/>
          </a:solidFill>
          <a:ln w="0" cap="flat">
            <a:noFill/>
            <a:prstDash val="solid"/>
            <a:miter/>
          </a:ln>
        </p:spPr>
        <p:txBody>
          <a:bodyPr rtlCol="0" anchor="ctr"/>
          <a:lstStyle/>
          <a:p>
            <a:endParaRPr lang="en-US"/>
          </a:p>
        </p:txBody>
      </p:sp>
      <p:sp>
        <p:nvSpPr>
          <p:cNvPr id="6" name="Picture Placeholder 10">
            <a:extLst>
              <a:ext uri="{FF2B5EF4-FFF2-40B4-BE49-F238E27FC236}">
                <a16:creationId xmlns:a16="http://schemas.microsoft.com/office/drawing/2014/main" id="{4AAD5463-0DD0-4A55-843C-253641482AB5}"/>
              </a:ext>
            </a:extLst>
          </p:cNvPr>
          <p:cNvSpPr>
            <a:spLocks noGrp="1"/>
          </p:cNvSpPr>
          <p:nvPr>
            <p:ph type="pic" sz="quarter" idx="22" hasCustomPrompt="1"/>
          </p:nvPr>
        </p:nvSpPr>
        <p:spPr>
          <a:xfrm>
            <a:off x="169490" y="833414"/>
            <a:ext cx="400048" cy="400869"/>
          </a:xfrm>
        </p:spPr>
        <p:txBody>
          <a:bodyPr anchor="ctr" anchorCtr="0">
            <a:normAutofit/>
          </a:bodyPr>
          <a:lstStyle>
            <a:lvl1pPr marL="0" indent="0" algn="ctr">
              <a:buNone/>
              <a:defRPr sz="900"/>
            </a:lvl1pPr>
          </a:lstStyle>
          <a:p>
            <a:r>
              <a:rPr lang="en-US"/>
              <a:t>Icon</a:t>
            </a:r>
          </a:p>
        </p:txBody>
      </p:sp>
      <p:pic>
        <p:nvPicPr>
          <p:cNvPr id="3" name="Graphic 2">
            <a:extLst>
              <a:ext uri="{FF2B5EF4-FFF2-40B4-BE49-F238E27FC236}">
                <a16:creationId xmlns:a16="http://schemas.microsoft.com/office/drawing/2014/main" id="{5380227B-5D72-BD55-E1F6-77DB8058EBE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028006" y="3343364"/>
            <a:ext cx="3115994" cy="1800135"/>
          </a:xfrm>
          <a:prstGeom prst="rect">
            <a:avLst/>
          </a:prstGeom>
        </p:spPr>
      </p:pic>
    </p:spTree>
    <p:extLst>
      <p:ext uri="{BB962C8B-B14F-4D97-AF65-F5344CB8AC3E}">
        <p14:creationId xmlns:p14="http://schemas.microsoft.com/office/powerpoint/2010/main" val="3996669020"/>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Simple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907366" y="529177"/>
            <a:ext cx="7765366" cy="994172"/>
          </a:xfrm>
        </p:spPr>
        <p:txBody>
          <a:bodyPr lIns="0" tIns="0" rIns="0" bIns="0">
            <a:noAutofit/>
          </a:bodyPr>
          <a:lstStyle>
            <a:lvl1pPr>
              <a:defRPr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907366" y="1704941"/>
            <a:ext cx="3717974" cy="2810788"/>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18">
            <a:extLst>
              <a:ext uri="{FF2B5EF4-FFF2-40B4-BE49-F238E27FC236}">
                <a16:creationId xmlns:a16="http://schemas.microsoft.com/office/drawing/2014/main" id="{79747AC6-97FB-B76B-CB0D-2501E86D912F}"/>
              </a:ext>
            </a:extLst>
          </p:cNvPr>
          <p:cNvSpPr>
            <a:spLocks noGrp="1"/>
          </p:cNvSpPr>
          <p:nvPr>
            <p:ph type="ftr" sz="quarter" idx="12"/>
          </p:nvPr>
        </p:nvSpPr>
        <p:spPr/>
        <p:txBody>
          <a:bodyPr/>
          <a:lstStyle/>
          <a:p>
            <a:r>
              <a:rPr lang="en-US"/>
              <a:t>|  VTO</a:t>
            </a:r>
          </a:p>
        </p:txBody>
      </p:sp>
      <p:sp>
        <p:nvSpPr>
          <p:cNvPr id="20" name="Slide Number Placeholder 19">
            <a:extLst>
              <a:ext uri="{FF2B5EF4-FFF2-40B4-BE49-F238E27FC236}">
                <a16:creationId xmlns:a16="http://schemas.microsoft.com/office/drawing/2014/main" id="{FE0DD95F-BC70-4BD1-7A1C-0B858EB4BA64}"/>
              </a:ext>
            </a:extLst>
          </p:cNvPr>
          <p:cNvSpPr>
            <a:spLocks noGrp="1"/>
          </p:cNvSpPr>
          <p:nvPr>
            <p:ph type="sldNum" sz="quarter" idx="13"/>
          </p:nvPr>
        </p:nvSpPr>
        <p:spPr/>
        <p:txBody>
          <a:bodyPr/>
          <a:lstStyle/>
          <a:p>
            <a:fld id="{2D6788DA-6548-4EA8-8400-CD3CA88023E3}" type="slidenum">
              <a:rPr lang="en-US" smtClean="0"/>
              <a:pPr/>
              <a:t>‹#›</a:t>
            </a:fld>
            <a:endParaRPr lang="en-US"/>
          </a:p>
        </p:txBody>
      </p:sp>
      <p:sp>
        <p:nvSpPr>
          <p:cNvPr id="4" name="Text Placeholder 9">
            <a:extLst>
              <a:ext uri="{FF2B5EF4-FFF2-40B4-BE49-F238E27FC236}">
                <a16:creationId xmlns:a16="http://schemas.microsoft.com/office/drawing/2014/main" id="{B4A2A782-7017-8116-1307-0D92A1DEBE04}"/>
              </a:ext>
            </a:extLst>
          </p:cNvPr>
          <p:cNvSpPr>
            <a:spLocks noGrp="1"/>
          </p:cNvSpPr>
          <p:nvPr>
            <p:ph type="body" sz="quarter" idx="14"/>
          </p:nvPr>
        </p:nvSpPr>
        <p:spPr>
          <a:xfrm>
            <a:off x="4954758" y="1704941"/>
            <a:ext cx="3717974" cy="2810788"/>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Graphic 13">
            <a:extLst>
              <a:ext uri="{FF2B5EF4-FFF2-40B4-BE49-F238E27FC236}">
                <a16:creationId xmlns:a16="http://schemas.microsoft.com/office/drawing/2014/main" id="{CEBD88E2-E3F1-3966-905D-68F719C966D1}"/>
              </a:ext>
            </a:extLst>
          </p:cNvPr>
          <p:cNvSpPr/>
          <p:nvPr userDrawn="1"/>
        </p:nvSpPr>
        <p:spPr>
          <a:xfrm rot="10800000">
            <a:off x="0" y="674621"/>
            <a:ext cx="752622" cy="701122"/>
          </a:xfrm>
          <a:custGeom>
            <a:avLst/>
            <a:gdLst>
              <a:gd name="connsiteX0" fmla="*/ 0 w 1323784"/>
              <a:gd name="connsiteY0" fmla="*/ 616553 h 1233201"/>
              <a:gd name="connsiteX1" fmla="*/ 616744 w 1323784"/>
              <a:gd name="connsiteY1" fmla="*/ 0 h 1233201"/>
              <a:gd name="connsiteX2" fmla="*/ 1323785 w 1323784"/>
              <a:gd name="connsiteY2" fmla="*/ 286 h 1233201"/>
              <a:gd name="connsiteX3" fmla="*/ 1323785 w 1323784"/>
              <a:gd name="connsiteY3" fmla="*/ 1232916 h 1233201"/>
              <a:gd name="connsiteX4" fmla="*/ 616744 w 1323784"/>
              <a:gd name="connsiteY4" fmla="*/ 1233202 h 1233201"/>
              <a:gd name="connsiteX5" fmla="*/ 0 w 1323784"/>
              <a:gd name="connsiteY5" fmla="*/ 616553 h 123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784" h="1233201">
                <a:moveTo>
                  <a:pt x="0" y="616553"/>
                </a:moveTo>
                <a:cubicBezTo>
                  <a:pt x="0" y="276035"/>
                  <a:pt x="276130" y="0"/>
                  <a:pt x="616744" y="0"/>
                </a:cubicBezTo>
                <a:cubicBezTo>
                  <a:pt x="621411" y="0"/>
                  <a:pt x="1191387" y="0"/>
                  <a:pt x="1323785" y="286"/>
                </a:cubicBezTo>
                <a:lnTo>
                  <a:pt x="1323785" y="1232916"/>
                </a:lnTo>
                <a:cubicBezTo>
                  <a:pt x="1191292" y="1233202"/>
                  <a:pt x="621316" y="1233202"/>
                  <a:pt x="616744" y="1233202"/>
                </a:cubicBezTo>
                <a:cubicBezTo>
                  <a:pt x="276130" y="1233202"/>
                  <a:pt x="0" y="957167"/>
                  <a:pt x="0" y="616553"/>
                </a:cubicBezTo>
                <a:close/>
              </a:path>
            </a:pathLst>
          </a:custGeom>
          <a:solidFill>
            <a:srgbClr val="69BE28"/>
          </a:solidFill>
          <a:ln w="0" cap="flat">
            <a:noFill/>
            <a:prstDash val="solid"/>
            <a:miter/>
          </a:ln>
        </p:spPr>
        <p:txBody>
          <a:bodyPr rtlCol="0" anchor="ctr"/>
          <a:lstStyle/>
          <a:p>
            <a:endParaRPr lang="en-US"/>
          </a:p>
        </p:txBody>
      </p:sp>
      <p:sp>
        <p:nvSpPr>
          <p:cNvPr id="6" name="Picture Placeholder 10">
            <a:extLst>
              <a:ext uri="{FF2B5EF4-FFF2-40B4-BE49-F238E27FC236}">
                <a16:creationId xmlns:a16="http://schemas.microsoft.com/office/drawing/2014/main" id="{4AAD5463-0DD0-4A55-843C-253641482AB5}"/>
              </a:ext>
            </a:extLst>
          </p:cNvPr>
          <p:cNvSpPr>
            <a:spLocks noGrp="1"/>
          </p:cNvSpPr>
          <p:nvPr>
            <p:ph type="pic" sz="quarter" idx="22" hasCustomPrompt="1"/>
          </p:nvPr>
        </p:nvSpPr>
        <p:spPr>
          <a:xfrm>
            <a:off x="169490" y="833414"/>
            <a:ext cx="400048" cy="400869"/>
          </a:xfrm>
        </p:spPr>
        <p:txBody>
          <a:bodyPr anchor="ctr" anchorCtr="0">
            <a:normAutofit/>
          </a:bodyPr>
          <a:lstStyle>
            <a:lvl1pPr marL="0" indent="0" algn="ctr">
              <a:buNone/>
              <a:defRPr sz="900"/>
            </a:lvl1pPr>
          </a:lstStyle>
          <a:p>
            <a:r>
              <a:rPr lang="en-US"/>
              <a:t>Icon</a:t>
            </a:r>
          </a:p>
        </p:txBody>
      </p:sp>
    </p:spTree>
    <p:extLst>
      <p:ext uri="{BB962C8B-B14F-4D97-AF65-F5344CB8AC3E}">
        <p14:creationId xmlns:p14="http://schemas.microsoft.com/office/powerpoint/2010/main" val="2300094288"/>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2_Simple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907366" y="529177"/>
            <a:ext cx="7765366" cy="994172"/>
          </a:xfrm>
        </p:spPr>
        <p:txBody>
          <a:bodyPr lIns="0" tIns="0" rIns="0" bIns="0">
            <a:noAutofit/>
          </a:bodyPr>
          <a:lstStyle>
            <a:lvl1pPr>
              <a:defRPr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907366" y="1704941"/>
            <a:ext cx="7765366" cy="2810788"/>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18">
            <a:extLst>
              <a:ext uri="{FF2B5EF4-FFF2-40B4-BE49-F238E27FC236}">
                <a16:creationId xmlns:a16="http://schemas.microsoft.com/office/drawing/2014/main" id="{79747AC6-97FB-B76B-CB0D-2501E86D912F}"/>
              </a:ext>
            </a:extLst>
          </p:cNvPr>
          <p:cNvSpPr>
            <a:spLocks noGrp="1"/>
          </p:cNvSpPr>
          <p:nvPr>
            <p:ph type="ftr" sz="quarter" idx="12"/>
          </p:nvPr>
        </p:nvSpPr>
        <p:spPr/>
        <p:txBody>
          <a:bodyPr/>
          <a:lstStyle/>
          <a:p>
            <a:r>
              <a:rPr lang="en-US"/>
              <a:t>|  VTO</a:t>
            </a:r>
          </a:p>
        </p:txBody>
      </p:sp>
      <p:sp>
        <p:nvSpPr>
          <p:cNvPr id="20" name="Slide Number Placeholder 19">
            <a:extLst>
              <a:ext uri="{FF2B5EF4-FFF2-40B4-BE49-F238E27FC236}">
                <a16:creationId xmlns:a16="http://schemas.microsoft.com/office/drawing/2014/main" id="{FE0DD95F-BC70-4BD1-7A1C-0B858EB4BA64}"/>
              </a:ext>
            </a:extLst>
          </p:cNvPr>
          <p:cNvSpPr>
            <a:spLocks noGrp="1"/>
          </p:cNvSpPr>
          <p:nvPr>
            <p:ph type="sldNum" sz="quarter" idx="13"/>
          </p:nvPr>
        </p:nvSpPr>
        <p:spPr/>
        <p:txBody>
          <a:bodyPr/>
          <a:lstStyle/>
          <a:p>
            <a:fld id="{2D6788DA-6548-4EA8-8400-CD3CA88023E3}" type="slidenum">
              <a:rPr lang="en-US" smtClean="0"/>
              <a:pPr/>
              <a:t>‹#›</a:t>
            </a:fld>
            <a:endParaRPr lang="en-US"/>
          </a:p>
        </p:txBody>
      </p:sp>
      <p:sp>
        <p:nvSpPr>
          <p:cNvPr id="5" name="Graphic 13">
            <a:extLst>
              <a:ext uri="{FF2B5EF4-FFF2-40B4-BE49-F238E27FC236}">
                <a16:creationId xmlns:a16="http://schemas.microsoft.com/office/drawing/2014/main" id="{CEBD88E2-E3F1-3966-905D-68F719C966D1}"/>
              </a:ext>
            </a:extLst>
          </p:cNvPr>
          <p:cNvSpPr/>
          <p:nvPr userDrawn="1"/>
        </p:nvSpPr>
        <p:spPr>
          <a:xfrm rot="10800000">
            <a:off x="0" y="674621"/>
            <a:ext cx="752622" cy="701122"/>
          </a:xfrm>
          <a:custGeom>
            <a:avLst/>
            <a:gdLst>
              <a:gd name="connsiteX0" fmla="*/ 0 w 1323784"/>
              <a:gd name="connsiteY0" fmla="*/ 616553 h 1233201"/>
              <a:gd name="connsiteX1" fmla="*/ 616744 w 1323784"/>
              <a:gd name="connsiteY1" fmla="*/ 0 h 1233201"/>
              <a:gd name="connsiteX2" fmla="*/ 1323785 w 1323784"/>
              <a:gd name="connsiteY2" fmla="*/ 286 h 1233201"/>
              <a:gd name="connsiteX3" fmla="*/ 1323785 w 1323784"/>
              <a:gd name="connsiteY3" fmla="*/ 1232916 h 1233201"/>
              <a:gd name="connsiteX4" fmla="*/ 616744 w 1323784"/>
              <a:gd name="connsiteY4" fmla="*/ 1233202 h 1233201"/>
              <a:gd name="connsiteX5" fmla="*/ 0 w 1323784"/>
              <a:gd name="connsiteY5" fmla="*/ 616553 h 123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784" h="1233201">
                <a:moveTo>
                  <a:pt x="0" y="616553"/>
                </a:moveTo>
                <a:cubicBezTo>
                  <a:pt x="0" y="276035"/>
                  <a:pt x="276130" y="0"/>
                  <a:pt x="616744" y="0"/>
                </a:cubicBezTo>
                <a:cubicBezTo>
                  <a:pt x="621411" y="0"/>
                  <a:pt x="1191387" y="0"/>
                  <a:pt x="1323785" y="286"/>
                </a:cubicBezTo>
                <a:lnTo>
                  <a:pt x="1323785" y="1232916"/>
                </a:lnTo>
                <a:cubicBezTo>
                  <a:pt x="1191292" y="1233202"/>
                  <a:pt x="621316" y="1233202"/>
                  <a:pt x="616744" y="1233202"/>
                </a:cubicBezTo>
                <a:cubicBezTo>
                  <a:pt x="276130" y="1233202"/>
                  <a:pt x="0" y="957167"/>
                  <a:pt x="0" y="616553"/>
                </a:cubicBezTo>
                <a:close/>
              </a:path>
            </a:pathLst>
          </a:custGeom>
          <a:solidFill>
            <a:srgbClr val="69BE28"/>
          </a:solidFill>
          <a:ln w="0" cap="flat">
            <a:noFill/>
            <a:prstDash val="solid"/>
            <a:miter/>
          </a:ln>
        </p:spPr>
        <p:txBody>
          <a:bodyPr rtlCol="0" anchor="ctr"/>
          <a:lstStyle/>
          <a:p>
            <a:endParaRPr lang="en-US"/>
          </a:p>
        </p:txBody>
      </p:sp>
      <p:sp>
        <p:nvSpPr>
          <p:cNvPr id="6" name="Picture Placeholder 10">
            <a:extLst>
              <a:ext uri="{FF2B5EF4-FFF2-40B4-BE49-F238E27FC236}">
                <a16:creationId xmlns:a16="http://schemas.microsoft.com/office/drawing/2014/main" id="{4AAD5463-0DD0-4A55-843C-253641482AB5}"/>
              </a:ext>
            </a:extLst>
          </p:cNvPr>
          <p:cNvSpPr>
            <a:spLocks noGrp="1"/>
          </p:cNvSpPr>
          <p:nvPr>
            <p:ph type="pic" sz="quarter" idx="22" hasCustomPrompt="1"/>
          </p:nvPr>
        </p:nvSpPr>
        <p:spPr>
          <a:xfrm>
            <a:off x="169490" y="833414"/>
            <a:ext cx="400048" cy="400869"/>
          </a:xfrm>
        </p:spPr>
        <p:txBody>
          <a:bodyPr anchor="ctr" anchorCtr="0">
            <a:normAutofit/>
          </a:bodyPr>
          <a:lstStyle>
            <a:lvl1pPr marL="0" indent="0" algn="ctr">
              <a:buNone/>
              <a:defRPr sz="900"/>
            </a:lvl1pPr>
          </a:lstStyle>
          <a:p>
            <a:r>
              <a:rPr lang="en-US"/>
              <a:t>Icon</a:t>
            </a:r>
          </a:p>
        </p:txBody>
      </p:sp>
    </p:spTree>
    <p:extLst>
      <p:ext uri="{BB962C8B-B14F-4D97-AF65-F5344CB8AC3E}">
        <p14:creationId xmlns:p14="http://schemas.microsoft.com/office/powerpoint/2010/main" val="1800513785"/>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1_Simple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689317" y="529177"/>
            <a:ext cx="7765366" cy="994172"/>
          </a:xfrm>
        </p:spPr>
        <p:txBody>
          <a:bodyPr lIns="0" tIns="0" rIns="0" bIns="0">
            <a:noAutofit/>
          </a:bodyPr>
          <a:lstStyle>
            <a:lvl1pPr>
              <a:defRPr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689317" y="1704941"/>
            <a:ext cx="7765366" cy="2810788"/>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18">
            <a:extLst>
              <a:ext uri="{FF2B5EF4-FFF2-40B4-BE49-F238E27FC236}">
                <a16:creationId xmlns:a16="http://schemas.microsoft.com/office/drawing/2014/main" id="{79747AC6-97FB-B76B-CB0D-2501E86D912F}"/>
              </a:ext>
            </a:extLst>
          </p:cNvPr>
          <p:cNvSpPr>
            <a:spLocks noGrp="1"/>
          </p:cNvSpPr>
          <p:nvPr>
            <p:ph type="ftr" sz="quarter" idx="12"/>
          </p:nvPr>
        </p:nvSpPr>
        <p:spPr/>
        <p:txBody>
          <a:bodyPr/>
          <a:lstStyle/>
          <a:p>
            <a:r>
              <a:rPr lang="en-US"/>
              <a:t>|  VTO</a:t>
            </a:r>
          </a:p>
        </p:txBody>
      </p:sp>
      <p:sp>
        <p:nvSpPr>
          <p:cNvPr id="20" name="Slide Number Placeholder 19">
            <a:extLst>
              <a:ext uri="{FF2B5EF4-FFF2-40B4-BE49-F238E27FC236}">
                <a16:creationId xmlns:a16="http://schemas.microsoft.com/office/drawing/2014/main" id="{FE0DD95F-BC70-4BD1-7A1C-0B858EB4BA64}"/>
              </a:ext>
            </a:extLst>
          </p:cNvPr>
          <p:cNvSpPr>
            <a:spLocks noGrp="1"/>
          </p:cNvSpPr>
          <p:nvPr>
            <p:ph type="sldNum" sz="quarter" idx="13"/>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2576957859"/>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Icon Slide 1A">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EEC84A5-1215-DA45-C398-41BE7046CE61}"/>
              </a:ext>
            </a:extLst>
          </p:cNvPr>
          <p:cNvSpPr/>
          <p:nvPr userDrawn="1"/>
        </p:nvSpPr>
        <p:spPr>
          <a:xfrm>
            <a:off x="4216400" y="0"/>
            <a:ext cx="4927600" cy="516369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499100" y="54571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499100" y="801922"/>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749800" y="546335"/>
            <a:ext cx="647700" cy="647700"/>
          </a:xfrm>
        </p:spPr>
        <p:txBody>
          <a:bodyPr>
            <a:normAutofit/>
          </a:bodyPr>
          <a:lstStyle>
            <a:lvl1pPr marL="0" indent="0">
              <a:buNone/>
              <a:defRPr sz="1000"/>
            </a:lvl1pPr>
          </a:lstStyle>
          <a:p>
            <a:r>
              <a:rPr lang="en-US"/>
              <a:t>icon</a:t>
            </a:r>
          </a:p>
        </p:txBody>
      </p:sp>
      <p:pic>
        <p:nvPicPr>
          <p:cNvPr id="19" name="Graphic 18">
            <a:extLst>
              <a:ext uri="{FF2B5EF4-FFF2-40B4-BE49-F238E27FC236}">
                <a16:creationId xmlns:a16="http://schemas.microsoft.com/office/drawing/2014/main" id="{101FE431-9828-AD91-A3CC-18EA54DB79F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1408767"/>
            <a:ext cx="349587" cy="570379"/>
          </a:xfrm>
          <a:prstGeom prst="rect">
            <a:avLst/>
          </a:prstGeom>
        </p:spPr>
      </p:pic>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499100" y="161188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499100" y="1868088"/>
            <a:ext cx="2730500" cy="392113"/>
          </a:xfrm>
        </p:spPr>
        <p:txBody>
          <a:bodyPr lIns="0" tIns="0" rIns="0" bIns="0">
            <a:noAutofit/>
          </a:bodyPr>
          <a:lstStyle>
            <a:lvl1pPr marL="0" indent="0">
              <a:buNone/>
              <a:defRPr sz="1200"/>
            </a:lvl1pPr>
          </a:lstStyle>
          <a:p>
            <a:pPr lvl="0"/>
            <a:r>
              <a:rPr lang="en-US"/>
              <a:t>Body text</a:t>
            </a:r>
          </a:p>
        </p:txBody>
      </p:sp>
      <p:sp>
        <p:nvSpPr>
          <p:cNvPr id="25" name="Picture Placeholder 17">
            <a:extLst>
              <a:ext uri="{FF2B5EF4-FFF2-40B4-BE49-F238E27FC236}">
                <a16:creationId xmlns:a16="http://schemas.microsoft.com/office/drawing/2014/main" id="{AD713543-60B6-9C63-2749-255152A2B533}"/>
              </a:ext>
            </a:extLst>
          </p:cNvPr>
          <p:cNvSpPr>
            <a:spLocks noGrp="1"/>
          </p:cNvSpPr>
          <p:nvPr>
            <p:ph type="pic" sz="quarter" idx="20" hasCustomPrompt="1"/>
          </p:nvPr>
        </p:nvSpPr>
        <p:spPr>
          <a:xfrm>
            <a:off x="4749800" y="1612501"/>
            <a:ext cx="647700" cy="647700"/>
          </a:xfrm>
        </p:spPr>
        <p:txBody>
          <a:bodyPr>
            <a:normAutofit/>
          </a:bodyPr>
          <a:lstStyle>
            <a:lvl1pPr marL="0" indent="0">
              <a:buNone/>
              <a:defRPr sz="1000"/>
            </a:lvl1pPr>
          </a:lstStyle>
          <a:p>
            <a:r>
              <a:rPr lang="en-US"/>
              <a:t>icon</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499100" y="271237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499100" y="2968580"/>
            <a:ext cx="2730500" cy="392113"/>
          </a:xfrm>
        </p:spPr>
        <p:txBody>
          <a:bodyPr lIns="0" tIns="0" rIns="0" bIns="0">
            <a:noAutofit/>
          </a:bodyPr>
          <a:lstStyle>
            <a:lvl1pPr marL="0" indent="0">
              <a:buNone/>
              <a:defRPr sz="1200"/>
            </a:lvl1pPr>
          </a:lstStyle>
          <a:p>
            <a:pPr lvl="0"/>
            <a:r>
              <a:rPr lang="en-US"/>
              <a:t>Body text</a:t>
            </a:r>
          </a:p>
        </p:txBody>
      </p:sp>
      <p:sp>
        <p:nvSpPr>
          <p:cNvPr id="28" name="Picture Placeholder 17">
            <a:extLst>
              <a:ext uri="{FF2B5EF4-FFF2-40B4-BE49-F238E27FC236}">
                <a16:creationId xmlns:a16="http://schemas.microsoft.com/office/drawing/2014/main" id="{090C2970-0916-F9C4-5CE8-33AF3875CDEC}"/>
              </a:ext>
            </a:extLst>
          </p:cNvPr>
          <p:cNvSpPr>
            <a:spLocks noGrp="1"/>
          </p:cNvSpPr>
          <p:nvPr>
            <p:ph type="pic" sz="quarter" idx="23" hasCustomPrompt="1"/>
          </p:nvPr>
        </p:nvSpPr>
        <p:spPr>
          <a:xfrm>
            <a:off x="4749800" y="2712993"/>
            <a:ext cx="647700" cy="647700"/>
          </a:xfrm>
        </p:spPr>
        <p:txBody>
          <a:bodyPr>
            <a:normAutofit/>
          </a:bodyPr>
          <a:lstStyle>
            <a:lvl1pPr marL="0" indent="0">
              <a:buNone/>
              <a:defRPr sz="1000"/>
            </a:lvl1pPr>
          </a:lstStyle>
          <a:p>
            <a:r>
              <a:rPr lang="en-US"/>
              <a:t>icon</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499100" y="3809382"/>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499100" y="4065587"/>
            <a:ext cx="2730500" cy="392113"/>
          </a:xfrm>
        </p:spPr>
        <p:txBody>
          <a:bodyPr lIns="0" tIns="0" rIns="0" bIns="0">
            <a:noAutofit/>
          </a:bodyPr>
          <a:lstStyle>
            <a:lvl1pPr marL="0" indent="0">
              <a:buNone/>
              <a:defRPr sz="1200"/>
            </a:lvl1pPr>
          </a:lstStyle>
          <a:p>
            <a:pPr lvl="0"/>
            <a:r>
              <a:rPr lang="en-US"/>
              <a:t>Body text</a:t>
            </a:r>
          </a:p>
        </p:txBody>
      </p:sp>
      <p:sp>
        <p:nvSpPr>
          <p:cNvPr id="31" name="Picture Placeholder 17">
            <a:extLst>
              <a:ext uri="{FF2B5EF4-FFF2-40B4-BE49-F238E27FC236}">
                <a16:creationId xmlns:a16="http://schemas.microsoft.com/office/drawing/2014/main" id="{A4086087-07A9-9A56-E5BE-81F6994D7061}"/>
              </a:ext>
            </a:extLst>
          </p:cNvPr>
          <p:cNvSpPr>
            <a:spLocks noGrp="1"/>
          </p:cNvSpPr>
          <p:nvPr>
            <p:ph type="pic" sz="quarter" idx="26" hasCustomPrompt="1"/>
          </p:nvPr>
        </p:nvSpPr>
        <p:spPr>
          <a:xfrm>
            <a:off x="4749800" y="3810000"/>
            <a:ext cx="647700" cy="647700"/>
          </a:xfrm>
        </p:spPr>
        <p:txBody>
          <a:bodyPr>
            <a:normAutofit/>
          </a:bodyPr>
          <a:lstStyle>
            <a:lvl1pPr marL="0" indent="0">
              <a:buNone/>
              <a:defRPr sz="1000"/>
            </a:lvl1pPr>
          </a:lstStyle>
          <a:p>
            <a:r>
              <a:rPr lang="en-US"/>
              <a:t>icon</a:t>
            </a:r>
          </a:p>
        </p:txBody>
      </p:sp>
      <p:sp>
        <p:nvSpPr>
          <p:cNvPr id="37" name="Footer Placeholder 36">
            <a:extLst>
              <a:ext uri="{FF2B5EF4-FFF2-40B4-BE49-F238E27FC236}">
                <a16:creationId xmlns:a16="http://schemas.microsoft.com/office/drawing/2014/main" id="{2E7A7816-F44E-8E59-96E0-8A918219E857}"/>
              </a:ext>
            </a:extLst>
          </p:cNvPr>
          <p:cNvSpPr>
            <a:spLocks noGrp="1"/>
          </p:cNvSpPr>
          <p:nvPr>
            <p:ph type="ftr" sz="quarter" idx="27"/>
          </p:nvPr>
        </p:nvSpPr>
        <p:spPr/>
        <p:txBody>
          <a:bodyPr/>
          <a:lstStyle/>
          <a:p>
            <a:r>
              <a:rPr lang="en-US"/>
              <a:t>|  VTO</a:t>
            </a:r>
          </a:p>
        </p:txBody>
      </p:sp>
      <p:sp>
        <p:nvSpPr>
          <p:cNvPr id="38" name="Slide Number Placeholder 37">
            <a:extLst>
              <a:ext uri="{FF2B5EF4-FFF2-40B4-BE49-F238E27FC236}">
                <a16:creationId xmlns:a16="http://schemas.microsoft.com/office/drawing/2014/main" id="{6547289E-0960-72B8-8F6D-11029822DE24}"/>
              </a:ext>
            </a:extLst>
          </p:cNvPr>
          <p:cNvSpPr>
            <a:spLocks noGrp="1"/>
          </p:cNvSpPr>
          <p:nvPr>
            <p:ph type="sldNum" sz="quarter" idx="28"/>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157395937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Photos Slide – Green">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68837A6-E1B4-4B66-52F0-032787498255}"/>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a:extLst>
              <a:ext uri="{FF2B5EF4-FFF2-40B4-BE49-F238E27FC236}">
                <a16:creationId xmlns:a16="http://schemas.microsoft.com/office/drawing/2014/main" id="{2019C90C-DC4E-2E51-054B-083B16CC0AC5}"/>
              </a:ext>
            </a:extLst>
          </p:cNvPr>
          <p:cNvSpPr/>
          <p:nvPr userDrawn="1"/>
        </p:nvSpPr>
        <p:spPr>
          <a:xfrm>
            <a:off x="4428532" y="3694671"/>
            <a:ext cx="4730297" cy="776004"/>
          </a:xfrm>
          <a:custGeom>
            <a:avLst/>
            <a:gdLst>
              <a:gd name="connsiteX0" fmla="*/ 388002 w 4730297"/>
              <a:gd name="connsiteY0" fmla="*/ 0 h 776004"/>
              <a:gd name="connsiteX1" fmla="*/ 4730297 w 4730297"/>
              <a:gd name="connsiteY1" fmla="*/ 0 h 776004"/>
              <a:gd name="connsiteX2" fmla="*/ 4730297 w 4730297"/>
              <a:gd name="connsiteY2" fmla="*/ 776004 h 776004"/>
              <a:gd name="connsiteX3" fmla="*/ 388002 w 4730297"/>
              <a:gd name="connsiteY3" fmla="*/ 776004 h 776004"/>
              <a:gd name="connsiteX4" fmla="*/ 0 w 4730297"/>
              <a:gd name="connsiteY4" fmla="*/ 388002 h 776004"/>
              <a:gd name="connsiteX5" fmla="*/ 388002 w 4730297"/>
              <a:gd name="connsiteY5" fmla="*/ 0 h 77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0297" h="776004">
                <a:moveTo>
                  <a:pt x="388002" y="0"/>
                </a:moveTo>
                <a:lnTo>
                  <a:pt x="4730297" y="0"/>
                </a:lnTo>
                <a:lnTo>
                  <a:pt x="4730297" y="776004"/>
                </a:lnTo>
                <a:lnTo>
                  <a:pt x="388002" y="776004"/>
                </a:lnTo>
                <a:cubicBezTo>
                  <a:pt x="173714" y="776004"/>
                  <a:pt x="0" y="602290"/>
                  <a:pt x="0" y="388002"/>
                </a:cubicBezTo>
                <a:cubicBezTo>
                  <a:pt x="0" y="173714"/>
                  <a:pt x="173714" y="0"/>
                  <a:pt x="388002" y="0"/>
                </a:cubicBezTo>
                <a:close/>
              </a:path>
            </a:pathLst>
          </a:cu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Picture Placeholder 17">
            <a:extLst>
              <a:ext uri="{FF2B5EF4-FFF2-40B4-BE49-F238E27FC236}">
                <a16:creationId xmlns:a16="http://schemas.microsoft.com/office/drawing/2014/main" id="{EC22C66E-75B8-C340-9CF2-F2F69C26B0E4}"/>
              </a:ext>
            </a:extLst>
          </p:cNvPr>
          <p:cNvSpPr>
            <a:spLocks noGrp="1"/>
          </p:cNvSpPr>
          <p:nvPr>
            <p:ph type="pic" sz="quarter" idx="30" hasCustomPrompt="1"/>
          </p:nvPr>
        </p:nvSpPr>
        <p:spPr>
          <a:xfrm>
            <a:off x="4572000" y="3827918"/>
            <a:ext cx="531546" cy="531546"/>
          </a:xfrm>
        </p:spPr>
        <p:txBody>
          <a:bodyPr>
            <a:normAutofit/>
          </a:bodyPr>
          <a:lstStyle>
            <a:lvl1pPr marL="0" indent="0">
              <a:buNone/>
              <a:defRPr sz="1000"/>
            </a:lvl1pPr>
          </a:lstStyle>
          <a:p>
            <a:r>
              <a:rPr lang="en-US"/>
              <a:t>icon</a:t>
            </a:r>
          </a:p>
        </p:txBody>
      </p:sp>
      <p:sp>
        <p:nvSpPr>
          <p:cNvPr id="19" name="Picture Placeholder 18">
            <a:extLst>
              <a:ext uri="{FF2B5EF4-FFF2-40B4-BE49-F238E27FC236}">
                <a16:creationId xmlns:a16="http://schemas.microsoft.com/office/drawing/2014/main" id="{9913ACC7-E0DC-E13D-7C4F-A30B47833650}"/>
              </a:ext>
            </a:extLst>
          </p:cNvPr>
          <p:cNvSpPr>
            <a:spLocks noGrp="1"/>
          </p:cNvSpPr>
          <p:nvPr>
            <p:ph type="pic" sz="quarter" idx="31"/>
          </p:nvPr>
        </p:nvSpPr>
        <p:spPr>
          <a:xfrm>
            <a:off x="414338" y="673100"/>
            <a:ext cx="1666875" cy="1665288"/>
          </a:xfrm>
          <a:solidFill>
            <a:schemeClr val="bg2">
              <a:lumMod val="40000"/>
              <a:lumOff val="60000"/>
            </a:schemeClr>
          </a:solidFill>
        </p:spPr>
        <p:txBody>
          <a:bodyPr/>
          <a:lstStyle/>
          <a:p>
            <a:r>
              <a:rPr lang="en-US"/>
              <a:t>Click icon to add picture</a:t>
            </a:r>
          </a:p>
        </p:txBody>
      </p:sp>
      <p:sp>
        <p:nvSpPr>
          <p:cNvPr id="20" name="Picture Placeholder 18">
            <a:extLst>
              <a:ext uri="{FF2B5EF4-FFF2-40B4-BE49-F238E27FC236}">
                <a16:creationId xmlns:a16="http://schemas.microsoft.com/office/drawing/2014/main" id="{E3351273-376D-65CE-DB0E-684FD841E61B}"/>
              </a:ext>
            </a:extLst>
          </p:cNvPr>
          <p:cNvSpPr>
            <a:spLocks noGrp="1"/>
          </p:cNvSpPr>
          <p:nvPr>
            <p:ph type="pic" sz="quarter" idx="32"/>
          </p:nvPr>
        </p:nvSpPr>
        <p:spPr>
          <a:xfrm>
            <a:off x="2282680" y="673100"/>
            <a:ext cx="1666875" cy="1665288"/>
          </a:xfrm>
          <a:solidFill>
            <a:schemeClr val="bg2">
              <a:lumMod val="40000"/>
              <a:lumOff val="60000"/>
            </a:schemeClr>
          </a:solidFill>
        </p:spPr>
        <p:txBody>
          <a:bodyPr/>
          <a:lstStyle/>
          <a:p>
            <a:r>
              <a:rPr lang="en-US"/>
              <a:t>Click icon to add picture</a:t>
            </a:r>
          </a:p>
        </p:txBody>
      </p:sp>
      <p:sp>
        <p:nvSpPr>
          <p:cNvPr id="21" name="Picture Placeholder 18">
            <a:extLst>
              <a:ext uri="{FF2B5EF4-FFF2-40B4-BE49-F238E27FC236}">
                <a16:creationId xmlns:a16="http://schemas.microsoft.com/office/drawing/2014/main" id="{CCDBFF7A-C5EC-7301-2243-128DF6DA5986}"/>
              </a:ext>
            </a:extLst>
          </p:cNvPr>
          <p:cNvSpPr>
            <a:spLocks noGrp="1"/>
          </p:cNvSpPr>
          <p:nvPr>
            <p:ph type="pic" sz="quarter" idx="33"/>
          </p:nvPr>
        </p:nvSpPr>
        <p:spPr>
          <a:xfrm>
            <a:off x="414338" y="2571750"/>
            <a:ext cx="1666875" cy="1665288"/>
          </a:xfrm>
          <a:solidFill>
            <a:schemeClr val="bg2">
              <a:lumMod val="40000"/>
              <a:lumOff val="60000"/>
            </a:schemeClr>
          </a:solidFill>
        </p:spPr>
        <p:txBody>
          <a:bodyPr/>
          <a:lstStyle/>
          <a:p>
            <a:r>
              <a:rPr lang="en-US"/>
              <a:t>Click icon to add picture</a:t>
            </a:r>
          </a:p>
        </p:txBody>
      </p:sp>
      <p:sp>
        <p:nvSpPr>
          <p:cNvPr id="22" name="Picture Placeholder 18">
            <a:extLst>
              <a:ext uri="{FF2B5EF4-FFF2-40B4-BE49-F238E27FC236}">
                <a16:creationId xmlns:a16="http://schemas.microsoft.com/office/drawing/2014/main" id="{4BE15119-4040-F51E-D9F7-1F98C691FC24}"/>
              </a:ext>
            </a:extLst>
          </p:cNvPr>
          <p:cNvSpPr>
            <a:spLocks noGrp="1"/>
          </p:cNvSpPr>
          <p:nvPr>
            <p:ph type="pic" sz="quarter" idx="34"/>
          </p:nvPr>
        </p:nvSpPr>
        <p:spPr>
          <a:xfrm>
            <a:off x="2282680" y="2571750"/>
            <a:ext cx="1666875" cy="1665288"/>
          </a:xfrm>
          <a:solidFill>
            <a:schemeClr val="bg2">
              <a:lumMod val="40000"/>
              <a:lumOff val="60000"/>
            </a:schemeClr>
          </a:solidFill>
        </p:spPr>
        <p:txBody>
          <a:bodyPr/>
          <a:lstStyle/>
          <a:p>
            <a:r>
              <a:rPr lang="en-US"/>
              <a:t>Click icon to add picture</a:t>
            </a:r>
          </a:p>
        </p:txBody>
      </p:sp>
      <p:sp>
        <p:nvSpPr>
          <p:cNvPr id="25" name="Title 1">
            <a:extLst>
              <a:ext uri="{FF2B5EF4-FFF2-40B4-BE49-F238E27FC236}">
                <a16:creationId xmlns:a16="http://schemas.microsoft.com/office/drawing/2014/main" id="{2298CEAE-8656-2BC6-472E-1B4D9E760432}"/>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28" name="Text Placeholder 8">
            <a:extLst>
              <a:ext uri="{FF2B5EF4-FFF2-40B4-BE49-F238E27FC236}">
                <a16:creationId xmlns:a16="http://schemas.microsoft.com/office/drawing/2014/main" id="{FC2685C2-2654-E5FE-4716-53DAFC05466C}"/>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33" name="Footer Placeholder 18">
            <a:extLst>
              <a:ext uri="{FF2B5EF4-FFF2-40B4-BE49-F238E27FC236}">
                <a16:creationId xmlns:a16="http://schemas.microsoft.com/office/drawing/2014/main" id="{6C566AA6-5049-F3B8-8023-809581AD97C0}"/>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34" name="Slide Number Placeholder 19">
            <a:extLst>
              <a:ext uri="{FF2B5EF4-FFF2-40B4-BE49-F238E27FC236}">
                <a16:creationId xmlns:a16="http://schemas.microsoft.com/office/drawing/2014/main" id="{B7C5A49B-1C93-3DF3-7EE6-7AEE3FCAE5AD}"/>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35" name="Text Placeholder 8">
            <a:extLst>
              <a:ext uri="{FF2B5EF4-FFF2-40B4-BE49-F238E27FC236}">
                <a16:creationId xmlns:a16="http://schemas.microsoft.com/office/drawing/2014/main" id="{0FE96C30-576D-E0B7-0A76-EF624A598721}"/>
              </a:ext>
            </a:extLst>
          </p:cNvPr>
          <p:cNvSpPr>
            <a:spLocks noGrp="1"/>
          </p:cNvSpPr>
          <p:nvPr>
            <p:ph type="body" sz="quarter" idx="29" hasCustomPrompt="1"/>
          </p:nvPr>
        </p:nvSpPr>
        <p:spPr>
          <a:xfrm>
            <a:off x="5247991" y="3870892"/>
            <a:ext cx="3226658" cy="423562"/>
          </a:xfrm>
        </p:spPr>
        <p:txBody>
          <a:bodyPr lIns="0" tIns="0" rIns="0" bIns="0">
            <a:noAutofit/>
          </a:bodyPr>
          <a:lstStyle>
            <a:lvl1pPr marL="0" indent="0">
              <a:lnSpc>
                <a:spcPct val="100000"/>
              </a:lnSpc>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Tree>
    <p:extLst>
      <p:ext uri="{BB962C8B-B14F-4D97-AF65-F5344CB8AC3E}">
        <p14:creationId xmlns:p14="http://schemas.microsoft.com/office/powerpoint/2010/main" val="3452944967"/>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Icon Slide 1B">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499100" y="54571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499100" y="801922"/>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749800" y="546335"/>
            <a:ext cx="647700" cy="647700"/>
          </a:xfrm>
        </p:spPr>
        <p:txBody>
          <a:bodyPr>
            <a:normAutofit/>
          </a:bodyPr>
          <a:lstStyle>
            <a:lvl1pPr marL="0" indent="0">
              <a:buNone/>
              <a:defRPr sz="1000"/>
            </a:lvl1pPr>
          </a:lstStyle>
          <a:p>
            <a:r>
              <a:rPr lang="en-US"/>
              <a:t>icon</a:t>
            </a:r>
          </a:p>
        </p:txBody>
      </p:sp>
      <p:pic>
        <p:nvPicPr>
          <p:cNvPr id="19" name="Graphic 18">
            <a:extLst>
              <a:ext uri="{FF2B5EF4-FFF2-40B4-BE49-F238E27FC236}">
                <a16:creationId xmlns:a16="http://schemas.microsoft.com/office/drawing/2014/main" id="{101FE431-9828-AD91-A3CC-18EA54DB79F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1408767"/>
            <a:ext cx="349587" cy="570379"/>
          </a:xfrm>
          <a:prstGeom prst="rect">
            <a:avLst/>
          </a:prstGeom>
        </p:spPr>
      </p:pic>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499100" y="161188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499100" y="1868088"/>
            <a:ext cx="2730500" cy="392113"/>
          </a:xfrm>
        </p:spPr>
        <p:txBody>
          <a:bodyPr lIns="0" tIns="0" rIns="0" bIns="0">
            <a:noAutofit/>
          </a:bodyPr>
          <a:lstStyle>
            <a:lvl1pPr marL="0" indent="0">
              <a:buNone/>
              <a:defRPr sz="1200"/>
            </a:lvl1pPr>
          </a:lstStyle>
          <a:p>
            <a:pPr lvl="0"/>
            <a:r>
              <a:rPr lang="en-US"/>
              <a:t>Body text</a:t>
            </a:r>
          </a:p>
        </p:txBody>
      </p:sp>
      <p:sp>
        <p:nvSpPr>
          <p:cNvPr id="25" name="Picture Placeholder 17">
            <a:extLst>
              <a:ext uri="{FF2B5EF4-FFF2-40B4-BE49-F238E27FC236}">
                <a16:creationId xmlns:a16="http://schemas.microsoft.com/office/drawing/2014/main" id="{AD713543-60B6-9C63-2749-255152A2B533}"/>
              </a:ext>
            </a:extLst>
          </p:cNvPr>
          <p:cNvSpPr>
            <a:spLocks noGrp="1"/>
          </p:cNvSpPr>
          <p:nvPr>
            <p:ph type="pic" sz="quarter" idx="20" hasCustomPrompt="1"/>
          </p:nvPr>
        </p:nvSpPr>
        <p:spPr>
          <a:xfrm>
            <a:off x="4749800" y="1612501"/>
            <a:ext cx="647700" cy="647700"/>
          </a:xfrm>
        </p:spPr>
        <p:txBody>
          <a:bodyPr>
            <a:normAutofit/>
          </a:bodyPr>
          <a:lstStyle>
            <a:lvl1pPr marL="0" indent="0">
              <a:buNone/>
              <a:defRPr sz="1000"/>
            </a:lvl1pPr>
          </a:lstStyle>
          <a:p>
            <a:r>
              <a:rPr lang="en-US"/>
              <a:t>icon</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499100" y="271237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499100" y="2968580"/>
            <a:ext cx="2730500" cy="392113"/>
          </a:xfrm>
        </p:spPr>
        <p:txBody>
          <a:bodyPr lIns="0" tIns="0" rIns="0" bIns="0">
            <a:noAutofit/>
          </a:bodyPr>
          <a:lstStyle>
            <a:lvl1pPr marL="0" indent="0">
              <a:buNone/>
              <a:defRPr sz="1200"/>
            </a:lvl1pPr>
          </a:lstStyle>
          <a:p>
            <a:pPr lvl="0"/>
            <a:r>
              <a:rPr lang="en-US"/>
              <a:t>Body text</a:t>
            </a:r>
          </a:p>
        </p:txBody>
      </p:sp>
      <p:sp>
        <p:nvSpPr>
          <p:cNvPr id="28" name="Picture Placeholder 17">
            <a:extLst>
              <a:ext uri="{FF2B5EF4-FFF2-40B4-BE49-F238E27FC236}">
                <a16:creationId xmlns:a16="http://schemas.microsoft.com/office/drawing/2014/main" id="{090C2970-0916-F9C4-5CE8-33AF3875CDEC}"/>
              </a:ext>
            </a:extLst>
          </p:cNvPr>
          <p:cNvSpPr>
            <a:spLocks noGrp="1"/>
          </p:cNvSpPr>
          <p:nvPr>
            <p:ph type="pic" sz="quarter" idx="23" hasCustomPrompt="1"/>
          </p:nvPr>
        </p:nvSpPr>
        <p:spPr>
          <a:xfrm>
            <a:off x="4749800" y="2712993"/>
            <a:ext cx="647700" cy="647700"/>
          </a:xfrm>
        </p:spPr>
        <p:txBody>
          <a:bodyPr>
            <a:normAutofit/>
          </a:bodyPr>
          <a:lstStyle>
            <a:lvl1pPr marL="0" indent="0">
              <a:buNone/>
              <a:defRPr sz="1000"/>
            </a:lvl1pPr>
          </a:lstStyle>
          <a:p>
            <a:r>
              <a:rPr lang="en-US"/>
              <a:t>icon</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499100" y="3809382"/>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499100" y="4065587"/>
            <a:ext cx="2730500" cy="392113"/>
          </a:xfrm>
        </p:spPr>
        <p:txBody>
          <a:bodyPr lIns="0" tIns="0" rIns="0" bIns="0">
            <a:noAutofit/>
          </a:bodyPr>
          <a:lstStyle>
            <a:lvl1pPr marL="0" indent="0">
              <a:buNone/>
              <a:defRPr sz="1200"/>
            </a:lvl1pPr>
          </a:lstStyle>
          <a:p>
            <a:pPr lvl="0"/>
            <a:r>
              <a:rPr lang="en-US"/>
              <a:t>Body text</a:t>
            </a:r>
          </a:p>
        </p:txBody>
      </p:sp>
      <p:sp>
        <p:nvSpPr>
          <p:cNvPr id="31" name="Picture Placeholder 17">
            <a:extLst>
              <a:ext uri="{FF2B5EF4-FFF2-40B4-BE49-F238E27FC236}">
                <a16:creationId xmlns:a16="http://schemas.microsoft.com/office/drawing/2014/main" id="{A4086087-07A9-9A56-E5BE-81F6994D7061}"/>
              </a:ext>
            </a:extLst>
          </p:cNvPr>
          <p:cNvSpPr>
            <a:spLocks noGrp="1"/>
          </p:cNvSpPr>
          <p:nvPr>
            <p:ph type="pic" sz="quarter" idx="26" hasCustomPrompt="1"/>
          </p:nvPr>
        </p:nvSpPr>
        <p:spPr>
          <a:xfrm>
            <a:off x="4749800" y="3810000"/>
            <a:ext cx="647700" cy="647700"/>
          </a:xfrm>
        </p:spPr>
        <p:txBody>
          <a:bodyPr>
            <a:normAutofit/>
          </a:bodyPr>
          <a:lstStyle>
            <a:lvl1pPr marL="0" indent="0">
              <a:buNone/>
              <a:defRPr sz="1000"/>
            </a:lvl1pPr>
          </a:lstStyle>
          <a:p>
            <a:r>
              <a:rPr lang="en-US"/>
              <a:t>icon</a:t>
            </a:r>
          </a:p>
        </p:txBody>
      </p:sp>
      <p:sp>
        <p:nvSpPr>
          <p:cNvPr id="37" name="Footer Placeholder 36">
            <a:extLst>
              <a:ext uri="{FF2B5EF4-FFF2-40B4-BE49-F238E27FC236}">
                <a16:creationId xmlns:a16="http://schemas.microsoft.com/office/drawing/2014/main" id="{2E7A7816-F44E-8E59-96E0-8A918219E857}"/>
              </a:ext>
            </a:extLst>
          </p:cNvPr>
          <p:cNvSpPr>
            <a:spLocks noGrp="1"/>
          </p:cNvSpPr>
          <p:nvPr>
            <p:ph type="ftr" sz="quarter" idx="27"/>
          </p:nvPr>
        </p:nvSpPr>
        <p:spPr/>
        <p:txBody>
          <a:bodyPr/>
          <a:lstStyle/>
          <a:p>
            <a:r>
              <a:rPr lang="en-US"/>
              <a:t>|  VTO</a:t>
            </a:r>
          </a:p>
        </p:txBody>
      </p:sp>
      <p:sp>
        <p:nvSpPr>
          <p:cNvPr id="38" name="Slide Number Placeholder 37">
            <a:extLst>
              <a:ext uri="{FF2B5EF4-FFF2-40B4-BE49-F238E27FC236}">
                <a16:creationId xmlns:a16="http://schemas.microsoft.com/office/drawing/2014/main" id="{6547289E-0960-72B8-8F6D-11029822DE24}"/>
              </a:ext>
            </a:extLst>
          </p:cNvPr>
          <p:cNvSpPr>
            <a:spLocks noGrp="1"/>
          </p:cNvSpPr>
          <p:nvPr>
            <p:ph type="sldNum" sz="quarter" idx="28"/>
          </p:nvPr>
        </p:nvSpPr>
        <p:spPr/>
        <p:txBody>
          <a:bodyPr/>
          <a:lstStyle/>
          <a:p>
            <a:fld id="{2D6788DA-6548-4EA8-8400-CD3CA88023E3}" type="slidenum">
              <a:rPr lang="en-US" smtClean="0"/>
              <a:pPr/>
              <a:t>‹#›</a:t>
            </a:fld>
            <a:endParaRPr lang="en-US"/>
          </a:p>
        </p:txBody>
      </p:sp>
      <p:grpSp>
        <p:nvGrpSpPr>
          <p:cNvPr id="3" name="Group 2">
            <a:extLst>
              <a:ext uri="{FF2B5EF4-FFF2-40B4-BE49-F238E27FC236}">
                <a16:creationId xmlns:a16="http://schemas.microsoft.com/office/drawing/2014/main" id="{7050E307-DAEB-E6C7-2D0A-222D7B8E35A9}"/>
              </a:ext>
            </a:extLst>
          </p:cNvPr>
          <p:cNvGrpSpPr/>
          <p:nvPr userDrawn="1"/>
        </p:nvGrpSpPr>
        <p:grpSpPr>
          <a:xfrm rot="5400000">
            <a:off x="6483350" y="2482851"/>
            <a:ext cx="5143499" cy="177800"/>
            <a:chOff x="907366" y="3359"/>
            <a:chExt cx="3717973" cy="262699"/>
          </a:xfrm>
        </p:grpSpPr>
        <p:sp>
          <p:nvSpPr>
            <p:cNvPr id="4" name="Freeform: Shape 3">
              <a:extLst>
                <a:ext uri="{FF2B5EF4-FFF2-40B4-BE49-F238E27FC236}">
                  <a16:creationId xmlns:a16="http://schemas.microsoft.com/office/drawing/2014/main" id="{EE27EF4B-2E0F-F47C-4CA6-A05DE44990FC}"/>
                </a:ext>
              </a:extLst>
            </p:cNvPr>
            <p:cNvSpPr/>
            <p:nvPr/>
          </p:nvSpPr>
          <p:spPr>
            <a:xfrm rot="10800000">
              <a:off x="3386015"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rgbClr val="2FA52F"/>
            </a:solidFill>
            <a:ln w="0"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B837B003-6C3C-6178-FA8C-BAC267CBFECB}"/>
                </a:ext>
              </a:extLst>
            </p:cNvPr>
            <p:cNvSpPr/>
            <p:nvPr/>
          </p:nvSpPr>
          <p:spPr>
            <a:xfrm rot="10800000">
              <a:off x="2146690"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chemeClr val="accent6"/>
            </a:solidFill>
            <a:ln w="0"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B02B3BBC-D946-D336-B466-527BD0201D25}"/>
                </a:ext>
              </a:extLst>
            </p:cNvPr>
            <p:cNvSpPr/>
            <p:nvPr/>
          </p:nvSpPr>
          <p:spPr>
            <a:xfrm rot="10800000">
              <a:off x="907366"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rgbClr val="0D918F"/>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3027515963"/>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Icon Slide 1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545717"/>
            <a:ext cx="2838450" cy="6477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1408767"/>
            <a:ext cx="2838450" cy="647700"/>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414997" y="3315378"/>
            <a:ext cx="1820203" cy="478130"/>
          </a:xfrm>
        </p:spPr>
        <p:txBody>
          <a:bodyPr lIns="0" tIns="0" rIns="0" bIns="0" anchor="b" anchorCtr="0">
            <a:noAutofit/>
          </a:bodyPr>
          <a:lstStyle>
            <a:lvl1pPr marL="0" indent="0" algn="ctr">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414997" y="3899582"/>
            <a:ext cx="1820203" cy="392113"/>
          </a:xfrm>
        </p:spPr>
        <p:txBody>
          <a:bodyPr lIns="0" tIns="0" rIns="0" bIns="0">
            <a:noAutofit/>
          </a:bodyPr>
          <a:lstStyle>
            <a:lvl1pPr marL="0" indent="0" algn="ctr">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1001248" y="2566334"/>
            <a:ext cx="647700" cy="647700"/>
          </a:xfrm>
        </p:spPr>
        <p:txBody>
          <a:bodyPr>
            <a:normAutofit/>
          </a:bodyPr>
          <a:lstStyle>
            <a:lvl1pPr marL="0" indent="0">
              <a:buNone/>
              <a:defRPr sz="1000"/>
            </a:lvl1pPr>
          </a:lstStyle>
          <a:p>
            <a:r>
              <a:rPr lang="en-US"/>
              <a:t>icon</a:t>
            </a:r>
          </a:p>
        </p:txBody>
      </p:sp>
      <p:pic>
        <p:nvPicPr>
          <p:cNvPr id="19" name="Graphic 18">
            <a:extLst>
              <a:ext uri="{FF2B5EF4-FFF2-40B4-BE49-F238E27FC236}">
                <a16:creationId xmlns:a16="http://schemas.microsoft.com/office/drawing/2014/main" id="{101FE431-9828-AD91-A3CC-18EA54DB79F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1408767"/>
            <a:ext cx="349587" cy="570379"/>
          </a:xfrm>
          <a:prstGeom prst="rect">
            <a:avLst/>
          </a:prstGeom>
        </p:spPr>
      </p:pic>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2679418" y="3315378"/>
            <a:ext cx="1677622" cy="478130"/>
          </a:xfrm>
        </p:spPr>
        <p:txBody>
          <a:bodyPr lIns="0" tIns="0" rIns="0" bIns="0" anchor="b" anchorCtr="0">
            <a:noAutofit/>
          </a:bodyPr>
          <a:lstStyle>
            <a:lvl1pPr marL="0" indent="0" algn="ctr">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2679418" y="3899582"/>
            <a:ext cx="1677622" cy="392113"/>
          </a:xfrm>
        </p:spPr>
        <p:txBody>
          <a:bodyPr lIns="0" tIns="0" rIns="0" bIns="0">
            <a:noAutofit/>
          </a:bodyPr>
          <a:lstStyle>
            <a:lvl1pPr marL="0" indent="0" algn="ctr">
              <a:buNone/>
              <a:defRPr sz="1200"/>
            </a:lvl1pPr>
          </a:lstStyle>
          <a:p>
            <a:pPr lvl="0"/>
            <a:r>
              <a:rPr lang="en-US"/>
              <a:t>Body text</a:t>
            </a:r>
          </a:p>
        </p:txBody>
      </p:sp>
      <p:sp>
        <p:nvSpPr>
          <p:cNvPr id="25" name="Picture Placeholder 17">
            <a:extLst>
              <a:ext uri="{FF2B5EF4-FFF2-40B4-BE49-F238E27FC236}">
                <a16:creationId xmlns:a16="http://schemas.microsoft.com/office/drawing/2014/main" id="{AD713543-60B6-9C63-2749-255152A2B533}"/>
              </a:ext>
            </a:extLst>
          </p:cNvPr>
          <p:cNvSpPr>
            <a:spLocks noGrp="1"/>
          </p:cNvSpPr>
          <p:nvPr>
            <p:ph type="pic" sz="quarter" idx="20" hasCustomPrompt="1"/>
          </p:nvPr>
        </p:nvSpPr>
        <p:spPr>
          <a:xfrm>
            <a:off x="3176036" y="2566334"/>
            <a:ext cx="647700" cy="647700"/>
          </a:xfrm>
        </p:spPr>
        <p:txBody>
          <a:bodyPr>
            <a:normAutofit/>
          </a:bodyPr>
          <a:lstStyle>
            <a:lvl1pPr marL="0" indent="0">
              <a:buNone/>
              <a:defRPr sz="1000"/>
            </a:lvl1pPr>
          </a:lstStyle>
          <a:p>
            <a:r>
              <a:rPr lang="en-US"/>
              <a:t>icon</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4807508" y="3315378"/>
            <a:ext cx="1677622" cy="478130"/>
          </a:xfrm>
        </p:spPr>
        <p:txBody>
          <a:bodyPr lIns="0" tIns="0" rIns="0" bIns="0" anchor="b" anchorCtr="0">
            <a:noAutofit/>
          </a:bodyPr>
          <a:lstStyle>
            <a:lvl1pPr marL="0" indent="0" algn="ctr">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4807508" y="3899582"/>
            <a:ext cx="1677622" cy="392113"/>
          </a:xfrm>
        </p:spPr>
        <p:txBody>
          <a:bodyPr lIns="0" tIns="0" rIns="0" bIns="0">
            <a:noAutofit/>
          </a:bodyPr>
          <a:lstStyle>
            <a:lvl1pPr marL="0" indent="0" algn="ctr">
              <a:buNone/>
              <a:defRPr sz="1200"/>
            </a:lvl1pPr>
          </a:lstStyle>
          <a:p>
            <a:pPr lvl="0"/>
            <a:r>
              <a:rPr lang="en-US"/>
              <a:t>Body text</a:t>
            </a:r>
          </a:p>
        </p:txBody>
      </p:sp>
      <p:sp>
        <p:nvSpPr>
          <p:cNvPr id="28" name="Picture Placeholder 17">
            <a:extLst>
              <a:ext uri="{FF2B5EF4-FFF2-40B4-BE49-F238E27FC236}">
                <a16:creationId xmlns:a16="http://schemas.microsoft.com/office/drawing/2014/main" id="{090C2970-0916-F9C4-5CE8-33AF3875CDEC}"/>
              </a:ext>
            </a:extLst>
          </p:cNvPr>
          <p:cNvSpPr>
            <a:spLocks noGrp="1"/>
          </p:cNvSpPr>
          <p:nvPr>
            <p:ph type="pic" sz="quarter" idx="23" hasCustomPrompt="1"/>
          </p:nvPr>
        </p:nvSpPr>
        <p:spPr>
          <a:xfrm>
            <a:off x="5326761" y="2566334"/>
            <a:ext cx="647700" cy="647700"/>
          </a:xfrm>
        </p:spPr>
        <p:txBody>
          <a:bodyPr>
            <a:normAutofit/>
          </a:bodyPr>
          <a:lstStyle>
            <a:lvl1pPr marL="0" indent="0">
              <a:buNone/>
              <a:defRPr sz="1000"/>
            </a:lvl1pPr>
          </a:lstStyle>
          <a:p>
            <a:r>
              <a:rPr lang="en-US"/>
              <a:t>icon</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6933167" y="3315378"/>
            <a:ext cx="1545710" cy="478130"/>
          </a:xfrm>
        </p:spPr>
        <p:txBody>
          <a:bodyPr lIns="0" tIns="0" rIns="0" bIns="0" anchor="b" anchorCtr="0">
            <a:noAutofit/>
          </a:bodyPr>
          <a:lstStyle>
            <a:lvl1pPr marL="0" indent="0" algn="ctr">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6933167" y="3899581"/>
            <a:ext cx="1545710" cy="392113"/>
          </a:xfrm>
        </p:spPr>
        <p:txBody>
          <a:bodyPr lIns="0" tIns="0" rIns="0" bIns="0">
            <a:noAutofit/>
          </a:bodyPr>
          <a:lstStyle>
            <a:lvl1pPr marL="0" indent="0" algn="ctr">
              <a:buNone/>
              <a:defRPr sz="1200"/>
            </a:lvl1pPr>
          </a:lstStyle>
          <a:p>
            <a:pPr lvl="0"/>
            <a:r>
              <a:rPr lang="en-US"/>
              <a:t>Body text</a:t>
            </a:r>
          </a:p>
        </p:txBody>
      </p:sp>
      <p:sp>
        <p:nvSpPr>
          <p:cNvPr id="31" name="Picture Placeholder 17">
            <a:extLst>
              <a:ext uri="{FF2B5EF4-FFF2-40B4-BE49-F238E27FC236}">
                <a16:creationId xmlns:a16="http://schemas.microsoft.com/office/drawing/2014/main" id="{A4086087-07A9-9A56-E5BE-81F6994D7061}"/>
              </a:ext>
            </a:extLst>
          </p:cNvPr>
          <p:cNvSpPr>
            <a:spLocks noGrp="1"/>
          </p:cNvSpPr>
          <p:nvPr>
            <p:ph type="pic" sz="quarter" idx="26" hasCustomPrompt="1"/>
          </p:nvPr>
        </p:nvSpPr>
        <p:spPr>
          <a:xfrm>
            <a:off x="7360850" y="2566334"/>
            <a:ext cx="647700" cy="647700"/>
          </a:xfrm>
        </p:spPr>
        <p:txBody>
          <a:bodyPr>
            <a:normAutofit/>
          </a:bodyPr>
          <a:lstStyle>
            <a:lvl1pPr marL="0" indent="0">
              <a:buNone/>
              <a:defRPr sz="1000"/>
            </a:lvl1pPr>
          </a:lstStyle>
          <a:p>
            <a:r>
              <a:rPr lang="en-US"/>
              <a:t>icon</a:t>
            </a:r>
          </a:p>
        </p:txBody>
      </p:sp>
      <p:sp>
        <p:nvSpPr>
          <p:cNvPr id="37" name="Footer Placeholder 36">
            <a:extLst>
              <a:ext uri="{FF2B5EF4-FFF2-40B4-BE49-F238E27FC236}">
                <a16:creationId xmlns:a16="http://schemas.microsoft.com/office/drawing/2014/main" id="{2E7A7816-F44E-8E59-96E0-8A918219E857}"/>
              </a:ext>
            </a:extLst>
          </p:cNvPr>
          <p:cNvSpPr>
            <a:spLocks noGrp="1"/>
          </p:cNvSpPr>
          <p:nvPr>
            <p:ph type="ftr" sz="quarter" idx="27"/>
          </p:nvPr>
        </p:nvSpPr>
        <p:spPr/>
        <p:txBody>
          <a:bodyPr/>
          <a:lstStyle/>
          <a:p>
            <a:r>
              <a:rPr lang="en-US"/>
              <a:t>|  VTO</a:t>
            </a:r>
          </a:p>
        </p:txBody>
      </p:sp>
      <p:sp>
        <p:nvSpPr>
          <p:cNvPr id="38" name="Slide Number Placeholder 37">
            <a:extLst>
              <a:ext uri="{FF2B5EF4-FFF2-40B4-BE49-F238E27FC236}">
                <a16:creationId xmlns:a16="http://schemas.microsoft.com/office/drawing/2014/main" id="{6547289E-0960-72B8-8F6D-11029822DE24}"/>
              </a:ext>
            </a:extLst>
          </p:cNvPr>
          <p:cNvSpPr>
            <a:spLocks noGrp="1"/>
          </p:cNvSpPr>
          <p:nvPr>
            <p:ph type="sldNum" sz="quarter" idx="28"/>
          </p:nvPr>
        </p:nvSpPr>
        <p:spPr/>
        <p:txBody>
          <a:bodyPr/>
          <a:lstStyle/>
          <a:p>
            <a:fld id="{2D6788DA-6548-4EA8-8400-CD3CA88023E3}" type="slidenum">
              <a:rPr lang="en-US" smtClean="0"/>
              <a:pPr/>
              <a:t>‹#›</a:t>
            </a:fld>
            <a:endParaRPr lang="en-US"/>
          </a:p>
        </p:txBody>
      </p:sp>
      <p:grpSp>
        <p:nvGrpSpPr>
          <p:cNvPr id="3" name="Group 2">
            <a:extLst>
              <a:ext uri="{FF2B5EF4-FFF2-40B4-BE49-F238E27FC236}">
                <a16:creationId xmlns:a16="http://schemas.microsoft.com/office/drawing/2014/main" id="{7050E307-DAEB-E6C7-2D0A-222D7B8E35A9}"/>
              </a:ext>
            </a:extLst>
          </p:cNvPr>
          <p:cNvGrpSpPr/>
          <p:nvPr userDrawn="1"/>
        </p:nvGrpSpPr>
        <p:grpSpPr>
          <a:xfrm rot="5400000">
            <a:off x="6483350" y="2482851"/>
            <a:ext cx="5143499" cy="177800"/>
            <a:chOff x="907366" y="3359"/>
            <a:chExt cx="3717973" cy="262699"/>
          </a:xfrm>
        </p:grpSpPr>
        <p:sp>
          <p:nvSpPr>
            <p:cNvPr id="4" name="Freeform: Shape 3">
              <a:extLst>
                <a:ext uri="{FF2B5EF4-FFF2-40B4-BE49-F238E27FC236}">
                  <a16:creationId xmlns:a16="http://schemas.microsoft.com/office/drawing/2014/main" id="{EE27EF4B-2E0F-F47C-4CA6-A05DE44990FC}"/>
                </a:ext>
              </a:extLst>
            </p:cNvPr>
            <p:cNvSpPr/>
            <p:nvPr/>
          </p:nvSpPr>
          <p:spPr>
            <a:xfrm rot="10800000">
              <a:off x="3386015"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rgbClr val="2FA52F"/>
            </a:solidFill>
            <a:ln w="0"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B837B003-6C3C-6178-FA8C-BAC267CBFECB}"/>
                </a:ext>
              </a:extLst>
            </p:cNvPr>
            <p:cNvSpPr/>
            <p:nvPr/>
          </p:nvSpPr>
          <p:spPr>
            <a:xfrm rot="10800000">
              <a:off x="2146690"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chemeClr val="accent6"/>
            </a:solidFill>
            <a:ln w="0"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B02B3BBC-D946-D336-B466-527BD0201D25}"/>
                </a:ext>
              </a:extLst>
            </p:cNvPr>
            <p:cNvSpPr/>
            <p:nvPr/>
          </p:nvSpPr>
          <p:spPr>
            <a:xfrm rot="10800000">
              <a:off x="907366"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rgbClr val="0D918F"/>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970659033"/>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1_Icon Slide 2A">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8BAF765-187A-BB8E-DBDD-709FD125D060}"/>
              </a:ext>
            </a:extLst>
          </p:cNvPr>
          <p:cNvSpPr>
            <a:spLocks noGrp="1"/>
          </p:cNvSpPr>
          <p:nvPr>
            <p:ph type="pic" sz="quarter" idx="27"/>
          </p:nvPr>
        </p:nvSpPr>
        <p:spPr>
          <a:xfrm>
            <a:off x="1111043" y="-9525"/>
            <a:ext cx="4002201" cy="5153025"/>
          </a:xfrm>
        </p:spPr>
        <p:txBody>
          <a:bodyPr/>
          <a:lstStyle/>
          <a:p>
            <a:r>
              <a:rPr lang="en-US"/>
              <a:t>Click icon to add picture</a:t>
            </a:r>
          </a:p>
        </p:txBody>
      </p:sp>
      <p:sp>
        <p:nvSpPr>
          <p:cNvPr id="16" name="Rectangle 15">
            <a:extLst>
              <a:ext uri="{FF2B5EF4-FFF2-40B4-BE49-F238E27FC236}">
                <a16:creationId xmlns:a16="http://schemas.microsoft.com/office/drawing/2014/main" id="{1EEC84A5-1215-DA45-C398-41BE7046CE61}"/>
              </a:ext>
            </a:extLst>
          </p:cNvPr>
          <p:cNvSpPr/>
          <p:nvPr userDrawn="1"/>
        </p:nvSpPr>
        <p:spPr>
          <a:xfrm>
            <a:off x="5113244" y="0"/>
            <a:ext cx="4030756" cy="51636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662246" y="545717"/>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662246" y="801922"/>
            <a:ext cx="3152301" cy="392113"/>
          </a:xfrm>
        </p:spPr>
        <p:txBody>
          <a:bodyPr lIns="0" tIns="0" rIns="0" bIns="0">
            <a:noAutofit/>
          </a:bodyPr>
          <a:lstStyle>
            <a:lvl1pPr marL="0" indent="0">
              <a:buNone/>
              <a:defRPr sz="1200"/>
            </a:lvl1pPr>
          </a:lstStyle>
          <a:p>
            <a:pPr lvl="0"/>
            <a:r>
              <a:rPr lang="en-US"/>
              <a:t>Body text</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662246" y="1611883"/>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662246" y="1868088"/>
            <a:ext cx="3152301"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662246" y="2712375"/>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662246" y="2968580"/>
            <a:ext cx="3152301" cy="392113"/>
          </a:xfrm>
        </p:spPr>
        <p:txBody>
          <a:bodyPr lIns="0" tIns="0" rIns="0" bIns="0">
            <a:noAutofit/>
          </a:bodyPr>
          <a:lstStyle>
            <a:lvl1pPr marL="0" indent="0">
              <a:buNone/>
              <a:defRPr sz="1200"/>
            </a:lvl1pPr>
          </a:lstStyle>
          <a:p>
            <a:pPr lvl="0"/>
            <a:r>
              <a:rPr lang="en-US"/>
              <a:t>Body text</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662246" y="3809382"/>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662246" y="4065587"/>
            <a:ext cx="3152301" cy="392113"/>
          </a:xfrm>
        </p:spPr>
        <p:txBody>
          <a:bodyPr lIns="0" tIns="0" rIns="0" bIns="0">
            <a:noAutofit/>
          </a:bodyPr>
          <a:lstStyle>
            <a:lvl1pPr marL="0" indent="0">
              <a:buNone/>
              <a:defRPr sz="1200"/>
            </a:lvl1pPr>
          </a:lstStyle>
          <a:p>
            <a:pPr lvl="0"/>
            <a:r>
              <a:rPr lang="en-US"/>
              <a:t>Body text</a:t>
            </a:r>
          </a:p>
        </p:txBody>
      </p:sp>
      <p:sp>
        <p:nvSpPr>
          <p:cNvPr id="3" name="Rectangle 2">
            <a:extLst>
              <a:ext uri="{FF2B5EF4-FFF2-40B4-BE49-F238E27FC236}">
                <a16:creationId xmlns:a16="http://schemas.microsoft.com/office/drawing/2014/main" id="{4BEDC5A0-480E-22EF-B7C2-E090AC2D241F}"/>
              </a:ext>
            </a:extLst>
          </p:cNvPr>
          <p:cNvSpPr/>
          <p:nvPr userDrawn="1"/>
        </p:nvSpPr>
        <p:spPr>
          <a:xfrm>
            <a:off x="0" y="-10098"/>
            <a:ext cx="1111044" cy="5163696"/>
          </a:xfrm>
          <a:prstGeom prst="rect">
            <a:avLst/>
          </a:prstGeom>
          <a:solidFill>
            <a:srgbClr val="C3C8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17">
            <a:extLst>
              <a:ext uri="{FF2B5EF4-FFF2-40B4-BE49-F238E27FC236}">
                <a16:creationId xmlns:a16="http://schemas.microsoft.com/office/drawing/2014/main" id="{1427C9F0-B38B-E2F1-50FE-F3C40CB859FE}"/>
              </a:ext>
            </a:extLst>
          </p:cNvPr>
          <p:cNvSpPr>
            <a:spLocks noGrp="1"/>
          </p:cNvSpPr>
          <p:nvPr>
            <p:ph type="pic" sz="quarter" idx="16" hasCustomPrompt="1"/>
          </p:nvPr>
        </p:nvSpPr>
        <p:spPr>
          <a:xfrm>
            <a:off x="315831" y="546335"/>
            <a:ext cx="647700" cy="647700"/>
          </a:xfrm>
        </p:spPr>
        <p:txBody>
          <a:bodyPr>
            <a:normAutofit/>
          </a:bodyPr>
          <a:lstStyle>
            <a:lvl1pPr marL="0" indent="0">
              <a:buNone/>
              <a:defRPr sz="1000"/>
            </a:lvl1pPr>
          </a:lstStyle>
          <a:p>
            <a:r>
              <a:rPr lang="en-US"/>
              <a:t>icon</a:t>
            </a:r>
          </a:p>
        </p:txBody>
      </p:sp>
      <p:sp>
        <p:nvSpPr>
          <p:cNvPr id="21" name="Picture Placeholder 17">
            <a:extLst>
              <a:ext uri="{FF2B5EF4-FFF2-40B4-BE49-F238E27FC236}">
                <a16:creationId xmlns:a16="http://schemas.microsoft.com/office/drawing/2014/main" id="{5084345D-9C9D-D35C-53A3-640B1F5E7C90}"/>
              </a:ext>
            </a:extLst>
          </p:cNvPr>
          <p:cNvSpPr>
            <a:spLocks noGrp="1"/>
          </p:cNvSpPr>
          <p:nvPr>
            <p:ph type="pic" sz="quarter" idx="20" hasCustomPrompt="1"/>
          </p:nvPr>
        </p:nvSpPr>
        <p:spPr>
          <a:xfrm>
            <a:off x="315831" y="1612501"/>
            <a:ext cx="647700" cy="647700"/>
          </a:xfrm>
        </p:spPr>
        <p:txBody>
          <a:bodyPr>
            <a:normAutofit/>
          </a:bodyPr>
          <a:lstStyle>
            <a:lvl1pPr marL="0" indent="0">
              <a:buNone/>
              <a:defRPr sz="1000"/>
            </a:lvl1pPr>
          </a:lstStyle>
          <a:p>
            <a:r>
              <a:rPr lang="en-US"/>
              <a:t>icon</a:t>
            </a:r>
          </a:p>
        </p:txBody>
      </p:sp>
      <p:sp>
        <p:nvSpPr>
          <p:cNvPr id="32" name="Picture Placeholder 17">
            <a:extLst>
              <a:ext uri="{FF2B5EF4-FFF2-40B4-BE49-F238E27FC236}">
                <a16:creationId xmlns:a16="http://schemas.microsoft.com/office/drawing/2014/main" id="{9C13E597-6CFC-C74E-29D3-473E0299CA87}"/>
              </a:ext>
            </a:extLst>
          </p:cNvPr>
          <p:cNvSpPr>
            <a:spLocks noGrp="1"/>
          </p:cNvSpPr>
          <p:nvPr>
            <p:ph type="pic" sz="quarter" idx="23" hasCustomPrompt="1"/>
          </p:nvPr>
        </p:nvSpPr>
        <p:spPr>
          <a:xfrm>
            <a:off x="315831" y="2712993"/>
            <a:ext cx="647700" cy="647700"/>
          </a:xfrm>
        </p:spPr>
        <p:txBody>
          <a:bodyPr>
            <a:normAutofit/>
          </a:bodyPr>
          <a:lstStyle>
            <a:lvl1pPr marL="0" indent="0">
              <a:buNone/>
              <a:defRPr sz="1000"/>
            </a:lvl1pPr>
          </a:lstStyle>
          <a:p>
            <a:r>
              <a:rPr lang="en-US"/>
              <a:t>icon</a:t>
            </a:r>
          </a:p>
        </p:txBody>
      </p:sp>
      <p:sp>
        <p:nvSpPr>
          <p:cNvPr id="33" name="Picture Placeholder 17">
            <a:extLst>
              <a:ext uri="{FF2B5EF4-FFF2-40B4-BE49-F238E27FC236}">
                <a16:creationId xmlns:a16="http://schemas.microsoft.com/office/drawing/2014/main" id="{8C7B1995-8FA4-DAE5-EF5C-DE4769B13B2B}"/>
              </a:ext>
            </a:extLst>
          </p:cNvPr>
          <p:cNvSpPr>
            <a:spLocks noGrp="1"/>
          </p:cNvSpPr>
          <p:nvPr>
            <p:ph type="pic" sz="quarter" idx="26" hasCustomPrompt="1"/>
          </p:nvPr>
        </p:nvSpPr>
        <p:spPr>
          <a:xfrm>
            <a:off x="315831" y="3810000"/>
            <a:ext cx="647700" cy="647700"/>
          </a:xfrm>
        </p:spPr>
        <p:txBody>
          <a:bodyPr>
            <a:normAutofit/>
          </a:bodyPr>
          <a:lstStyle>
            <a:lvl1pPr marL="0" indent="0">
              <a:buNone/>
              <a:defRPr sz="1000"/>
            </a:lvl1pPr>
          </a:lstStyle>
          <a:p>
            <a:r>
              <a:rPr lang="en-US"/>
              <a:t>icon</a:t>
            </a:r>
          </a:p>
        </p:txBody>
      </p:sp>
      <p:sp>
        <p:nvSpPr>
          <p:cNvPr id="34" name="Footer Placeholder 33">
            <a:extLst>
              <a:ext uri="{FF2B5EF4-FFF2-40B4-BE49-F238E27FC236}">
                <a16:creationId xmlns:a16="http://schemas.microsoft.com/office/drawing/2014/main" id="{A49CB5CB-D7B8-0CB5-1333-50143B2D9A82}"/>
              </a:ext>
            </a:extLst>
          </p:cNvPr>
          <p:cNvSpPr>
            <a:spLocks noGrp="1"/>
          </p:cNvSpPr>
          <p:nvPr>
            <p:ph type="ftr" sz="quarter" idx="28"/>
          </p:nvPr>
        </p:nvSpPr>
        <p:spPr/>
        <p:txBody>
          <a:bodyPr/>
          <a:lstStyle/>
          <a:p>
            <a:r>
              <a:rPr lang="en-US"/>
              <a:t>|  VTO</a:t>
            </a:r>
          </a:p>
        </p:txBody>
      </p:sp>
      <p:sp>
        <p:nvSpPr>
          <p:cNvPr id="35" name="Slide Number Placeholder 34">
            <a:extLst>
              <a:ext uri="{FF2B5EF4-FFF2-40B4-BE49-F238E27FC236}">
                <a16:creationId xmlns:a16="http://schemas.microsoft.com/office/drawing/2014/main" id="{E79A75D9-3920-F517-1C70-FF1CFB76560D}"/>
              </a:ext>
            </a:extLst>
          </p:cNvPr>
          <p:cNvSpPr>
            <a:spLocks noGrp="1"/>
          </p:cNvSpPr>
          <p:nvPr>
            <p:ph type="sldNum" sz="quarter" idx="29"/>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2391145785"/>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userDrawn="1">
  <p:cSld name="Icon Slide 2A">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8BAF765-187A-BB8E-DBDD-709FD125D060}"/>
              </a:ext>
            </a:extLst>
          </p:cNvPr>
          <p:cNvSpPr>
            <a:spLocks noGrp="1"/>
          </p:cNvSpPr>
          <p:nvPr>
            <p:ph type="pic" sz="quarter" idx="27"/>
          </p:nvPr>
        </p:nvSpPr>
        <p:spPr>
          <a:xfrm>
            <a:off x="1111043" y="-9525"/>
            <a:ext cx="4002201" cy="5153025"/>
          </a:xfrm>
        </p:spPr>
        <p:txBody>
          <a:bodyPr/>
          <a:lstStyle/>
          <a:p>
            <a:r>
              <a:rPr lang="en-US"/>
              <a:t>Click icon to add picture</a:t>
            </a:r>
          </a:p>
        </p:txBody>
      </p:sp>
      <p:sp>
        <p:nvSpPr>
          <p:cNvPr id="16" name="Rectangle 15">
            <a:extLst>
              <a:ext uri="{FF2B5EF4-FFF2-40B4-BE49-F238E27FC236}">
                <a16:creationId xmlns:a16="http://schemas.microsoft.com/office/drawing/2014/main" id="{1EEC84A5-1215-DA45-C398-41BE7046CE61}"/>
              </a:ext>
            </a:extLst>
          </p:cNvPr>
          <p:cNvSpPr/>
          <p:nvPr userDrawn="1"/>
        </p:nvSpPr>
        <p:spPr>
          <a:xfrm>
            <a:off x="5113244" y="0"/>
            <a:ext cx="4030756" cy="51636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8DB07986-3CF8-A802-F586-FC46D4A9FF95}"/>
              </a:ext>
            </a:extLst>
          </p:cNvPr>
          <p:cNvSpPr/>
          <p:nvPr userDrawn="1"/>
        </p:nvSpPr>
        <p:spPr>
          <a:xfrm>
            <a:off x="5114925" y="356347"/>
            <a:ext cx="4029075" cy="97715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662246" y="545717"/>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662246" y="801922"/>
            <a:ext cx="3152301" cy="392113"/>
          </a:xfrm>
        </p:spPr>
        <p:txBody>
          <a:bodyPr lIns="0" tIns="0" rIns="0" bIns="0">
            <a:noAutofit/>
          </a:bodyPr>
          <a:lstStyle>
            <a:lvl1pPr marL="0" indent="0">
              <a:buNone/>
              <a:defRPr sz="1200"/>
            </a:lvl1pPr>
          </a:lstStyle>
          <a:p>
            <a:pPr lvl="0"/>
            <a:r>
              <a:rPr lang="en-US"/>
              <a:t>Body text</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662246" y="1611883"/>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662246" y="1868088"/>
            <a:ext cx="3152301"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662246" y="2712375"/>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662246" y="2968580"/>
            <a:ext cx="3152301" cy="392113"/>
          </a:xfrm>
        </p:spPr>
        <p:txBody>
          <a:bodyPr lIns="0" tIns="0" rIns="0" bIns="0">
            <a:noAutofit/>
          </a:bodyPr>
          <a:lstStyle>
            <a:lvl1pPr marL="0" indent="0">
              <a:buNone/>
              <a:defRPr sz="1200"/>
            </a:lvl1pPr>
          </a:lstStyle>
          <a:p>
            <a:pPr lvl="0"/>
            <a:r>
              <a:rPr lang="en-US"/>
              <a:t>Body text</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662246" y="3809382"/>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662246" y="4065587"/>
            <a:ext cx="3152301" cy="392113"/>
          </a:xfrm>
        </p:spPr>
        <p:txBody>
          <a:bodyPr lIns="0" tIns="0" rIns="0" bIns="0">
            <a:noAutofit/>
          </a:bodyPr>
          <a:lstStyle>
            <a:lvl1pPr marL="0" indent="0">
              <a:buNone/>
              <a:defRPr sz="1200"/>
            </a:lvl1pPr>
          </a:lstStyle>
          <a:p>
            <a:pPr lvl="0"/>
            <a:r>
              <a:rPr lang="en-US"/>
              <a:t>Body text</a:t>
            </a:r>
          </a:p>
        </p:txBody>
      </p:sp>
      <p:sp>
        <p:nvSpPr>
          <p:cNvPr id="3" name="Rectangle 2">
            <a:extLst>
              <a:ext uri="{FF2B5EF4-FFF2-40B4-BE49-F238E27FC236}">
                <a16:creationId xmlns:a16="http://schemas.microsoft.com/office/drawing/2014/main" id="{4BEDC5A0-480E-22EF-B7C2-E090AC2D241F}"/>
              </a:ext>
            </a:extLst>
          </p:cNvPr>
          <p:cNvSpPr/>
          <p:nvPr userDrawn="1"/>
        </p:nvSpPr>
        <p:spPr>
          <a:xfrm>
            <a:off x="0" y="-10098"/>
            <a:ext cx="1111044" cy="5163696"/>
          </a:xfrm>
          <a:prstGeom prst="rect">
            <a:avLst/>
          </a:prstGeom>
          <a:solidFill>
            <a:srgbClr val="C3C8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335EAA4-CCDE-83D9-4EA7-FBA1A4DC2804}"/>
              </a:ext>
            </a:extLst>
          </p:cNvPr>
          <p:cNvSpPr/>
          <p:nvPr userDrawn="1"/>
        </p:nvSpPr>
        <p:spPr>
          <a:xfrm>
            <a:off x="911226" y="356346"/>
            <a:ext cx="4249644" cy="977153"/>
          </a:xfrm>
          <a:prstGeom prst="rect">
            <a:avLst/>
          </a:prstGeom>
          <a:solidFill>
            <a:schemeClr val="accent1">
              <a:alpha val="1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Graphic 13">
            <a:extLst>
              <a:ext uri="{FF2B5EF4-FFF2-40B4-BE49-F238E27FC236}">
                <a16:creationId xmlns:a16="http://schemas.microsoft.com/office/drawing/2014/main" id="{C980084E-FDFF-3128-7B4C-B891D1233352}"/>
              </a:ext>
            </a:extLst>
          </p:cNvPr>
          <p:cNvSpPr/>
          <p:nvPr/>
        </p:nvSpPr>
        <p:spPr>
          <a:xfrm>
            <a:off x="52499" y="356345"/>
            <a:ext cx="1058545" cy="986112"/>
          </a:xfrm>
          <a:custGeom>
            <a:avLst/>
            <a:gdLst>
              <a:gd name="connsiteX0" fmla="*/ 0 w 1323784"/>
              <a:gd name="connsiteY0" fmla="*/ 616553 h 1233201"/>
              <a:gd name="connsiteX1" fmla="*/ 616744 w 1323784"/>
              <a:gd name="connsiteY1" fmla="*/ 0 h 1233201"/>
              <a:gd name="connsiteX2" fmla="*/ 1323785 w 1323784"/>
              <a:gd name="connsiteY2" fmla="*/ 286 h 1233201"/>
              <a:gd name="connsiteX3" fmla="*/ 1323785 w 1323784"/>
              <a:gd name="connsiteY3" fmla="*/ 1232916 h 1233201"/>
              <a:gd name="connsiteX4" fmla="*/ 616744 w 1323784"/>
              <a:gd name="connsiteY4" fmla="*/ 1233202 h 1233201"/>
              <a:gd name="connsiteX5" fmla="*/ 0 w 1323784"/>
              <a:gd name="connsiteY5" fmla="*/ 616553 h 123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784" h="1233201">
                <a:moveTo>
                  <a:pt x="0" y="616553"/>
                </a:moveTo>
                <a:cubicBezTo>
                  <a:pt x="0" y="276035"/>
                  <a:pt x="276130" y="0"/>
                  <a:pt x="616744" y="0"/>
                </a:cubicBezTo>
                <a:cubicBezTo>
                  <a:pt x="621411" y="0"/>
                  <a:pt x="1191387" y="0"/>
                  <a:pt x="1323785" y="286"/>
                </a:cubicBezTo>
                <a:lnTo>
                  <a:pt x="1323785" y="1232916"/>
                </a:lnTo>
                <a:cubicBezTo>
                  <a:pt x="1191292" y="1233202"/>
                  <a:pt x="621316" y="1233202"/>
                  <a:pt x="616744" y="1233202"/>
                </a:cubicBezTo>
                <a:cubicBezTo>
                  <a:pt x="276130" y="1233202"/>
                  <a:pt x="0" y="957167"/>
                  <a:pt x="0" y="616553"/>
                </a:cubicBezTo>
                <a:close/>
              </a:path>
            </a:pathLst>
          </a:custGeom>
          <a:solidFill>
            <a:srgbClr val="69BE28"/>
          </a:solidFill>
          <a:ln w="0" cap="flat">
            <a:noFill/>
            <a:prstDash val="solid"/>
            <a:miter/>
          </a:ln>
        </p:spPr>
        <p:txBody>
          <a:bodyPr rtlCol="0" anchor="ctr"/>
          <a:lstStyle/>
          <a:p>
            <a:endParaRPr lang="en-US"/>
          </a:p>
        </p:txBody>
      </p:sp>
      <p:sp>
        <p:nvSpPr>
          <p:cNvPr id="20" name="Picture Placeholder 17">
            <a:extLst>
              <a:ext uri="{FF2B5EF4-FFF2-40B4-BE49-F238E27FC236}">
                <a16:creationId xmlns:a16="http://schemas.microsoft.com/office/drawing/2014/main" id="{1427C9F0-B38B-E2F1-50FE-F3C40CB859FE}"/>
              </a:ext>
            </a:extLst>
          </p:cNvPr>
          <p:cNvSpPr>
            <a:spLocks noGrp="1"/>
          </p:cNvSpPr>
          <p:nvPr>
            <p:ph type="pic" sz="quarter" idx="16" hasCustomPrompt="1"/>
          </p:nvPr>
        </p:nvSpPr>
        <p:spPr>
          <a:xfrm>
            <a:off x="315831" y="546335"/>
            <a:ext cx="647700" cy="647700"/>
          </a:xfrm>
        </p:spPr>
        <p:txBody>
          <a:bodyPr>
            <a:normAutofit/>
          </a:bodyPr>
          <a:lstStyle>
            <a:lvl1pPr marL="0" indent="0">
              <a:buNone/>
              <a:defRPr sz="1000"/>
            </a:lvl1pPr>
          </a:lstStyle>
          <a:p>
            <a:r>
              <a:rPr lang="en-US"/>
              <a:t>icon</a:t>
            </a:r>
          </a:p>
        </p:txBody>
      </p:sp>
      <p:sp>
        <p:nvSpPr>
          <p:cNvPr id="21" name="Picture Placeholder 17">
            <a:extLst>
              <a:ext uri="{FF2B5EF4-FFF2-40B4-BE49-F238E27FC236}">
                <a16:creationId xmlns:a16="http://schemas.microsoft.com/office/drawing/2014/main" id="{5084345D-9C9D-D35C-53A3-640B1F5E7C90}"/>
              </a:ext>
            </a:extLst>
          </p:cNvPr>
          <p:cNvSpPr>
            <a:spLocks noGrp="1"/>
          </p:cNvSpPr>
          <p:nvPr>
            <p:ph type="pic" sz="quarter" idx="20" hasCustomPrompt="1"/>
          </p:nvPr>
        </p:nvSpPr>
        <p:spPr>
          <a:xfrm>
            <a:off x="315831" y="1612501"/>
            <a:ext cx="647700" cy="647700"/>
          </a:xfrm>
        </p:spPr>
        <p:txBody>
          <a:bodyPr>
            <a:normAutofit/>
          </a:bodyPr>
          <a:lstStyle>
            <a:lvl1pPr marL="0" indent="0">
              <a:buNone/>
              <a:defRPr sz="1000"/>
            </a:lvl1pPr>
          </a:lstStyle>
          <a:p>
            <a:r>
              <a:rPr lang="en-US"/>
              <a:t>icon</a:t>
            </a:r>
          </a:p>
        </p:txBody>
      </p:sp>
      <p:sp>
        <p:nvSpPr>
          <p:cNvPr id="32" name="Picture Placeholder 17">
            <a:extLst>
              <a:ext uri="{FF2B5EF4-FFF2-40B4-BE49-F238E27FC236}">
                <a16:creationId xmlns:a16="http://schemas.microsoft.com/office/drawing/2014/main" id="{9C13E597-6CFC-C74E-29D3-473E0299CA87}"/>
              </a:ext>
            </a:extLst>
          </p:cNvPr>
          <p:cNvSpPr>
            <a:spLocks noGrp="1"/>
          </p:cNvSpPr>
          <p:nvPr>
            <p:ph type="pic" sz="quarter" idx="23" hasCustomPrompt="1"/>
          </p:nvPr>
        </p:nvSpPr>
        <p:spPr>
          <a:xfrm>
            <a:off x="315831" y="2712993"/>
            <a:ext cx="647700" cy="647700"/>
          </a:xfrm>
        </p:spPr>
        <p:txBody>
          <a:bodyPr>
            <a:normAutofit/>
          </a:bodyPr>
          <a:lstStyle>
            <a:lvl1pPr marL="0" indent="0">
              <a:buNone/>
              <a:defRPr sz="1000"/>
            </a:lvl1pPr>
          </a:lstStyle>
          <a:p>
            <a:r>
              <a:rPr lang="en-US"/>
              <a:t>icon</a:t>
            </a:r>
          </a:p>
        </p:txBody>
      </p:sp>
      <p:sp>
        <p:nvSpPr>
          <p:cNvPr id="33" name="Picture Placeholder 17">
            <a:extLst>
              <a:ext uri="{FF2B5EF4-FFF2-40B4-BE49-F238E27FC236}">
                <a16:creationId xmlns:a16="http://schemas.microsoft.com/office/drawing/2014/main" id="{8C7B1995-8FA4-DAE5-EF5C-DE4769B13B2B}"/>
              </a:ext>
            </a:extLst>
          </p:cNvPr>
          <p:cNvSpPr>
            <a:spLocks noGrp="1"/>
          </p:cNvSpPr>
          <p:nvPr>
            <p:ph type="pic" sz="quarter" idx="26" hasCustomPrompt="1"/>
          </p:nvPr>
        </p:nvSpPr>
        <p:spPr>
          <a:xfrm>
            <a:off x="315831" y="3810000"/>
            <a:ext cx="647700" cy="647700"/>
          </a:xfrm>
        </p:spPr>
        <p:txBody>
          <a:bodyPr>
            <a:normAutofit/>
          </a:bodyPr>
          <a:lstStyle>
            <a:lvl1pPr marL="0" indent="0">
              <a:buNone/>
              <a:defRPr sz="1000"/>
            </a:lvl1pPr>
          </a:lstStyle>
          <a:p>
            <a:r>
              <a:rPr lang="en-US"/>
              <a:t>icon</a:t>
            </a:r>
          </a:p>
        </p:txBody>
      </p:sp>
      <p:sp>
        <p:nvSpPr>
          <p:cNvPr id="34" name="Footer Placeholder 33">
            <a:extLst>
              <a:ext uri="{FF2B5EF4-FFF2-40B4-BE49-F238E27FC236}">
                <a16:creationId xmlns:a16="http://schemas.microsoft.com/office/drawing/2014/main" id="{A49CB5CB-D7B8-0CB5-1333-50143B2D9A82}"/>
              </a:ext>
            </a:extLst>
          </p:cNvPr>
          <p:cNvSpPr>
            <a:spLocks noGrp="1"/>
          </p:cNvSpPr>
          <p:nvPr>
            <p:ph type="ftr" sz="quarter" idx="28"/>
          </p:nvPr>
        </p:nvSpPr>
        <p:spPr/>
        <p:txBody>
          <a:bodyPr/>
          <a:lstStyle/>
          <a:p>
            <a:r>
              <a:rPr lang="en-US"/>
              <a:t>|  VTO</a:t>
            </a:r>
          </a:p>
        </p:txBody>
      </p:sp>
      <p:sp>
        <p:nvSpPr>
          <p:cNvPr id="35" name="Slide Number Placeholder 34">
            <a:extLst>
              <a:ext uri="{FF2B5EF4-FFF2-40B4-BE49-F238E27FC236}">
                <a16:creationId xmlns:a16="http://schemas.microsoft.com/office/drawing/2014/main" id="{E79A75D9-3920-F517-1C70-FF1CFB76560D}"/>
              </a:ext>
            </a:extLst>
          </p:cNvPr>
          <p:cNvSpPr>
            <a:spLocks noGrp="1"/>
          </p:cNvSpPr>
          <p:nvPr>
            <p:ph type="sldNum" sz="quarter" idx="29"/>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2082236263"/>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userDrawn="1">
  <p:cSld name="Icon Slide 2B">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8BAF765-187A-BB8E-DBDD-709FD125D060}"/>
              </a:ext>
            </a:extLst>
          </p:cNvPr>
          <p:cNvSpPr>
            <a:spLocks noGrp="1"/>
          </p:cNvSpPr>
          <p:nvPr>
            <p:ph type="pic" sz="quarter" idx="27"/>
          </p:nvPr>
        </p:nvSpPr>
        <p:spPr>
          <a:xfrm>
            <a:off x="1111043" y="-9525"/>
            <a:ext cx="4002201" cy="5153025"/>
          </a:xfrm>
        </p:spPr>
        <p:txBody>
          <a:bodyPr/>
          <a:lstStyle/>
          <a:p>
            <a:r>
              <a:rPr lang="en-US"/>
              <a:t>Click icon to add picture</a:t>
            </a:r>
          </a:p>
        </p:txBody>
      </p:sp>
      <p:sp>
        <p:nvSpPr>
          <p:cNvPr id="16" name="Rectangle 15">
            <a:extLst>
              <a:ext uri="{FF2B5EF4-FFF2-40B4-BE49-F238E27FC236}">
                <a16:creationId xmlns:a16="http://schemas.microsoft.com/office/drawing/2014/main" id="{1EEC84A5-1215-DA45-C398-41BE7046CE61}"/>
              </a:ext>
            </a:extLst>
          </p:cNvPr>
          <p:cNvSpPr/>
          <p:nvPr userDrawn="1"/>
        </p:nvSpPr>
        <p:spPr>
          <a:xfrm>
            <a:off x="5113244" y="0"/>
            <a:ext cx="4030756" cy="51636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8DB07986-3CF8-A802-F586-FC46D4A9FF95}"/>
              </a:ext>
            </a:extLst>
          </p:cNvPr>
          <p:cNvSpPr/>
          <p:nvPr userDrawn="1"/>
        </p:nvSpPr>
        <p:spPr>
          <a:xfrm>
            <a:off x="5114925" y="1436172"/>
            <a:ext cx="4029075" cy="97715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662246" y="545717"/>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662246" y="801922"/>
            <a:ext cx="3152301" cy="392113"/>
          </a:xfrm>
        </p:spPr>
        <p:txBody>
          <a:bodyPr lIns="0" tIns="0" rIns="0" bIns="0">
            <a:noAutofit/>
          </a:bodyPr>
          <a:lstStyle>
            <a:lvl1pPr marL="0" indent="0">
              <a:buNone/>
              <a:defRPr sz="1200"/>
            </a:lvl1pPr>
          </a:lstStyle>
          <a:p>
            <a:pPr lvl="0"/>
            <a:r>
              <a:rPr lang="en-US"/>
              <a:t>Body text</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662246" y="1611883"/>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662246" y="1868088"/>
            <a:ext cx="3152301"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662246" y="2712375"/>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662246" y="2968580"/>
            <a:ext cx="3152301" cy="392113"/>
          </a:xfrm>
        </p:spPr>
        <p:txBody>
          <a:bodyPr lIns="0" tIns="0" rIns="0" bIns="0">
            <a:noAutofit/>
          </a:bodyPr>
          <a:lstStyle>
            <a:lvl1pPr marL="0" indent="0">
              <a:buNone/>
              <a:defRPr sz="1200"/>
            </a:lvl1pPr>
          </a:lstStyle>
          <a:p>
            <a:pPr lvl="0"/>
            <a:r>
              <a:rPr lang="en-US"/>
              <a:t>Body text</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662246" y="3809382"/>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662246" y="4065587"/>
            <a:ext cx="3152301" cy="392113"/>
          </a:xfrm>
        </p:spPr>
        <p:txBody>
          <a:bodyPr lIns="0" tIns="0" rIns="0" bIns="0">
            <a:noAutofit/>
          </a:bodyPr>
          <a:lstStyle>
            <a:lvl1pPr marL="0" indent="0">
              <a:buNone/>
              <a:defRPr sz="1200"/>
            </a:lvl1pPr>
          </a:lstStyle>
          <a:p>
            <a:pPr lvl="0"/>
            <a:r>
              <a:rPr lang="en-US"/>
              <a:t>Body text</a:t>
            </a:r>
          </a:p>
        </p:txBody>
      </p:sp>
      <p:sp>
        <p:nvSpPr>
          <p:cNvPr id="3" name="Rectangle 2">
            <a:extLst>
              <a:ext uri="{FF2B5EF4-FFF2-40B4-BE49-F238E27FC236}">
                <a16:creationId xmlns:a16="http://schemas.microsoft.com/office/drawing/2014/main" id="{4BEDC5A0-480E-22EF-B7C2-E090AC2D241F}"/>
              </a:ext>
            </a:extLst>
          </p:cNvPr>
          <p:cNvSpPr/>
          <p:nvPr userDrawn="1"/>
        </p:nvSpPr>
        <p:spPr>
          <a:xfrm>
            <a:off x="0" y="-10098"/>
            <a:ext cx="1111044" cy="5163696"/>
          </a:xfrm>
          <a:prstGeom prst="rect">
            <a:avLst/>
          </a:prstGeom>
          <a:solidFill>
            <a:srgbClr val="C3C8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335EAA4-CCDE-83D9-4EA7-FBA1A4DC2804}"/>
              </a:ext>
            </a:extLst>
          </p:cNvPr>
          <p:cNvSpPr/>
          <p:nvPr userDrawn="1"/>
        </p:nvSpPr>
        <p:spPr>
          <a:xfrm>
            <a:off x="911226" y="1436171"/>
            <a:ext cx="4249644" cy="977153"/>
          </a:xfrm>
          <a:prstGeom prst="rect">
            <a:avLst/>
          </a:prstGeom>
          <a:solidFill>
            <a:schemeClr val="accent1">
              <a:alpha val="1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Graphic 13">
            <a:extLst>
              <a:ext uri="{FF2B5EF4-FFF2-40B4-BE49-F238E27FC236}">
                <a16:creationId xmlns:a16="http://schemas.microsoft.com/office/drawing/2014/main" id="{C980084E-FDFF-3128-7B4C-B891D1233352}"/>
              </a:ext>
            </a:extLst>
          </p:cNvPr>
          <p:cNvSpPr/>
          <p:nvPr/>
        </p:nvSpPr>
        <p:spPr>
          <a:xfrm>
            <a:off x="52499" y="1436170"/>
            <a:ext cx="1058545" cy="986112"/>
          </a:xfrm>
          <a:custGeom>
            <a:avLst/>
            <a:gdLst>
              <a:gd name="connsiteX0" fmla="*/ 0 w 1323784"/>
              <a:gd name="connsiteY0" fmla="*/ 616553 h 1233201"/>
              <a:gd name="connsiteX1" fmla="*/ 616744 w 1323784"/>
              <a:gd name="connsiteY1" fmla="*/ 0 h 1233201"/>
              <a:gd name="connsiteX2" fmla="*/ 1323785 w 1323784"/>
              <a:gd name="connsiteY2" fmla="*/ 286 h 1233201"/>
              <a:gd name="connsiteX3" fmla="*/ 1323785 w 1323784"/>
              <a:gd name="connsiteY3" fmla="*/ 1232916 h 1233201"/>
              <a:gd name="connsiteX4" fmla="*/ 616744 w 1323784"/>
              <a:gd name="connsiteY4" fmla="*/ 1233202 h 1233201"/>
              <a:gd name="connsiteX5" fmla="*/ 0 w 1323784"/>
              <a:gd name="connsiteY5" fmla="*/ 616553 h 123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784" h="1233201">
                <a:moveTo>
                  <a:pt x="0" y="616553"/>
                </a:moveTo>
                <a:cubicBezTo>
                  <a:pt x="0" y="276035"/>
                  <a:pt x="276130" y="0"/>
                  <a:pt x="616744" y="0"/>
                </a:cubicBezTo>
                <a:cubicBezTo>
                  <a:pt x="621411" y="0"/>
                  <a:pt x="1191387" y="0"/>
                  <a:pt x="1323785" y="286"/>
                </a:cubicBezTo>
                <a:lnTo>
                  <a:pt x="1323785" y="1232916"/>
                </a:lnTo>
                <a:cubicBezTo>
                  <a:pt x="1191292" y="1233202"/>
                  <a:pt x="621316" y="1233202"/>
                  <a:pt x="616744" y="1233202"/>
                </a:cubicBezTo>
                <a:cubicBezTo>
                  <a:pt x="276130" y="1233202"/>
                  <a:pt x="0" y="957167"/>
                  <a:pt x="0" y="616553"/>
                </a:cubicBezTo>
                <a:close/>
              </a:path>
            </a:pathLst>
          </a:custGeom>
          <a:solidFill>
            <a:srgbClr val="69BE28"/>
          </a:solidFill>
          <a:ln w="0" cap="flat">
            <a:noFill/>
            <a:prstDash val="solid"/>
            <a:miter/>
          </a:ln>
        </p:spPr>
        <p:txBody>
          <a:bodyPr rtlCol="0" anchor="ctr"/>
          <a:lstStyle/>
          <a:p>
            <a:endParaRPr lang="en-US"/>
          </a:p>
        </p:txBody>
      </p:sp>
      <p:sp>
        <p:nvSpPr>
          <p:cNvPr id="20" name="Picture Placeholder 17">
            <a:extLst>
              <a:ext uri="{FF2B5EF4-FFF2-40B4-BE49-F238E27FC236}">
                <a16:creationId xmlns:a16="http://schemas.microsoft.com/office/drawing/2014/main" id="{1427C9F0-B38B-E2F1-50FE-F3C40CB859FE}"/>
              </a:ext>
            </a:extLst>
          </p:cNvPr>
          <p:cNvSpPr>
            <a:spLocks noGrp="1"/>
          </p:cNvSpPr>
          <p:nvPr>
            <p:ph type="pic" sz="quarter" idx="16" hasCustomPrompt="1"/>
          </p:nvPr>
        </p:nvSpPr>
        <p:spPr>
          <a:xfrm>
            <a:off x="315831" y="546335"/>
            <a:ext cx="647700" cy="647700"/>
          </a:xfrm>
        </p:spPr>
        <p:txBody>
          <a:bodyPr>
            <a:normAutofit/>
          </a:bodyPr>
          <a:lstStyle>
            <a:lvl1pPr marL="0" indent="0">
              <a:buNone/>
              <a:defRPr sz="1000"/>
            </a:lvl1pPr>
          </a:lstStyle>
          <a:p>
            <a:r>
              <a:rPr lang="en-US"/>
              <a:t>icon</a:t>
            </a:r>
          </a:p>
        </p:txBody>
      </p:sp>
      <p:sp>
        <p:nvSpPr>
          <p:cNvPr id="21" name="Picture Placeholder 17">
            <a:extLst>
              <a:ext uri="{FF2B5EF4-FFF2-40B4-BE49-F238E27FC236}">
                <a16:creationId xmlns:a16="http://schemas.microsoft.com/office/drawing/2014/main" id="{5084345D-9C9D-D35C-53A3-640B1F5E7C90}"/>
              </a:ext>
            </a:extLst>
          </p:cNvPr>
          <p:cNvSpPr>
            <a:spLocks noGrp="1"/>
          </p:cNvSpPr>
          <p:nvPr>
            <p:ph type="pic" sz="quarter" idx="20" hasCustomPrompt="1"/>
          </p:nvPr>
        </p:nvSpPr>
        <p:spPr>
          <a:xfrm>
            <a:off x="315831" y="1612501"/>
            <a:ext cx="647700" cy="647700"/>
          </a:xfrm>
        </p:spPr>
        <p:txBody>
          <a:bodyPr>
            <a:normAutofit/>
          </a:bodyPr>
          <a:lstStyle>
            <a:lvl1pPr marL="0" indent="0">
              <a:buNone/>
              <a:defRPr sz="1000"/>
            </a:lvl1pPr>
          </a:lstStyle>
          <a:p>
            <a:r>
              <a:rPr lang="en-US"/>
              <a:t>icon</a:t>
            </a:r>
          </a:p>
        </p:txBody>
      </p:sp>
      <p:sp>
        <p:nvSpPr>
          <p:cNvPr id="32" name="Picture Placeholder 17">
            <a:extLst>
              <a:ext uri="{FF2B5EF4-FFF2-40B4-BE49-F238E27FC236}">
                <a16:creationId xmlns:a16="http://schemas.microsoft.com/office/drawing/2014/main" id="{9C13E597-6CFC-C74E-29D3-473E0299CA87}"/>
              </a:ext>
            </a:extLst>
          </p:cNvPr>
          <p:cNvSpPr>
            <a:spLocks noGrp="1"/>
          </p:cNvSpPr>
          <p:nvPr>
            <p:ph type="pic" sz="quarter" idx="23" hasCustomPrompt="1"/>
          </p:nvPr>
        </p:nvSpPr>
        <p:spPr>
          <a:xfrm>
            <a:off x="315831" y="2712993"/>
            <a:ext cx="647700" cy="647700"/>
          </a:xfrm>
        </p:spPr>
        <p:txBody>
          <a:bodyPr>
            <a:normAutofit/>
          </a:bodyPr>
          <a:lstStyle>
            <a:lvl1pPr marL="0" indent="0">
              <a:buNone/>
              <a:defRPr sz="1000"/>
            </a:lvl1pPr>
          </a:lstStyle>
          <a:p>
            <a:r>
              <a:rPr lang="en-US"/>
              <a:t>icon</a:t>
            </a:r>
          </a:p>
        </p:txBody>
      </p:sp>
      <p:sp>
        <p:nvSpPr>
          <p:cNvPr id="33" name="Picture Placeholder 17">
            <a:extLst>
              <a:ext uri="{FF2B5EF4-FFF2-40B4-BE49-F238E27FC236}">
                <a16:creationId xmlns:a16="http://schemas.microsoft.com/office/drawing/2014/main" id="{8C7B1995-8FA4-DAE5-EF5C-DE4769B13B2B}"/>
              </a:ext>
            </a:extLst>
          </p:cNvPr>
          <p:cNvSpPr>
            <a:spLocks noGrp="1"/>
          </p:cNvSpPr>
          <p:nvPr>
            <p:ph type="pic" sz="quarter" idx="26" hasCustomPrompt="1"/>
          </p:nvPr>
        </p:nvSpPr>
        <p:spPr>
          <a:xfrm>
            <a:off x="315831" y="3810000"/>
            <a:ext cx="647700" cy="647700"/>
          </a:xfrm>
        </p:spPr>
        <p:txBody>
          <a:bodyPr>
            <a:normAutofit/>
          </a:bodyPr>
          <a:lstStyle>
            <a:lvl1pPr marL="0" indent="0">
              <a:buNone/>
              <a:defRPr sz="1000"/>
            </a:lvl1pPr>
          </a:lstStyle>
          <a:p>
            <a:r>
              <a:rPr lang="en-US"/>
              <a:t>icon</a:t>
            </a:r>
          </a:p>
        </p:txBody>
      </p:sp>
      <p:sp>
        <p:nvSpPr>
          <p:cNvPr id="2" name="Footer Placeholder 1">
            <a:extLst>
              <a:ext uri="{FF2B5EF4-FFF2-40B4-BE49-F238E27FC236}">
                <a16:creationId xmlns:a16="http://schemas.microsoft.com/office/drawing/2014/main" id="{0E96F67F-35A3-133E-C1D3-A567B2768666}"/>
              </a:ext>
            </a:extLst>
          </p:cNvPr>
          <p:cNvSpPr>
            <a:spLocks noGrp="1"/>
          </p:cNvSpPr>
          <p:nvPr>
            <p:ph type="ftr" sz="quarter" idx="28"/>
          </p:nvPr>
        </p:nvSpPr>
        <p:spPr/>
        <p:txBody>
          <a:bodyPr/>
          <a:lstStyle/>
          <a:p>
            <a:r>
              <a:rPr lang="en-US"/>
              <a:t>|  VTO</a:t>
            </a:r>
          </a:p>
        </p:txBody>
      </p:sp>
      <p:sp>
        <p:nvSpPr>
          <p:cNvPr id="4" name="Slide Number Placeholder 3">
            <a:extLst>
              <a:ext uri="{FF2B5EF4-FFF2-40B4-BE49-F238E27FC236}">
                <a16:creationId xmlns:a16="http://schemas.microsoft.com/office/drawing/2014/main" id="{287D1784-334C-BB9A-05D7-61E8E316DF90}"/>
              </a:ext>
            </a:extLst>
          </p:cNvPr>
          <p:cNvSpPr>
            <a:spLocks noGrp="1"/>
          </p:cNvSpPr>
          <p:nvPr>
            <p:ph type="sldNum" sz="quarter" idx="29"/>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2824337696"/>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Icon Slide 2C">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8BAF765-187A-BB8E-DBDD-709FD125D060}"/>
              </a:ext>
            </a:extLst>
          </p:cNvPr>
          <p:cNvSpPr>
            <a:spLocks noGrp="1"/>
          </p:cNvSpPr>
          <p:nvPr>
            <p:ph type="pic" sz="quarter" idx="27"/>
          </p:nvPr>
        </p:nvSpPr>
        <p:spPr>
          <a:xfrm>
            <a:off x="1111043" y="-9525"/>
            <a:ext cx="4002201" cy="5153025"/>
          </a:xfrm>
        </p:spPr>
        <p:txBody>
          <a:bodyPr/>
          <a:lstStyle/>
          <a:p>
            <a:r>
              <a:rPr lang="en-US"/>
              <a:t>Click icon to add picture</a:t>
            </a:r>
          </a:p>
        </p:txBody>
      </p:sp>
      <p:sp>
        <p:nvSpPr>
          <p:cNvPr id="16" name="Rectangle 15">
            <a:extLst>
              <a:ext uri="{FF2B5EF4-FFF2-40B4-BE49-F238E27FC236}">
                <a16:creationId xmlns:a16="http://schemas.microsoft.com/office/drawing/2014/main" id="{1EEC84A5-1215-DA45-C398-41BE7046CE61}"/>
              </a:ext>
            </a:extLst>
          </p:cNvPr>
          <p:cNvSpPr/>
          <p:nvPr userDrawn="1"/>
        </p:nvSpPr>
        <p:spPr>
          <a:xfrm>
            <a:off x="5113244" y="0"/>
            <a:ext cx="4030756" cy="51636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8DB07986-3CF8-A802-F586-FC46D4A9FF95}"/>
              </a:ext>
            </a:extLst>
          </p:cNvPr>
          <p:cNvSpPr/>
          <p:nvPr userDrawn="1"/>
        </p:nvSpPr>
        <p:spPr>
          <a:xfrm>
            <a:off x="5114925" y="2530474"/>
            <a:ext cx="4029075" cy="97715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662246" y="545717"/>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662246" y="801922"/>
            <a:ext cx="3152301" cy="392113"/>
          </a:xfrm>
        </p:spPr>
        <p:txBody>
          <a:bodyPr lIns="0" tIns="0" rIns="0" bIns="0">
            <a:noAutofit/>
          </a:bodyPr>
          <a:lstStyle>
            <a:lvl1pPr marL="0" indent="0">
              <a:buNone/>
              <a:defRPr sz="1200"/>
            </a:lvl1pPr>
          </a:lstStyle>
          <a:p>
            <a:pPr lvl="0"/>
            <a:r>
              <a:rPr lang="en-US"/>
              <a:t>Body text</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662246" y="1611883"/>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662246" y="1868088"/>
            <a:ext cx="3152301"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662246" y="2712375"/>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662246" y="2968580"/>
            <a:ext cx="3152301" cy="392113"/>
          </a:xfrm>
        </p:spPr>
        <p:txBody>
          <a:bodyPr lIns="0" tIns="0" rIns="0" bIns="0">
            <a:noAutofit/>
          </a:bodyPr>
          <a:lstStyle>
            <a:lvl1pPr marL="0" indent="0">
              <a:buNone/>
              <a:defRPr sz="1200"/>
            </a:lvl1pPr>
          </a:lstStyle>
          <a:p>
            <a:pPr lvl="0"/>
            <a:r>
              <a:rPr lang="en-US"/>
              <a:t>Body text</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662246" y="3809382"/>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662246" y="4065587"/>
            <a:ext cx="3152301" cy="392113"/>
          </a:xfrm>
        </p:spPr>
        <p:txBody>
          <a:bodyPr lIns="0" tIns="0" rIns="0" bIns="0">
            <a:noAutofit/>
          </a:bodyPr>
          <a:lstStyle>
            <a:lvl1pPr marL="0" indent="0">
              <a:buNone/>
              <a:defRPr sz="1200"/>
            </a:lvl1pPr>
          </a:lstStyle>
          <a:p>
            <a:pPr lvl="0"/>
            <a:r>
              <a:rPr lang="en-US"/>
              <a:t>Body text</a:t>
            </a:r>
          </a:p>
        </p:txBody>
      </p:sp>
      <p:sp>
        <p:nvSpPr>
          <p:cNvPr id="3" name="Rectangle 2">
            <a:extLst>
              <a:ext uri="{FF2B5EF4-FFF2-40B4-BE49-F238E27FC236}">
                <a16:creationId xmlns:a16="http://schemas.microsoft.com/office/drawing/2014/main" id="{4BEDC5A0-480E-22EF-B7C2-E090AC2D241F}"/>
              </a:ext>
            </a:extLst>
          </p:cNvPr>
          <p:cNvSpPr/>
          <p:nvPr userDrawn="1"/>
        </p:nvSpPr>
        <p:spPr>
          <a:xfrm>
            <a:off x="0" y="-10098"/>
            <a:ext cx="1111044" cy="5163696"/>
          </a:xfrm>
          <a:prstGeom prst="rect">
            <a:avLst/>
          </a:prstGeom>
          <a:solidFill>
            <a:srgbClr val="C3C8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335EAA4-CCDE-83D9-4EA7-FBA1A4DC2804}"/>
              </a:ext>
            </a:extLst>
          </p:cNvPr>
          <p:cNvSpPr/>
          <p:nvPr userDrawn="1"/>
        </p:nvSpPr>
        <p:spPr>
          <a:xfrm>
            <a:off x="911226" y="2530473"/>
            <a:ext cx="4249644" cy="977153"/>
          </a:xfrm>
          <a:prstGeom prst="rect">
            <a:avLst/>
          </a:prstGeom>
          <a:solidFill>
            <a:schemeClr val="accent1">
              <a:alpha val="1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Graphic 13">
            <a:extLst>
              <a:ext uri="{FF2B5EF4-FFF2-40B4-BE49-F238E27FC236}">
                <a16:creationId xmlns:a16="http://schemas.microsoft.com/office/drawing/2014/main" id="{C980084E-FDFF-3128-7B4C-B891D1233352}"/>
              </a:ext>
            </a:extLst>
          </p:cNvPr>
          <p:cNvSpPr/>
          <p:nvPr/>
        </p:nvSpPr>
        <p:spPr>
          <a:xfrm>
            <a:off x="52499" y="2530472"/>
            <a:ext cx="1058545" cy="986112"/>
          </a:xfrm>
          <a:custGeom>
            <a:avLst/>
            <a:gdLst>
              <a:gd name="connsiteX0" fmla="*/ 0 w 1323784"/>
              <a:gd name="connsiteY0" fmla="*/ 616553 h 1233201"/>
              <a:gd name="connsiteX1" fmla="*/ 616744 w 1323784"/>
              <a:gd name="connsiteY1" fmla="*/ 0 h 1233201"/>
              <a:gd name="connsiteX2" fmla="*/ 1323785 w 1323784"/>
              <a:gd name="connsiteY2" fmla="*/ 286 h 1233201"/>
              <a:gd name="connsiteX3" fmla="*/ 1323785 w 1323784"/>
              <a:gd name="connsiteY3" fmla="*/ 1232916 h 1233201"/>
              <a:gd name="connsiteX4" fmla="*/ 616744 w 1323784"/>
              <a:gd name="connsiteY4" fmla="*/ 1233202 h 1233201"/>
              <a:gd name="connsiteX5" fmla="*/ 0 w 1323784"/>
              <a:gd name="connsiteY5" fmla="*/ 616553 h 123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784" h="1233201">
                <a:moveTo>
                  <a:pt x="0" y="616553"/>
                </a:moveTo>
                <a:cubicBezTo>
                  <a:pt x="0" y="276035"/>
                  <a:pt x="276130" y="0"/>
                  <a:pt x="616744" y="0"/>
                </a:cubicBezTo>
                <a:cubicBezTo>
                  <a:pt x="621411" y="0"/>
                  <a:pt x="1191387" y="0"/>
                  <a:pt x="1323785" y="286"/>
                </a:cubicBezTo>
                <a:lnTo>
                  <a:pt x="1323785" y="1232916"/>
                </a:lnTo>
                <a:cubicBezTo>
                  <a:pt x="1191292" y="1233202"/>
                  <a:pt x="621316" y="1233202"/>
                  <a:pt x="616744" y="1233202"/>
                </a:cubicBezTo>
                <a:cubicBezTo>
                  <a:pt x="276130" y="1233202"/>
                  <a:pt x="0" y="957167"/>
                  <a:pt x="0" y="616553"/>
                </a:cubicBezTo>
                <a:close/>
              </a:path>
            </a:pathLst>
          </a:custGeom>
          <a:solidFill>
            <a:srgbClr val="69BE28"/>
          </a:solidFill>
          <a:ln w="0" cap="flat">
            <a:noFill/>
            <a:prstDash val="solid"/>
            <a:miter/>
          </a:ln>
        </p:spPr>
        <p:txBody>
          <a:bodyPr rtlCol="0" anchor="ctr"/>
          <a:lstStyle/>
          <a:p>
            <a:endParaRPr lang="en-US"/>
          </a:p>
        </p:txBody>
      </p:sp>
      <p:sp>
        <p:nvSpPr>
          <p:cNvPr id="20" name="Picture Placeholder 17">
            <a:extLst>
              <a:ext uri="{FF2B5EF4-FFF2-40B4-BE49-F238E27FC236}">
                <a16:creationId xmlns:a16="http://schemas.microsoft.com/office/drawing/2014/main" id="{1427C9F0-B38B-E2F1-50FE-F3C40CB859FE}"/>
              </a:ext>
            </a:extLst>
          </p:cNvPr>
          <p:cNvSpPr>
            <a:spLocks noGrp="1"/>
          </p:cNvSpPr>
          <p:nvPr>
            <p:ph type="pic" sz="quarter" idx="16" hasCustomPrompt="1"/>
          </p:nvPr>
        </p:nvSpPr>
        <p:spPr>
          <a:xfrm>
            <a:off x="315831" y="546335"/>
            <a:ext cx="647700" cy="647700"/>
          </a:xfrm>
        </p:spPr>
        <p:txBody>
          <a:bodyPr>
            <a:normAutofit/>
          </a:bodyPr>
          <a:lstStyle>
            <a:lvl1pPr marL="0" indent="0">
              <a:buNone/>
              <a:defRPr sz="1000"/>
            </a:lvl1pPr>
          </a:lstStyle>
          <a:p>
            <a:r>
              <a:rPr lang="en-US"/>
              <a:t>icon</a:t>
            </a:r>
          </a:p>
        </p:txBody>
      </p:sp>
      <p:sp>
        <p:nvSpPr>
          <p:cNvPr id="21" name="Picture Placeholder 17">
            <a:extLst>
              <a:ext uri="{FF2B5EF4-FFF2-40B4-BE49-F238E27FC236}">
                <a16:creationId xmlns:a16="http://schemas.microsoft.com/office/drawing/2014/main" id="{5084345D-9C9D-D35C-53A3-640B1F5E7C90}"/>
              </a:ext>
            </a:extLst>
          </p:cNvPr>
          <p:cNvSpPr>
            <a:spLocks noGrp="1"/>
          </p:cNvSpPr>
          <p:nvPr>
            <p:ph type="pic" sz="quarter" idx="20" hasCustomPrompt="1"/>
          </p:nvPr>
        </p:nvSpPr>
        <p:spPr>
          <a:xfrm>
            <a:off x="315831" y="1612501"/>
            <a:ext cx="647700" cy="647700"/>
          </a:xfrm>
        </p:spPr>
        <p:txBody>
          <a:bodyPr>
            <a:normAutofit/>
          </a:bodyPr>
          <a:lstStyle>
            <a:lvl1pPr marL="0" indent="0">
              <a:buNone/>
              <a:defRPr sz="1000"/>
            </a:lvl1pPr>
          </a:lstStyle>
          <a:p>
            <a:r>
              <a:rPr lang="en-US"/>
              <a:t>icon</a:t>
            </a:r>
          </a:p>
        </p:txBody>
      </p:sp>
      <p:sp>
        <p:nvSpPr>
          <p:cNvPr id="32" name="Picture Placeholder 17">
            <a:extLst>
              <a:ext uri="{FF2B5EF4-FFF2-40B4-BE49-F238E27FC236}">
                <a16:creationId xmlns:a16="http://schemas.microsoft.com/office/drawing/2014/main" id="{9C13E597-6CFC-C74E-29D3-473E0299CA87}"/>
              </a:ext>
            </a:extLst>
          </p:cNvPr>
          <p:cNvSpPr>
            <a:spLocks noGrp="1"/>
          </p:cNvSpPr>
          <p:nvPr>
            <p:ph type="pic" sz="quarter" idx="23" hasCustomPrompt="1"/>
          </p:nvPr>
        </p:nvSpPr>
        <p:spPr>
          <a:xfrm>
            <a:off x="315831" y="2712993"/>
            <a:ext cx="647700" cy="647700"/>
          </a:xfrm>
        </p:spPr>
        <p:txBody>
          <a:bodyPr>
            <a:normAutofit/>
          </a:bodyPr>
          <a:lstStyle>
            <a:lvl1pPr marL="0" indent="0">
              <a:buNone/>
              <a:defRPr sz="1000"/>
            </a:lvl1pPr>
          </a:lstStyle>
          <a:p>
            <a:r>
              <a:rPr lang="en-US"/>
              <a:t>icon</a:t>
            </a:r>
          </a:p>
        </p:txBody>
      </p:sp>
      <p:sp>
        <p:nvSpPr>
          <p:cNvPr id="33" name="Picture Placeholder 17">
            <a:extLst>
              <a:ext uri="{FF2B5EF4-FFF2-40B4-BE49-F238E27FC236}">
                <a16:creationId xmlns:a16="http://schemas.microsoft.com/office/drawing/2014/main" id="{8C7B1995-8FA4-DAE5-EF5C-DE4769B13B2B}"/>
              </a:ext>
            </a:extLst>
          </p:cNvPr>
          <p:cNvSpPr>
            <a:spLocks noGrp="1"/>
          </p:cNvSpPr>
          <p:nvPr>
            <p:ph type="pic" sz="quarter" idx="26" hasCustomPrompt="1"/>
          </p:nvPr>
        </p:nvSpPr>
        <p:spPr>
          <a:xfrm>
            <a:off x="315831" y="3810000"/>
            <a:ext cx="647700" cy="647700"/>
          </a:xfrm>
        </p:spPr>
        <p:txBody>
          <a:bodyPr>
            <a:normAutofit/>
          </a:bodyPr>
          <a:lstStyle>
            <a:lvl1pPr marL="0" indent="0">
              <a:buNone/>
              <a:defRPr sz="1000"/>
            </a:lvl1pPr>
          </a:lstStyle>
          <a:p>
            <a:r>
              <a:rPr lang="en-US"/>
              <a:t>icon</a:t>
            </a:r>
          </a:p>
        </p:txBody>
      </p:sp>
      <p:sp>
        <p:nvSpPr>
          <p:cNvPr id="2" name="Footer Placeholder 1">
            <a:extLst>
              <a:ext uri="{FF2B5EF4-FFF2-40B4-BE49-F238E27FC236}">
                <a16:creationId xmlns:a16="http://schemas.microsoft.com/office/drawing/2014/main" id="{93B36A9C-4E3A-CAAE-316A-E2B0D8D06224}"/>
              </a:ext>
            </a:extLst>
          </p:cNvPr>
          <p:cNvSpPr>
            <a:spLocks noGrp="1"/>
          </p:cNvSpPr>
          <p:nvPr>
            <p:ph type="ftr" sz="quarter" idx="28"/>
          </p:nvPr>
        </p:nvSpPr>
        <p:spPr/>
        <p:txBody>
          <a:bodyPr/>
          <a:lstStyle/>
          <a:p>
            <a:r>
              <a:rPr lang="en-US"/>
              <a:t>|  VTO</a:t>
            </a:r>
          </a:p>
        </p:txBody>
      </p:sp>
      <p:sp>
        <p:nvSpPr>
          <p:cNvPr id="4" name="Slide Number Placeholder 3">
            <a:extLst>
              <a:ext uri="{FF2B5EF4-FFF2-40B4-BE49-F238E27FC236}">
                <a16:creationId xmlns:a16="http://schemas.microsoft.com/office/drawing/2014/main" id="{7B6607C3-23F8-3382-771B-2EA8542D1FB4}"/>
              </a:ext>
            </a:extLst>
          </p:cNvPr>
          <p:cNvSpPr>
            <a:spLocks noGrp="1"/>
          </p:cNvSpPr>
          <p:nvPr>
            <p:ph type="sldNum" sz="quarter" idx="29"/>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3272022901"/>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userDrawn="1">
  <p:cSld name="Icon Slide 2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8BAF765-187A-BB8E-DBDD-709FD125D060}"/>
              </a:ext>
            </a:extLst>
          </p:cNvPr>
          <p:cNvSpPr>
            <a:spLocks noGrp="1"/>
          </p:cNvSpPr>
          <p:nvPr>
            <p:ph type="pic" sz="quarter" idx="27"/>
          </p:nvPr>
        </p:nvSpPr>
        <p:spPr>
          <a:xfrm>
            <a:off x="1111043" y="-9525"/>
            <a:ext cx="4002201" cy="5153025"/>
          </a:xfrm>
        </p:spPr>
        <p:txBody>
          <a:bodyPr/>
          <a:lstStyle/>
          <a:p>
            <a:r>
              <a:rPr lang="en-US"/>
              <a:t>Click icon to add picture</a:t>
            </a:r>
          </a:p>
        </p:txBody>
      </p:sp>
      <p:sp>
        <p:nvSpPr>
          <p:cNvPr id="16" name="Rectangle 15">
            <a:extLst>
              <a:ext uri="{FF2B5EF4-FFF2-40B4-BE49-F238E27FC236}">
                <a16:creationId xmlns:a16="http://schemas.microsoft.com/office/drawing/2014/main" id="{1EEC84A5-1215-DA45-C398-41BE7046CE61}"/>
              </a:ext>
            </a:extLst>
          </p:cNvPr>
          <p:cNvSpPr/>
          <p:nvPr userDrawn="1"/>
        </p:nvSpPr>
        <p:spPr>
          <a:xfrm>
            <a:off x="5113244" y="0"/>
            <a:ext cx="4030756" cy="51636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8DB07986-3CF8-A802-F586-FC46D4A9FF95}"/>
              </a:ext>
            </a:extLst>
          </p:cNvPr>
          <p:cNvSpPr/>
          <p:nvPr userDrawn="1"/>
        </p:nvSpPr>
        <p:spPr>
          <a:xfrm>
            <a:off x="5114925" y="3634575"/>
            <a:ext cx="4029075" cy="97715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662246" y="545717"/>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662246" y="801922"/>
            <a:ext cx="3152301" cy="392113"/>
          </a:xfrm>
        </p:spPr>
        <p:txBody>
          <a:bodyPr lIns="0" tIns="0" rIns="0" bIns="0">
            <a:noAutofit/>
          </a:bodyPr>
          <a:lstStyle>
            <a:lvl1pPr marL="0" indent="0">
              <a:buNone/>
              <a:defRPr sz="1200"/>
            </a:lvl1pPr>
          </a:lstStyle>
          <a:p>
            <a:pPr lvl="0"/>
            <a:r>
              <a:rPr lang="en-US"/>
              <a:t>Body text</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662246" y="1611883"/>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662246" y="1868088"/>
            <a:ext cx="3152301"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662246" y="2712375"/>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662246" y="2968580"/>
            <a:ext cx="3152301" cy="392113"/>
          </a:xfrm>
        </p:spPr>
        <p:txBody>
          <a:bodyPr lIns="0" tIns="0" rIns="0" bIns="0">
            <a:noAutofit/>
          </a:bodyPr>
          <a:lstStyle>
            <a:lvl1pPr marL="0" indent="0">
              <a:buNone/>
              <a:defRPr sz="1200"/>
            </a:lvl1pPr>
          </a:lstStyle>
          <a:p>
            <a:pPr lvl="0"/>
            <a:r>
              <a:rPr lang="en-US"/>
              <a:t>Body text</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662246" y="3809382"/>
            <a:ext cx="2609812"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662246" y="4065587"/>
            <a:ext cx="3152301" cy="392113"/>
          </a:xfrm>
        </p:spPr>
        <p:txBody>
          <a:bodyPr lIns="0" tIns="0" rIns="0" bIns="0">
            <a:noAutofit/>
          </a:bodyPr>
          <a:lstStyle>
            <a:lvl1pPr marL="0" indent="0">
              <a:buNone/>
              <a:defRPr sz="1200"/>
            </a:lvl1pPr>
          </a:lstStyle>
          <a:p>
            <a:pPr lvl="0"/>
            <a:r>
              <a:rPr lang="en-US"/>
              <a:t>Body text</a:t>
            </a:r>
          </a:p>
        </p:txBody>
      </p:sp>
      <p:sp>
        <p:nvSpPr>
          <p:cNvPr id="3" name="Rectangle 2">
            <a:extLst>
              <a:ext uri="{FF2B5EF4-FFF2-40B4-BE49-F238E27FC236}">
                <a16:creationId xmlns:a16="http://schemas.microsoft.com/office/drawing/2014/main" id="{4BEDC5A0-480E-22EF-B7C2-E090AC2D241F}"/>
              </a:ext>
            </a:extLst>
          </p:cNvPr>
          <p:cNvSpPr/>
          <p:nvPr userDrawn="1"/>
        </p:nvSpPr>
        <p:spPr>
          <a:xfrm>
            <a:off x="0" y="-10098"/>
            <a:ext cx="1111044" cy="5163696"/>
          </a:xfrm>
          <a:prstGeom prst="rect">
            <a:avLst/>
          </a:prstGeom>
          <a:solidFill>
            <a:srgbClr val="C3C8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335EAA4-CCDE-83D9-4EA7-FBA1A4DC2804}"/>
              </a:ext>
            </a:extLst>
          </p:cNvPr>
          <p:cNvSpPr/>
          <p:nvPr userDrawn="1"/>
        </p:nvSpPr>
        <p:spPr>
          <a:xfrm>
            <a:off x="911226" y="3634574"/>
            <a:ext cx="4249644" cy="977153"/>
          </a:xfrm>
          <a:prstGeom prst="rect">
            <a:avLst/>
          </a:prstGeom>
          <a:solidFill>
            <a:schemeClr val="accent1">
              <a:alpha val="1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Graphic 13">
            <a:extLst>
              <a:ext uri="{FF2B5EF4-FFF2-40B4-BE49-F238E27FC236}">
                <a16:creationId xmlns:a16="http://schemas.microsoft.com/office/drawing/2014/main" id="{C980084E-FDFF-3128-7B4C-B891D1233352}"/>
              </a:ext>
            </a:extLst>
          </p:cNvPr>
          <p:cNvSpPr/>
          <p:nvPr/>
        </p:nvSpPr>
        <p:spPr>
          <a:xfrm>
            <a:off x="52499" y="3634573"/>
            <a:ext cx="1058545" cy="986112"/>
          </a:xfrm>
          <a:custGeom>
            <a:avLst/>
            <a:gdLst>
              <a:gd name="connsiteX0" fmla="*/ 0 w 1323784"/>
              <a:gd name="connsiteY0" fmla="*/ 616553 h 1233201"/>
              <a:gd name="connsiteX1" fmla="*/ 616744 w 1323784"/>
              <a:gd name="connsiteY1" fmla="*/ 0 h 1233201"/>
              <a:gd name="connsiteX2" fmla="*/ 1323785 w 1323784"/>
              <a:gd name="connsiteY2" fmla="*/ 286 h 1233201"/>
              <a:gd name="connsiteX3" fmla="*/ 1323785 w 1323784"/>
              <a:gd name="connsiteY3" fmla="*/ 1232916 h 1233201"/>
              <a:gd name="connsiteX4" fmla="*/ 616744 w 1323784"/>
              <a:gd name="connsiteY4" fmla="*/ 1233202 h 1233201"/>
              <a:gd name="connsiteX5" fmla="*/ 0 w 1323784"/>
              <a:gd name="connsiteY5" fmla="*/ 616553 h 123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784" h="1233201">
                <a:moveTo>
                  <a:pt x="0" y="616553"/>
                </a:moveTo>
                <a:cubicBezTo>
                  <a:pt x="0" y="276035"/>
                  <a:pt x="276130" y="0"/>
                  <a:pt x="616744" y="0"/>
                </a:cubicBezTo>
                <a:cubicBezTo>
                  <a:pt x="621411" y="0"/>
                  <a:pt x="1191387" y="0"/>
                  <a:pt x="1323785" y="286"/>
                </a:cubicBezTo>
                <a:lnTo>
                  <a:pt x="1323785" y="1232916"/>
                </a:lnTo>
                <a:cubicBezTo>
                  <a:pt x="1191292" y="1233202"/>
                  <a:pt x="621316" y="1233202"/>
                  <a:pt x="616744" y="1233202"/>
                </a:cubicBezTo>
                <a:cubicBezTo>
                  <a:pt x="276130" y="1233202"/>
                  <a:pt x="0" y="957167"/>
                  <a:pt x="0" y="616553"/>
                </a:cubicBezTo>
                <a:close/>
              </a:path>
            </a:pathLst>
          </a:custGeom>
          <a:solidFill>
            <a:srgbClr val="69BE28"/>
          </a:solidFill>
          <a:ln w="0" cap="flat">
            <a:noFill/>
            <a:prstDash val="solid"/>
            <a:miter/>
          </a:ln>
        </p:spPr>
        <p:txBody>
          <a:bodyPr rtlCol="0" anchor="ctr"/>
          <a:lstStyle/>
          <a:p>
            <a:endParaRPr lang="en-US"/>
          </a:p>
        </p:txBody>
      </p:sp>
      <p:sp>
        <p:nvSpPr>
          <p:cNvPr id="20" name="Picture Placeholder 17">
            <a:extLst>
              <a:ext uri="{FF2B5EF4-FFF2-40B4-BE49-F238E27FC236}">
                <a16:creationId xmlns:a16="http://schemas.microsoft.com/office/drawing/2014/main" id="{1427C9F0-B38B-E2F1-50FE-F3C40CB859FE}"/>
              </a:ext>
            </a:extLst>
          </p:cNvPr>
          <p:cNvSpPr>
            <a:spLocks noGrp="1"/>
          </p:cNvSpPr>
          <p:nvPr>
            <p:ph type="pic" sz="quarter" idx="16" hasCustomPrompt="1"/>
          </p:nvPr>
        </p:nvSpPr>
        <p:spPr>
          <a:xfrm>
            <a:off x="315831" y="546335"/>
            <a:ext cx="647700" cy="647700"/>
          </a:xfrm>
        </p:spPr>
        <p:txBody>
          <a:bodyPr>
            <a:normAutofit/>
          </a:bodyPr>
          <a:lstStyle>
            <a:lvl1pPr marL="0" indent="0">
              <a:buNone/>
              <a:defRPr sz="1000"/>
            </a:lvl1pPr>
          </a:lstStyle>
          <a:p>
            <a:r>
              <a:rPr lang="en-US"/>
              <a:t>icon</a:t>
            </a:r>
          </a:p>
        </p:txBody>
      </p:sp>
      <p:sp>
        <p:nvSpPr>
          <p:cNvPr id="21" name="Picture Placeholder 17">
            <a:extLst>
              <a:ext uri="{FF2B5EF4-FFF2-40B4-BE49-F238E27FC236}">
                <a16:creationId xmlns:a16="http://schemas.microsoft.com/office/drawing/2014/main" id="{5084345D-9C9D-D35C-53A3-640B1F5E7C90}"/>
              </a:ext>
            </a:extLst>
          </p:cNvPr>
          <p:cNvSpPr>
            <a:spLocks noGrp="1"/>
          </p:cNvSpPr>
          <p:nvPr>
            <p:ph type="pic" sz="quarter" idx="20" hasCustomPrompt="1"/>
          </p:nvPr>
        </p:nvSpPr>
        <p:spPr>
          <a:xfrm>
            <a:off x="315831" y="1612501"/>
            <a:ext cx="647700" cy="647700"/>
          </a:xfrm>
        </p:spPr>
        <p:txBody>
          <a:bodyPr>
            <a:normAutofit/>
          </a:bodyPr>
          <a:lstStyle>
            <a:lvl1pPr marL="0" indent="0">
              <a:buNone/>
              <a:defRPr sz="1000"/>
            </a:lvl1pPr>
          </a:lstStyle>
          <a:p>
            <a:r>
              <a:rPr lang="en-US"/>
              <a:t>icon</a:t>
            </a:r>
          </a:p>
        </p:txBody>
      </p:sp>
      <p:sp>
        <p:nvSpPr>
          <p:cNvPr id="32" name="Picture Placeholder 17">
            <a:extLst>
              <a:ext uri="{FF2B5EF4-FFF2-40B4-BE49-F238E27FC236}">
                <a16:creationId xmlns:a16="http://schemas.microsoft.com/office/drawing/2014/main" id="{9C13E597-6CFC-C74E-29D3-473E0299CA87}"/>
              </a:ext>
            </a:extLst>
          </p:cNvPr>
          <p:cNvSpPr>
            <a:spLocks noGrp="1"/>
          </p:cNvSpPr>
          <p:nvPr>
            <p:ph type="pic" sz="quarter" idx="23" hasCustomPrompt="1"/>
          </p:nvPr>
        </p:nvSpPr>
        <p:spPr>
          <a:xfrm>
            <a:off x="315831" y="2712993"/>
            <a:ext cx="647700" cy="647700"/>
          </a:xfrm>
        </p:spPr>
        <p:txBody>
          <a:bodyPr>
            <a:normAutofit/>
          </a:bodyPr>
          <a:lstStyle>
            <a:lvl1pPr marL="0" indent="0">
              <a:buNone/>
              <a:defRPr sz="1000"/>
            </a:lvl1pPr>
          </a:lstStyle>
          <a:p>
            <a:r>
              <a:rPr lang="en-US"/>
              <a:t>icon</a:t>
            </a:r>
          </a:p>
        </p:txBody>
      </p:sp>
      <p:sp>
        <p:nvSpPr>
          <p:cNvPr id="33" name="Picture Placeholder 17">
            <a:extLst>
              <a:ext uri="{FF2B5EF4-FFF2-40B4-BE49-F238E27FC236}">
                <a16:creationId xmlns:a16="http://schemas.microsoft.com/office/drawing/2014/main" id="{8C7B1995-8FA4-DAE5-EF5C-DE4769B13B2B}"/>
              </a:ext>
            </a:extLst>
          </p:cNvPr>
          <p:cNvSpPr>
            <a:spLocks noGrp="1"/>
          </p:cNvSpPr>
          <p:nvPr>
            <p:ph type="pic" sz="quarter" idx="26" hasCustomPrompt="1"/>
          </p:nvPr>
        </p:nvSpPr>
        <p:spPr>
          <a:xfrm>
            <a:off x="315831" y="3810000"/>
            <a:ext cx="647700" cy="647700"/>
          </a:xfrm>
        </p:spPr>
        <p:txBody>
          <a:bodyPr>
            <a:normAutofit/>
          </a:bodyPr>
          <a:lstStyle>
            <a:lvl1pPr marL="0" indent="0">
              <a:buNone/>
              <a:defRPr sz="1000"/>
            </a:lvl1pPr>
          </a:lstStyle>
          <a:p>
            <a:r>
              <a:rPr lang="en-US"/>
              <a:t>icon</a:t>
            </a:r>
          </a:p>
        </p:txBody>
      </p:sp>
      <p:sp>
        <p:nvSpPr>
          <p:cNvPr id="2" name="Footer Placeholder 1">
            <a:extLst>
              <a:ext uri="{FF2B5EF4-FFF2-40B4-BE49-F238E27FC236}">
                <a16:creationId xmlns:a16="http://schemas.microsoft.com/office/drawing/2014/main" id="{B0EDB2B8-24B2-A96C-77D0-5DE15B74BD65}"/>
              </a:ext>
            </a:extLst>
          </p:cNvPr>
          <p:cNvSpPr>
            <a:spLocks noGrp="1"/>
          </p:cNvSpPr>
          <p:nvPr>
            <p:ph type="ftr" sz="quarter" idx="28"/>
          </p:nvPr>
        </p:nvSpPr>
        <p:spPr/>
        <p:txBody>
          <a:bodyPr/>
          <a:lstStyle/>
          <a:p>
            <a:r>
              <a:rPr lang="en-US"/>
              <a:t>|  VTO</a:t>
            </a:r>
          </a:p>
        </p:txBody>
      </p:sp>
      <p:sp>
        <p:nvSpPr>
          <p:cNvPr id="4" name="Slide Number Placeholder 3">
            <a:extLst>
              <a:ext uri="{FF2B5EF4-FFF2-40B4-BE49-F238E27FC236}">
                <a16:creationId xmlns:a16="http://schemas.microsoft.com/office/drawing/2014/main" id="{45959CD3-C4C1-5610-CD49-59A83FDF0D66}"/>
              </a:ext>
            </a:extLst>
          </p:cNvPr>
          <p:cNvSpPr>
            <a:spLocks noGrp="1"/>
          </p:cNvSpPr>
          <p:nvPr>
            <p:ph type="sldNum" sz="quarter" idx="29"/>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807105792"/>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Icon Slide 3">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11422D5D-80F7-D097-34A9-446211FEF147}"/>
              </a:ext>
            </a:extLst>
          </p:cNvPr>
          <p:cNvSpPr/>
          <p:nvPr userDrawn="1"/>
        </p:nvSpPr>
        <p:spPr>
          <a:xfrm>
            <a:off x="5444196" y="0"/>
            <a:ext cx="3699803" cy="516369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Graphic 29">
            <a:extLst>
              <a:ext uri="{FF2B5EF4-FFF2-40B4-BE49-F238E27FC236}">
                <a16:creationId xmlns:a16="http://schemas.microsoft.com/office/drawing/2014/main" id="{25B3F1F5-9AB9-FABB-2BD4-376A0057F485}"/>
              </a:ext>
            </a:extLst>
          </p:cNvPr>
          <p:cNvSpPr/>
          <p:nvPr/>
        </p:nvSpPr>
        <p:spPr>
          <a:xfrm rot="10800000">
            <a:off x="4951975" y="3731336"/>
            <a:ext cx="4188056" cy="737430"/>
          </a:xfrm>
          <a:custGeom>
            <a:avLst/>
            <a:gdLst>
              <a:gd name="connsiteX0" fmla="*/ 0 w 4970240"/>
              <a:gd name="connsiteY0" fmla="*/ 0 h 875156"/>
              <a:gd name="connsiteX1" fmla="*/ 4545521 w 4970240"/>
              <a:gd name="connsiteY1" fmla="*/ 0 h 875156"/>
              <a:gd name="connsiteX2" fmla="*/ 4970240 w 4970240"/>
              <a:gd name="connsiteY2" fmla="*/ 424720 h 875156"/>
              <a:gd name="connsiteX3" fmla="*/ 4970240 w 4970240"/>
              <a:gd name="connsiteY3" fmla="*/ 450437 h 875156"/>
              <a:gd name="connsiteX4" fmla="*/ 4545521 w 4970240"/>
              <a:gd name="connsiteY4" fmla="*/ 875157 h 875156"/>
              <a:gd name="connsiteX5" fmla="*/ 0 w 4970240"/>
              <a:gd name="connsiteY5" fmla="*/ 875157 h 875156"/>
              <a:gd name="connsiteX6" fmla="*/ 0 w 4970240"/>
              <a:gd name="connsiteY6" fmla="*/ 0 h 875156"/>
              <a:gd name="connsiteX7" fmla="*/ 0 w 4970240"/>
              <a:gd name="connsiteY7" fmla="*/ 0 h 87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70240" h="875156">
                <a:moveTo>
                  <a:pt x="0" y="0"/>
                </a:moveTo>
                <a:lnTo>
                  <a:pt x="4545521" y="0"/>
                </a:lnTo>
                <a:cubicBezTo>
                  <a:pt x="4779931" y="0"/>
                  <a:pt x="4970240" y="190310"/>
                  <a:pt x="4970240" y="424720"/>
                </a:cubicBezTo>
                <a:lnTo>
                  <a:pt x="4970240" y="450437"/>
                </a:lnTo>
                <a:cubicBezTo>
                  <a:pt x="4970240" y="684848"/>
                  <a:pt x="4779931" y="875157"/>
                  <a:pt x="4545521" y="875157"/>
                </a:cubicBezTo>
                <a:lnTo>
                  <a:pt x="0" y="875157"/>
                </a:lnTo>
                <a:lnTo>
                  <a:pt x="0" y="0"/>
                </a:lnTo>
                <a:lnTo>
                  <a:pt x="0" y="0"/>
                </a:lnTo>
                <a:close/>
              </a:path>
            </a:pathLst>
          </a:custGeom>
          <a:solidFill>
            <a:schemeClr val="bg2">
              <a:lumMod val="40000"/>
              <a:lumOff val="60000"/>
            </a:schemeClr>
          </a:solidFill>
          <a:ln w="0" cap="flat">
            <a:noFill/>
            <a:prstDash val="solid"/>
            <a:miter/>
          </a:ln>
        </p:spPr>
        <p:txBody>
          <a:bodyPr rtlCol="0" anchor="ctr"/>
          <a:lstStyle/>
          <a:p>
            <a:endParaRPr lang="en-US"/>
          </a:p>
        </p:txBody>
      </p:sp>
      <p:sp>
        <p:nvSpPr>
          <p:cNvPr id="27" name="Graphic 13">
            <a:extLst>
              <a:ext uri="{FF2B5EF4-FFF2-40B4-BE49-F238E27FC236}">
                <a16:creationId xmlns:a16="http://schemas.microsoft.com/office/drawing/2014/main" id="{B073D0D3-C269-CBF8-CE0C-6FB94A38F6F4}"/>
              </a:ext>
            </a:extLst>
          </p:cNvPr>
          <p:cNvSpPr/>
          <p:nvPr userDrawn="1"/>
        </p:nvSpPr>
        <p:spPr>
          <a:xfrm rot="10800000">
            <a:off x="0" y="674621"/>
            <a:ext cx="752622" cy="701122"/>
          </a:xfrm>
          <a:custGeom>
            <a:avLst/>
            <a:gdLst>
              <a:gd name="connsiteX0" fmla="*/ 0 w 1323784"/>
              <a:gd name="connsiteY0" fmla="*/ 616553 h 1233201"/>
              <a:gd name="connsiteX1" fmla="*/ 616744 w 1323784"/>
              <a:gd name="connsiteY1" fmla="*/ 0 h 1233201"/>
              <a:gd name="connsiteX2" fmla="*/ 1323785 w 1323784"/>
              <a:gd name="connsiteY2" fmla="*/ 286 h 1233201"/>
              <a:gd name="connsiteX3" fmla="*/ 1323785 w 1323784"/>
              <a:gd name="connsiteY3" fmla="*/ 1232916 h 1233201"/>
              <a:gd name="connsiteX4" fmla="*/ 616744 w 1323784"/>
              <a:gd name="connsiteY4" fmla="*/ 1233202 h 1233201"/>
              <a:gd name="connsiteX5" fmla="*/ 0 w 1323784"/>
              <a:gd name="connsiteY5" fmla="*/ 616553 h 123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784" h="1233201">
                <a:moveTo>
                  <a:pt x="0" y="616553"/>
                </a:moveTo>
                <a:cubicBezTo>
                  <a:pt x="0" y="276035"/>
                  <a:pt x="276130" y="0"/>
                  <a:pt x="616744" y="0"/>
                </a:cubicBezTo>
                <a:cubicBezTo>
                  <a:pt x="621411" y="0"/>
                  <a:pt x="1191387" y="0"/>
                  <a:pt x="1323785" y="286"/>
                </a:cubicBezTo>
                <a:lnTo>
                  <a:pt x="1323785" y="1232916"/>
                </a:lnTo>
                <a:cubicBezTo>
                  <a:pt x="1191292" y="1233202"/>
                  <a:pt x="621316" y="1233202"/>
                  <a:pt x="616744" y="1233202"/>
                </a:cubicBezTo>
                <a:cubicBezTo>
                  <a:pt x="276130" y="1233202"/>
                  <a:pt x="0" y="957167"/>
                  <a:pt x="0" y="616553"/>
                </a:cubicBezTo>
                <a:close/>
              </a:path>
            </a:pathLst>
          </a:custGeom>
          <a:solidFill>
            <a:srgbClr val="69BE28"/>
          </a:solidFill>
          <a:ln w="0" cap="flat">
            <a:noFill/>
            <a:prstDash val="solid"/>
            <a:miter/>
          </a:ln>
        </p:spPr>
        <p:txBody>
          <a:bodyPr rtlCol="0" anchor="ctr"/>
          <a:lstStyle/>
          <a:p>
            <a:endParaRPr lang="en-US"/>
          </a:p>
        </p:txBody>
      </p:sp>
      <p:sp>
        <p:nvSpPr>
          <p:cNvPr id="5" name="Rectangle 4">
            <a:extLst>
              <a:ext uri="{FF2B5EF4-FFF2-40B4-BE49-F238E27FC236}">
                <a16:creationId xmlns:a16="http://schemas.microsoft.com/office/drawing/2014/main" id="{B153715B-7F2F-51AC-B964-5B1C5F120C8C}"/>
              </a:ext>
            </a:extLst>
          </p:cNvPr>
          <p:cNvSpPr/>
          <p:nvPr userDrawn="1"/>
        </p:nvSpPr>
        <p:spPr>
          <a:xfrm>
            <a:off x="928566" y="661182"/>
            <a:ext cx="1807698" cy="1807698"/>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8">
            <a:extLst>
              <a:ext uri="{FF2B5EF4-FFF2-40B4-BE49-F238E27FC236}">
                <a16:creationId xmlns:a16="http://schemas.microsoft.com/office/drawing/2014/main" id="{4478D22E-1B8C-8B37-41E0-DB5A7ECA8268}"/>
              </a:ext>
            </a:extLst>
          </p:cNvPr>
          <p:cNvSpPr>
            <a:spLocks noGrp="1"/>
          </p:cNvSpPr>
          <p:nvPr>
            <p:ph type="body" sz="quarter" idx="10" hasCustomPrompt="1"/>
          </p:nvPr>
        </p:nvSpPr>
        <p:spPr>
          <a:xfrm>
            <a:off x="1097403" y="1716089"/>
            <a:ext cx="1470025" cy="576946"/>
          </a:xfrm>
        </p:spPr>
        <p:txBody>
          <a:bodyPr lIns="0" tIns="0" rIns="0" bIns="0">
            <a:noAutofit/>
          </a:bodyPr>
          <a:lstStyle>
            <a:lvl1pPr marL="0" indent="0" algn="ctr">
              <a:buNone/>
              <a:defRPr sz="1000"/>
            </a:lvl1pPr>
            <a:lvl2pPr marL="342900" indent="0">
              <a:buNone/>
              <a:defRPr sz="1000"/>
            </a:lvl2pPr>
            <a:lvl3pPr marL="685800" indent="0">
              <a:buNone/>
              <a:defRPr sz="1000"/>
            </a:lvl3pPr>
            <a:lvl4pPr marL="1028700" indent="0">
              <a:buNone/>
              <a:defRPr sz="1000"/>
            </a:lvl4pPr>
            <a:lvl5pPr marL="1371600" indent="0">
              <a:buNone/>
              <a:defRPr sz="1000"/>
            </a:lvl5pPr>
          </a:lstStyle>
          <a:p>
            <a:pPr lvl="0"/>
            <a:r>
              <a:rPr lang="en-US"/>
              <a:t>Descriptive text</a:t>
            </a:r>
          </a:p>
        </p:txBody>
      </p:sp>
      <p:sp>
        <p:nvSpPr>
          <p:cNvPr id="11" name="Picture Placeholder 10">
            <a:extLst>
              <a:ext uri="{FF2B5EF4-FFF2-40B4-BE49-F238E27FC236}">
                <a16:creationId xmlns:a16="http://schemas.microsoft.com/office/drawing/2014/main" id="{BB550268-9C09-5AAF-3913-9F9DFE398B5B}"/>
              </a:ext>
            </a:extLst>
          </p:cNvPr>
          <p:cNvSpPr>
            <a:spLocks noGrp="1"/>
          </p:cNvSpPr>
          <p:nvPr>
            <p:ph type="pic" sz="quarter" idx="11" hasCustomPrompt="1"/>
          </p:nvPr>
        </p:nvSpPr>
        <p:spPr>
          <a:xfrm>
            <a:off x="1509364" y="917603"/>
            <a:ext cx="646102" cy="647428"/>
          </a:xfrm>
        </p:spPr>
        <p:txBody>
          <a:bodyPr anchor="ctr" anchorCtr="0">
            <a:normAutofit/>
          </a:bodyPr>
          <a:lstStyle>
            <a:lvl1pPr marL="0" indent="0" algn="ctr">
              <a:buNone/>
              <a:defRPr sz="1200"/>
            </a:lvl1pPr>
          </a:lstStyle>
          <a:p>
            <a:r>
              <a:rPr lang="en-US"/>
              <a:t>Icon</a:t>
            </a:r>
          </a:p>
        </p:txBody>
      </p:sp>
      <p:sp>
        <p:nvSpPr>
          <p:cNvPr id="12" name="Rectangle 11">
            <a:extLst>
              <a:ext uri="{FF2B5EF4-FFF2-40B4-BE49-F238E27FC236}">
                <a16:creationId xmlns:a16="http://schemas.microsoft.com/office/drawing/2014/main" id="{34AB36D1-04A3-619C-2516-452698EFEAE6}"/>
              </a:ext>
            </a:extLst>
          </p:cNvPr>
          <p:cNvSpPr/>
          <p:nvPr userDrawn="1"/>
        </p:nvSpPr>
        <p:spPr>
          <a:xfrm>
            <a:off x="2975440" y="661182"/>
            <a:ext cx="1807698" cy="1807698"/>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8">
            <a:extLst>
              <a:ext uri="{FF2B5EF4-FFF2-40B4-BE49-F238E27FC236}">
                <a16:creationId xmlns:a16="http://schemas.microsoft.com/office/drawing/2014/main" id="{DE0AF1B6-066D-4F1E-CCE3-42A8139CF74F}"/>
              </a:ext>
            </a:extLst>
          </p:cNvPr>
          <p:cNvSpPr>
            <a:spLocks noGrp="1"/>
          </p:cNvSpPr>
          <p:nvPr>
            <p:ph type="body" sz="quarter" idx="12" hasCustomPrompt="1"/>
          </p:nvPr>
        </p:nvSpPr>
        <p:spPr>
          <a:xfrm>
            <a:off x="3144277" y="1716089"/>
            <a:ext cx="1470025" cy="576946"/>
          </a:xfrm>
        </p:spPr>
        <p:txBody>
          <a:bodyPr lIns="0" tIns="0" rIns="0" bIns="0">
            <a:noAutofit/>
          </a:bodyPr>
          <a:lstStyle>
            <a:lvl1pPr marL="0" indent="0" algn="ctr">
              <a:buNone/>
              <a:defRPr sz="1000"/>
            </a:lvl1pPr>
            <a:lvl2pPr marL="342900" indent="0">
              <a:buNone/>
              <a:defRPr sz="1000"/>
            </a:lvl2pPr>
            <a:lvl3pPr marL="685800" indent="0">
              <a:buNone/>
              <a:defRPr sz="1000"/>
            </a:lvl3pPr>
            <a:lvl4pPr marL="1028700" indent="0">
              <a:buNone/>
              <a:defRPr sz="1000"/>
            </a:lvl4pPr>
            <a:lvl5pPr marL="1371600" indent="0">
              <a:buNone/>
              <a:defRPr sz="1000"/>
            </a:lvl5pPr>
          </a:lstStyle>
          <a:p>
            <a:pPr lvl="0"/>
            <a:r>
              <a:rPr lang="en-US"/>
              <a:t>Descriptive text</a:t>
            </a:r>
          </a:p>
        </p:txBody>
      </p:sp>
      <p:sp>
        <p:nvSpPr>
          <p:cNvPr id="14" name="Picture Placeholder 10">
            <a:extLst>
              <a:ext uri="{FF2B5EF4-FFF2-40B4-BE49-F238E27FC236}">
                <a16:creationId xmlns:a16="http://schemas.microsoft.com/office/drawing/2014/main" id="{DB388F55-3708-6023-DC5B-C54BFD3DB179}"/>
              </a:ext>
            </a:extLst>
          </p:cNvPr>
          <p:cNvSpPr>
            <a:spLocks noGrp="1"/>
          </p:cNvSpPr>
          <p:nvPr>
            <p:ph type="pic" sz="quarter" idx="13" hasCustomPrompt="1"/>
          </p:nvPr>
        </p:nvSpPr>
        <p:spPr>
          <a:xfrm>
            <a:off x="3556238" y="917603"/>
            <a:ext cx="646102" cy="647428"/>
          </a:xfrm>
        </p:spPr>
        <p:txBody>
          <a:bodyPr anchor="ctr" anchorCtr="0">
            <a:normAutofit/>
          </a:bodyPr>
          <a:lstStyle>
            <a:lvl1pPr marL="0" indent="0" algn="ctr">
              <a:buNone/>
              <a:defRPr sz="1200"/>
            </a:lvl1pPr>
          </a:lstStyle>
          <a:p>
            <a:r>
              <a:rPr lang="en-US"/>
              <a:t>Icon</a:t>
            </a:r>
          </a:p>
        </p:txBody>
      </p:sp>
      <p:sp>
        <p:nvSpPr>
          <p:cNvPr id="15" name="Rectangle 14">
            <a:extLst>
              <a:ext uri="{FF2B5EF4-FFF2-40B4-BE49-F238E27FC236}">
                <a16:creationId xmlns:a16="http://schemas.microsoft.com/office/drawing/2014/main" id="{C3F655C4-E373-D3B4-C858-BB0758663F20}"/>
              </a:ext>
            </a:extLst>
          </p:cNvPr>
          <p:cNvSpPr/>
          <p:nvPr userDrawn="1"/>
        </p:nvSpPr>
        <p:spPr>
          <a:xfrm>
            <a:off x="2975440" y="2725301"/>
            <a:ext cx="1807698" cy="1807698"/>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8">
            <a:extLst>
              <a:ext uri="{FF2B5EF4-FFF2-40B4-BE49-F238E27FC236}">
                <a16:creationId xmlns:a16="http://schemas.microsoft.com/office/drawing/2014/main" id="{D022AD96-9861-A653-3261-391781774F41}"/>
              </a:ext>
            </a:extLst>
          </p:cNvPr>
          <p:cNvSpPr>
            <a:spLocks noGrp="1"/>
          </p:cNvSpPr>
          <p:nvPr>
            <p:ph type="body" sz="quarter" idx="14" hasCustomPrompt="1"/>
          </p:nvPr>
        </p:nvSpPr>
        <p:spPr>
          <a:xfrm>
            <a:off x="3144277" y="3780208"/>
            <a:ext cx="1470025" cy="576946"/>
          </a:xfrm>
        </p:spPr>
        <p:txBody>
          <a:bodyPr lIns="0" tIns="0" rIns="0" bIns="0">
            <a:noAutofit/>
          </a:bodyPr>
          <a:lstStyle>
            <a:lvl1pPr marL="0" indent="0" algn="ctr">
              <a:buNone/>
              <a:defRPr sz="1000"/>
            </a:lvl1pPr>
            <a:lvl2pPr marL="342900" indent="0">
              <a:buNone/>
              <a:defRPr sz="1000"/>
            </a:lvl2pPr>
            <a:lvl3pPr marL="685800" indent="0">
              <a:buNone/>
              <a:defRPr sz="1000"/>
            </a:lvl3pPr>
            <a:lvl4pPr marL="1028700" indent="0">
              <a:buNone/>
              <a:defRPr sz="1000"/>
            </a:lvl4pPr>
            <a:lvl5pPr marL="1371600" indent="0">
              <a:buNone/>
              <a:defRPr sz="1000"/>
            </a:lvl5pPr>
          </a:lstStyle>
          <a:p>
            <a:pPr lvl="0"/>
            <a:r>
              <a:rPr lang="en-US"/>
              <a:t>Descriptive text</a:t>
            </a:r>
          </a:p>
        </p:txBody>
      </p:sp>
      <p:sp>
        <p:nvSpPr>
          <p:cNvPr id="17" name="Picture Placeholder 10">
            <a:extLst>
              <a:ext uri="{FF2B5EF4-FFF2-40B4-BE49-F238E27FC236}">
                <a16:creationId xmlns:a16="http://schemas.microsoft.com/office/drawing/2014/main" id="{2D17EDC5-EED5-DA4F-B062-437E00359D80}"/>
              </a:ext>
            </a:extLst>
          </p:cNvPr>
          <p:cNvSpPr>
            <a:spLocks noGrp="1"/>
          </p:cNvSpPr>
          <p:nvPr>
            <p:ph type="pic" sz="quarter" idx="15" hasCustomPrompt="1"/>
          </p:nvPr>
        </p:nvSpPr>
        <p:spPr>
          <a:xfrm>
            <a:off x="3556238" y="2981722"/>
            <a:ext cx="646102" cy="647428"/>
          </a:xfrm>
        </p:spPr>
        <p:txBody>
          <a:bodyPr anchor="ctr" anchorCtr="0">
            <a:normAutofit/>
          </a:bodyPr>
          <a:lstStyle>
            <a:lvl1pPr marL="0" indent="0" algn="ctr">
              <a:buNone/>
              <a:defRPr sz="1200"/>
            </a:lvl1pPr>
          </a:lstStyle>
          <a:p>
            <a:r>
              <a:rPr lang="en-US"/>
              <a:t>Icon</a:t>
            </a:r>
          </a:p>
        </p:txBody>
      </p:sp>
      <p:sp>
        <p:nvSpPr>
          <p:cNvPr id="18" name="Rectangle 17">
            <a:extLst>
              <a:ext uri="{FF2B5EF4-FFF2-40B4-BE49-F238E27FC236}">
                <a16:creationId xmlns:a16="http://schemas.microsoft.com/office/drawing/2014/main" id="{21C877D3-703A-B216-8D6D-F485F816B90E}"/>
              </a:ext>
            </a:extLst>
          </p:cNvPr>
          <p:cNvSpPr/>
          <p:nvPr userDrawn="1"/>
        </p:nvSpPr>
        <p:spPr>
          <a:xfrm>
            <a:off x="928566" y="2725301"/>
            <a:ext cx="1807698" cy="1807698"/>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8">
            <a:extLst>
              <a:ext uri="{FF2B5EF4-FFF2-40B4-BE49-F238E27FC236}">
                <a16:creationId xmlns:a16="http://schemas.microsoft.com/office/drawing/2014/main" id="{48F8F699-2B0D-9F93-B443-509E36B57E05}"/>
              </a:ext>
            </a:extLst>
          </p:cNvPr>
          <p:cNvSpPr>
            <a:spLocks noGrp="1"/>
          </p:cNvSpPr>
          <p:nvPr>
            <p:ph type="body" sz="quarter" idx="16" hasCustomPrompt="1"/>
          </p:nvPr>
        </p:nvSpPr>
        <p:spPr>
          <a:xfrm>
            <a:off x="1097403" y="3780208"/>
            <a:ext cx="1470025" cy="576946"/>
          </a:xfrm>
        </p:spPr>
        <p:txBody>
          <a:bodyPr lIns="0" tIns="0" rIns="0" bIns="0">
            <a:noAutofit/>
          </a:bodyPr>
          <a:lstStyle>
            <a:lvl1pPr marL="0" indent="0" algn="ctr">
              <a:buNone/>
              <a:defRPr sz="1000"/>
            </a:lvl1pPr>
            <a:lvl2pPr marL="342900" indent="0">
              <a:buNone/>
              <a:defRPr sz="1000"/>
            </a:lvl2pPr>
            <a:lvl3pPr marL="685800" indent="0">
              <a:buNone/>
              <a:defRPr sz="1000"/>
            </a:lvl3pPr>
            <a:lvl4pPr marL="1028700" indent="0">
              <a:buNone/>
              <a:defRPr sz="1000"/>
            </a:lvl4pPr>
            <a:lvl5pPr marL="1371600" indent="0">
              <a:buNone/>
              <a:defRPr sz="1000"/>
            </a:lvl5pPr>
          </a:lstStyle>
          <a:p>
            <a:pPr lvl="0"/>
            <a:r>
              <a:rPr lang="en-US"/>
              <a:t>Descriptive text</a:t>
            </a:r>
          </a:p>
        </p:txBody>
      </p:sp>
      <p:sp>
        <p:nvSpPr>
          <p:cNvPr id="20" name="Picture Placeholder 10">
            <a:extLst>
              <a:ext uri="{FF2B5EF4-FFF2-40B4-BE49-F238E27FC236}">
                <a16:creationId xmlns:a16="http://schemas.microsoft.com/office/drawing/2014/main" id="{D41D8F1D-CBD7-D69A-4C64-DCF7B324F6BC}"/>
              </a:ext>
            </a:extLst>
          </p:cNvPr>
          <p:cNvSpPr>
            <a:spLocks noGrp="1"/>
          </p:cNvSpPr>
          <p:nvPr>
            <p:ph type="pic" sz="quarter" idx="17" hasCustomPrompt="1"/>
          </p:nvPr>
        </p:nvSpPr>
        <p:spPr>
          <a:xfrm>
            <a:off x="1509364" y="2981722"/>
            <a:ext cx="646102" cy="647428"/>
          </a:xfrm>
        </p:spPr>
        <p:txBody>
          <a:bodyPr anchor="ctr" anchorCtr="0">
            <a:normAutofit/>
          </a:bodyPr>
          <a:lstStyle>
            <a:lvl1pPr marL="0" indent="0" algn="ctr">
              <a:buNone/>
              <a:defRPr sz="1200"/>
            </a:lvl1pPr>
          </a:lstStyle>
          <a:p>
            <a:r>
              <a:rPr lang="en-US"/>
              <a:t>Icon</a:t>
            </a:r>
          </a:p>
        </p:txBody>
      </p:sp>
      <p:sp>
        <p:nvSpPr>
          <p:cNvPr id="22" name="Text Placeholder 21">
            <a:extLst>
              <a:ext uri="{FF2B5EF4-FFF2-40B4-BE49-F238E27FC236}">
                <a16:creationId xmlns:a16="http://schemas.microsoft.com/office/drawing/2014/main" id="{6FFC8D8A-DAF4-1311-7B52-C71A0C3F1AD7}"/>
              </a:ext>
            </a:extLst>
          </p:cNvPr>
          <p:cNvSpPr>
            <a:spLocks noGrp="1"/>
          </p:cNvSpPr>
          <p:nvPr>
            <p:ph type="body" sz="quarter" idx="18" hasCustomPrompt="1"/>
          </p:nvPr>
        </p:nvSpPr>
        <p:spPr>
          <a:xfrm>
            <a:off x="5922988" y="1346763"/>
            <a:ext cx="2967038" cy="1287462"/>
          </a:xfrm>
        </p:spPr>
        <p:txBody>
          <a:bodyPr lIns="0" tIns="0" rIns="0" bIns="0">
            <a:noAutofit/>
          </a:bodyPr>
          <a:lstStyle>
            <a:lvl1pPr marL="0" indent="0">
              <a:buNone/>
              <a:defRPr sz="2000" b="1"/>
            </a:lvl1pPr>
            <a:lvl2pPr marL="342900" indent="0">
              <a:buNone/>
              <a:defRPr sz="2000" b="1"/>
            </a:lvl2pPr>
            <a:lvl3pPr marL="685800" indent="0">
              <a:buNone/>
              <a:defRPr sz="2000" b="1"/>
            </a:lvl3pPr>
            <a:lvl4pPr marL="1028700" indent="0">
              <a:buNone/>
              <a:defRPr sz="2000" b="1"/>
            </a:lvl4pPr>
            <a:lvl5pPr marL="1371600" indent="0">
              <a:buNone/>
              <a:defRPr sz="2000" b="1"/>
            </a:lvl5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a:t>Title or headline text with multiple line of text. Title or headline text with multiple lines</a:t>
            </a:r>
          </a:p>
          <a:p>
            <a:pPr lvl="0"/>
            <a:endParaRPr lang="en-US"/>
          </a:p>
        </p:txBody>
      </p:sp>
      <p:sp>
        <p:nvSpPr>
          <p:cNvPr id="23" name="Text Placeholder 8">
            <a:extLst>
              <a:ext uri="{FF2B5EF4-FFF2-40B4-BE49-F238E27FC236}">
                <a16:creationId xmlns:a16="http://schemas.microsoft.com/office/drawing/2014/main" id="{77D38200-84F1-F90B-1D8C-112ACC899B9D}"/>
              </a:ext>
            </a:extLst>
          </p:cNvPr>
          <p:cNvSpPr>
            <a:spLocks noGrp="1"/>
          </p:cNvSpPr>
          <p:nvPr>
            <p:ph type="body" sz="quarter" idx="19" hasCustomPrompt="1"/>
          </p:nvPr>
        </p:nvSpPr>
        <p:spPr>
          <a:xfrm>
            <a:off x="5922413" y="2728490"/>
            <a:ext cx="2967038" cy="576946"/>
          </a:xfrm>
        </p:spPr>
        <p:txBody>
          <a:bodyPr lIns="0" tIns="0" rIns="0" bIns="0">
            <a:noAutofit/>
          </a:bodyPr>
          <a:lstStyle>
            <a:lvl1pPr marL="0" indent="0" algn="l">
              <a:buNone/>
              <a:defRPr sz="1000"/>
            </a:lvl1pPr>
            <a:lvl2pPr marL="342900" indent="0">
              <a:buNone/>
              <a:defRPr sz="1000"/>
            </a:lvl2pPr>
            <a:lvl3pPr marL="685800" indent="0">
              <a:buNone/>
              <a:defRPr sz="1000"/>
            </a:lvl3pPr>
            <a:lvl4pPr marL="1028700" indent="0">
              <a:buNone/>
              <a:defRPr sz="1000"/>
            </a:lvl4pPr>
            <a:lvl5pPr marL="1371600" indent="0">
              <a:buNone/>
              <a:defRPr sz="1000"/>
            </a:lvl5pPr>
          </a:lstStyle>
          <a:p>
            <a:pPr lvl="0"/>
            <a:r>
              <a:rPr lang="en-US"/>
              <a:t>Descriptive text</a:t>
            </a:r>
          </a:p>
        </p:txBody>
      </p:sp>
      <p:sp>
        <p:nvSpPr>
          <p:cNvPr id="24" name="Text Placeholder 8">
            <a:extLst>
              <a:ext uri="{FF2B5EF4-FFF2-40B4-BE49-F238E27FC236}">
                <a16:creationId xmlns:a16="http://schemas.microsoft.com/office/drawing/2014/main" id="{EFF6E725-5772-040D-FD07-ADA5451D8239}"/>
              </a:ext>
            </a:extLst>
          </p:cNvPr>
          <p:cNvSpPr>
            <a:spLocks noGrp="1"/>
          </p:cNvSpPr>
          <p:nvPr>
            <p:ph type="body" sz="quarter" idx="20" hasCustomPrompt="1"/>
          </p:nvPr>
        </p:nvSpPr>
        <p:spPr>
          <a:xfrm>
            <a:off x="5922413" y="3865629"/>
            <a:ext cx="2967038" cy="491525"/>
          </a:xfrm>
        </p:spPr>
        <p:txBody>
          <a:bodyPr lIns="0" tIns="0" rIns="0" bIns="0">
            <a:noAutofit/>
          </a:bodyPr>
          <a:lstStyle>
            <a:lvl1pPr marL="0" indent="0" algn="l">
              <a:buNone/>
              <a:defRPr sz="1400"/>
            </a:lvl1pPr>
            <a:lvl2pPr marL="342900" indent="0">
              <a:buNone/>
              <a:defRPr sz="1000"/>
            </a:lvl2pPr>
            <a:lvl3pPr marL="685800" indent="0">
              <a:buNone/>
              <a:defRPr sz="1000"/>
            </a:lvl3pPr>
            <a:lvl4pPr marL="1028700" indent="0">
              <a:buNone/>
              <a:defRPr sz="1000"/>
            </a:lvl4pPr>
            <a:lvl5pPr marL="1371600" indent="0">
              <a:buNone/>
              <a:defRPr sz="1000"/>
            </a:lvl5pPr>
          </a:lstStyle>
          <a:p>
            <a:pPr lvl="0"/>
            <a:r>
              <a:rPr lang="en-US"/>
              <a:t>Highlight Text</a:t>
            </a:r>
          </a:p>
        </p:txBody>
      </p:sp>
      <p:sp>
        <p:nvSpPr>
          <p:cNvPr id="25" name="Picture Placeholder 10">
            <a:extLst>
              <a:ext uri="{FF2B5EF4-FFF2-40B4-BE49-F238E27FC236}">
                <a16:creationId xmlns:a16="http://schemas.microsoft.com/office/drawing/2014/main" id="{29B908E4-F960-D398-CBCB-647332EA4401}"/>
              </a:ext>
            </a:extLst>
          </p:cNvPr>
          <p:cNvSpPr>
            <a:spLocks noGrp="1"/>
          </p:cNvSpPr>
          <p:nvPr>
            <p:ph type="pic" sz="quarter" idx="21" hasCustomPrompt="1"/>
          </p:nvPr>
        </p:nvSpPr>
        <p:spPr>
          <a:xfrm>
            <a:off x="5193855" y="3865629"/>
            <a:ext cx="468393" cy="469354"/>
          </a:xfrm>
        </p:spPr>
        <p:txBody>
          <a:bodyPr anchor="ctr" anchorCtr="0">
            <a:normAutofit/>
          </a:bodyPr>
          <a:lstStyle>
            <a:lvl1pPr marL="0" indent="0" algn="ctr">
              <a:buNone/>
              <a:defRPr sz="900"/>
            </a:lvl1pPr>
          </a:lstStyle>
          <a:p>
            <a:r>
              <a:rPr lang="en-US"/>
              <a:t>Icon</a:t>
            </a:r>
          </a:p>
        </p:txBody>
      </p:sp>
      <p:sp>
        <p:nvSpPr>
          <p:cNvPr id="26" name="Picture Placeholder 10">
            <a:extLst>
              <a:ext uri="{FF2B5EF4-FFF2-40B4-BE49-F238E27FC236}">
                <a16:creationId xmlns:a16="http://schemas.microsoft.com/office/drawing/2014/main" id="{AC5F701E-5D9C-D07B-5530-CABBF558389A}"/>
              </a:ext>
            </a:extLst>
          </p:cNvPr>
          <p:cNvSpPr>
            <a:spLocks noGrp="1"/>
          </p:cNvSpPr>
          <p:nvPr>
            <p:ph type="pic" sz="quarter" idx="22" hasCustomPrompt="1"/>
          </p:nvPr>
        </p:nvSpPr>
        <p:spPr>
          <a:xfrm>
            <a:off x="169490" y="833414"/>
            <a:ext cx="400048" cy="400869"/>
          </a:xfrm>
        </p:spPr>
        <p:txBody>
          <a:bodyPr anchor="ctr" anchorCtr="0">
            <a:normAutofit/>
          </a:bodyPr>
          <a:lstStyle>
            <a:lvl1pPr marL="0" indent="0" algn="ctr">
              <a:buNone/>
              <a:defRPr sz="900"/>
            </a:lvl1pPr>
          </a:lstStyle>
          <a:p>
            <a:r>
              <a:rPr lang="en-US"/>
              <a:t>Icon</a:t>
            </a:r>
          </a:p>
        </p:txBody>
      </p:sp>
      <p:sp>
        <p:nvSpPr>
          <p:cNvPr id="33" name="Footer Placeholder 32">
            <a:extLst>
              <a:ext uri="{FF2B5EF4-FFF2-40B4-BE49-F238E27FC236}">
                <a16:creationId xmlns:a16="http://schemas.microsoft.com/office/drawing/2014/main" id="{DA291779-2172-93FA-108F-11CCD56A0F62}"/>
              </a:ext>
            </a:extLst>
          </p:cNvPr>
          <p:cNvSpPr>
            <a:spLocks noGrp="1"/>
          </p:cNvSpPr>
          <p:nvPr>
            <p:ph type="ftr" sz="quarter" idx="23"/>
          </p:nvPr>
        </p:nvSpPr>
        <p:spPr/>
        <p:txBody>
          <a:bodyPr/>
          <a:lstStyle/>
          <a:p>
            <a:r>
              <a:rPr lang="en-US"/>
              <a:t>|  VTO</a:t>
            </a:r>
          </a:p>
        </p:txBody>
      </p:sp>
      <p:sp>
        <p:nvSpPr>
          <p:cNvPr id="34" name="Slide Number Placeholder 33">
            <a:extLst>
              <a:ext uri="{FF2B5EF4-FFF2-40B4-BE49-F238E27FC236}">
                <a16:creationId xmlns:a16="http://schemas.microsoft.com/office/drawing/2014/main" id="{7083E767-9EF4-BFBE-9999-82EC00FBEEB6}"/>
              </a:ext>
            </a:extLst>
          </p:cNvPr>
          <p:cNvSpPr>
            <a:spLocks noGrp="1"/>
          </p:cNvSpPr>
          <p:nvPr>
            <p:ph type="sldNum" sz="quarter" idx="24"/>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979518440"/>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Photo Layout 1">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11422D5D-80F7-D097-34A9-446211FEF147}"/>
              </a:ext>
            </a:extLst>
          </p:cNvPr>
          <p:cNvSpPr/>
          <p:nvPr userDrawn="1"/>
        </p:nvSpPr>
        <p:spPr>
          <a:xfrm>
            <a:off x="5444196" y="0"/>
            <a:ext cx="3699803" cy="516369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Graphic 29">
            <a:extLst>
              <a:ext uri="{FF2B5EF4-FFF2-40B4-BE49-F238E27FC236}">
                <a16:creationId xmlns:a16="http://schemas.microsoft.com/office/drawing/2014/main" id="{25B3F1F5-9AB9-FABB-2BD4-376A0057F485}"/>
              </a:ext>
            </a:extLst>
          </p:cNvPr>
          <p:cNvSpPr/>
          <p:nvPr/>
        </p:nvSpPr>
        <p:spPr>
          <a:xfrm rot="10800000">
            <a:off x="4951975" y="3731336"/>
            <a:ext cx="4188056" cy="737430"/>
          </a:xfrm>
          <a:custGeom>
            <a:avLst/>
            <a:gdLst>
              <a:gd name="connsiteX0" fmla="*/ 0 w 4970240"/>
              <a:gd name="connsiteY0" fmla="*/ 0 h 875156"/>
              <a:gd name="connsiteX1" fmla="*/ 4545521 w 4970240"/>
              <a:gd name="connsiteY1" fmla="*/ 0 h 875156"/>
              <a:gd name="connsiteX2" fmla="*/ 4970240 w 4970240"/>
              <a:gd name="connsiteY2" fmla="*/ 424720 h 875156"/>
              <a:gd name="connsiteX3" fmla="*/ 4970240 w 4970240"/>
              <a:gd name="connsiteY3" fmla="*/ 450437 h 875156"/>
              <a:gd name="connsiteX4" fmla="*/ 4545521 w 4970240"/>
              <a:gd name="connsiteY4" fmla="*/ 875157 h 875156"/>
              <a:gd name="connsiteX5" fmla="*/ 0 w 4970240"/>
              <a:gd name="connsiteY5" fmla="*/ 875157 h 875156"/>
              <a:gd name="connsiteX6" fmla="*/ 0 w 4970240"/>
              <a:gd name="connsiteY6" fmla="*/ 0 h 875156"/>
              <a:gd name="connsiteX7" fmla="*/ 0 w 4970240"/>
              <a:gd name="connsiteY7" fmla="*/ 0 h 87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70240" h="875156">
                <a:moveTo>
                  <a:pt x="0" y="0"/>
                </a:moveTo>
                <a:lnTo>
                  <a:pt x="4545521" y="0"/>
                </a:lnTo>
                <a:cubicBezTo>
                  <a:pt x="4779931" y="0"/>
                  <a:pt x="4970240" y="190310"/>
                  <a:pt x="4970240" y="424720"/>
                </a:cubicBezTo>
                <a:lnTo>
                  <a:pt x="4970240" y="450437"/>
                </a:lnTo>
                <a:cubicBezTo>
                  <a:pt x="4970240" y="684848"/>
                  <a:pt x="4779931" y="875157"/>
                  <a:pt x="4545521" y="875157"/>
                </a:cubicBezTo>
                <a:lnTo>
                  <a:pt x="0" y="875157"/>
                </a:lnTo>
                <a:lnTo>
                  <a:pt x="0" y="0"/>
                </a:lnTo>
                <a:lnTo>
                  <a:pt x="0" y="0"/>
                </a:lnTo>
                <a:close/>
              </a:path>
            </a:pathLst>
          </a:custGeom>
          <a:solidFill>
            <a:schemeClr val="bg2">
              <a:lumMod val="40000"/>
              <a:lumOff val="60000"/>
            </a:schemeClr>
          </a:solidFill>
          <a:ln w="0" cap="flat">
            <a:noFill/>
            <a:prstDash val="solid"/>
            <a:miter/>
          </a:ln>
        </p:spPr>
        <p:txBody>
          <a:bodyPr rtlCol="0" anchor="ctr"/>
          <a:lstStyle/>
          <a:p>
            <a:endParaRPr lang="en-US"/>
          </a:p>
        </p:txBody>
      </p:sp>
      <p:sp>
        <p:nvSpPr>
          <p:cNvPr id="27" name="Graphic 13">
            <a:extLst>
              <a:ext uri="{FF2B5EF4-FFF2-40B4-BE49-F238E27FC236}">
                <a16:creationId xmlns:a16="http://schemas.microsoft.com/office/drawing/2014/main" id="{B073D0D3-C269-CBF8-CE0C-6FB94A38F6F4}"/>
              </a:ext>
            </a:extLst>
          </p:cNvPr>
          <p:cNvSpPr/>
          <p:nvPr userDrawn="1"/>
        </p:nvSpPr>
        <p:spPr>
          <a:xfrm rot="10800000">
            <a:off x="0" y="674621"/>
            <a:ext cx="752622" cy="701122"/>
          </a:xfrm>
          <a:custGeom>
            <a:avLst/>
            <a:gdLst>
              <a:gd name="connsiteX0" fmla="*/ 0 w 1323784"/>
              <a:gd name="connsiteY0" fmla="*/ 616553 h 1233201"/>
              <a:gd name="connsiteX1" fmla="*/ 616744 w 1323784"/>
              <a:gd name="connsiteY1" fmla="*/ 0 h 1233201"/>
              <a:gd name="connsiteX2" fmla="*/ 1323785 w 1323784"/>
              <a:gd name="connsiteY2" fmla="*/ 286 h 1233201"/>
              <a:gd name="connsiteX3" fmla="*/ 1323785 w 1323784"/>
              <a:gd name="connsiteY3" fmla="*/ 1232916 h 1233201"/>
              <a:gd name="connsiteX4" fmla="*/ 616744 w 1323784"/>
              <a:gd name="connsiteY4" fmla="*/ 1233202 h 1233201"/>
              <a:gd name="connsiteX5" fmla="*/ 0 w 1323784"/>
              <a:gd name="connsiteY5" fmla="*/ 616553 h 123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784" h="1233201">
                <a:moveTo>
                  <a:pt x="0" y="616553"/>
                </a:moveTo>
                <a:cubicBezTo>
                  <a:pt x="0" y="276035"/>
                  <a:pt x="276130" y="0"/>
                  <a:pt x="616744" y="0"/>
                </a:cubicBezTo>
                <a:cubicBezTo>
                  <a:pt x="621411" y="0"/>
                  <a:pt x="1191387" y="0"/>
                  <a:pt x="1323785" y="286"/>
                </a:cubicBezTo>
                <a:lnTo>
                  <a:pt x="1323785" y="1232916"/>
                </a:lnTo>
                <a:cubicBezTo>
                  <a:pt x="1191292" y="1233202"/>
                  <a:pt x="621316" y="1233202"/>
                  <a:pt x="616744" y="1233202"/>
                </a:cubicBezTo>
                <a:cubicBezTo>
                  <a:pt x="276130" y="1233202"/>
                  <a:pt x="0" y="957167"/>
                  <a:pt x="0" y="616553"/>
                </a:cubicBezTo>
                <a:close/>
              </a:path>
            </a:pathLst>
          </a:custGeom>
          <a:solidFill>
            <a:srgbClr val="69BE28"/>
          </a:solidFill>
          <a:ln w="0" cap="flat">
            <a:noFill/>
            <a:prstDash val="solid"/>
            <a:miter/>
          </a:ln>
        </p:spPr>
        <p:txBody>
          <a:bodyPr rtlCol="0" anchor="ctr"/>
          <a:lstStyle/>
          <a:p>
            <a:endParaRPr lang="en-US"/>
          </a:p>
        </p:txBody>
      </p:sp>
      <p:sp>
        <p:nvSpPr>
          <p:cNvPr id="22" name="Text Placeholder 21">
            <a:extLst>
              <a:ext uri="{FF2B5EF4-FFF2-40B4-BE49-F238E27FC236}">
                <a16:creationId xmlns:a16="http://schemas.microsoft.com/office/drawing/2014/main" id="{6FFC8D8A-DAF4-1311-7B52-C71A0C3F1AD7}"/>
              </a:ext>
            </a:extLst>
          </p:cNvPr>
          <p:cNvSpPr>
            <a:spLocks noGrp="1"/>
          </p:cNvSpPr>
          <p:nvPr>
            <p:ph type="body" sz="quarter" idx="18" hasCustomPrompt="1"/>
          </p:nvPr>
        </p:nvSpPr>
        <p:spPr>
          <a:xfrm>
            <a:off x="5922988" y="1346763"/>
            <a:ext cx="2967038" cy="1287462"/>
          </a:xfrm>
        </p:spPr>
        <p:txBody>
          <a:bodyPr lIns="0" tIns="0" rIns="0" bIns="0">
            <a:noAutofit/>
          </a:bodyPr>
          <a:lstStyle>
            <a:lvl1pPr marL="0" indent="0">
              <a:buNone/>
              <a:defRPr sz="2000" b="1"/>
            </a:lvl1pPr>
            <a:lvl2pPr marL="342900" indent="0">
              <a:buNone/>
              <a:defRPr sz="2000" b="1"/>
            </a:lvl2pPr>
            <a:lvl3pPr marL="685800" indent="0">
              <a:buNone/>
              <a:defRPr sz="2000" b="1"/>
            </a:lvl3pPr>
            <a:lvl4pPr marL="1028700" indent="0">
              <a:buNone/>
              <a:defRPr sz="2000" b="1"/>
            </a:lvl4pPr>
            <a:lvl5pPr marL="1371600" indent="0">
              <a:buNone/>
              <a:defRPr sz="2000" b="1"/>
            </a:lvl5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a:t>Title or headline text with multiple line of text. Title or headline text with multiple lines</a:t>
            </a:r>
          </a:p>
          <a:p>
            <a:pPr lvl="0"/>
            <a:endParaRPr lang="en-US"/>
          </a:p>
        </p:txBody>
      </p:sp>
      <p:sp>
        <p:nvSpPr>
          <p:cNvPr id="23" name="Text Placeholder 8">
            <a:extLst>
              <a:ext uri="{FF2B5EF4-FFF2-40B4-BE49-F238E27FC236}">
                <a16:creationId xmlns:a16="http://schemas.microsoft.com/office/drawing/2014/main" id="{77D38200-84F1-F90B-1D8C-112ACC899B9D}"/>
              </a:ext>
            </a:extLst>
          </p:cNvPr>
          <p:cNvSpPr>
            <a:spLocks noGrp="1"/>
          </p:cNvSpPr>
          <p:nvPr>
            <p:ph type="body" sz="quarter" idx="19" hasCustomPrompt="1"/>
          </p:nvPr>
        </p:nvSpPr>
        <p:spPr>
          <a:xfrm>
            <a:off x="5922413" y="2728490"/>
            <a:ext cx="2967038" cy="576946"/>
          </a:xfrm>
        </p:spPr>
        <p:txBody>
          <a:bodyPr lIns="0" tIns="0" rIns="0" bIns="0">
            <a:noAutofit/>
          </a:bodyPr>
          <a:lstStyle>
            <a:lvl1pPr marL="0" indent="0" algn="l">
              <a:buNone/>
              <a:defRPr sz="1000"/>
            </a:lvl1pPr>
            <a:lvl2pPr marL="342900" indent="0">
              <a:buNone/>
              <a:defRPr sz="1000"/>
            </a:lvl2pPr>
            <a:lvl3pPr marL="685800" indent="0">
              <a:buNone/>
              <a:defRPr sz="1000"/>
            </a:lvl3pPr>
            <a:lvl4pPr marL="1028700" indent="0">
              <a:buNone/>
              <a:defRPr sz="1000"/>
            </a:lvl4pPr>
            <a:lvl5pPr marL="1371600" indent="0">
              <a:buNone/>
              <a:defRPr sz="1000"/>
            </a:lvl5pPr>
          </a:lstStyle>
          <a:p>
            <a:pPr lvl="0"/>
            <a:r>
              <a:rPr lang="en-US"/>
              <a:t>Descriptive text</a:t>
            </a:r>
          </a:p>
        </p:txBody>
      </p:sp>
      <p:sp>
        <p:nvSpPr>
          <p:cNvPr id="24" name="Text Placeholder 8">
            <a:extLst>
              <a:ext uri="{FF2B5EF4-FFF2-40B4-BE49-F238E27FC236}">
                <a16:creationId xmlns:a16="http://schemas.microsoft.com/office/drawing/2014/main" id="{EFF6E725-5772-040D-FD07-ADA5451D8239}"/>
              </a:ext>
            </a:extLst>
          </p:cNvPr>
          <p:cNvSpPr>
            <a:spLocks noGrp="1"/>
          </p:cNvSpPr>
          <p:nvPr>
            <p:ph type="body" sz="quarter" idx="20" hasCustomPrompt="1"/>
          </p:nvPr>
        </p:nvSpPr>
        <p:spPr>
          <a:xfrm>
            <a:off x="5922413" y="3865629"/>
            <a:ext cx="2967038" cy="491525"/>
          </a:xfrm>
        </p:spPr>
        <p:txBody>
          <a:bodyPr lIns="0" tIns="0" rIns="0" bIns="0">
            <a:noAutofit/>
          </a:bodyPr>
          <a:lstStyle>
            <a:lvl1pPr marL="0" indent="0" algn="l">
              <a:buNone/>
              <a:defRPr sz="1400"/>
            </a:lvl1pPr>
            <a:lvl2pPr marL="342900" indent="0">
              <a:buNone/>
              <a:defRPr sz="1000"/>
            </a:lvl2pPr>
            <a:lvl3pPr marL="685800" indent="0">
              <a:buNone/>
              <a:defRPr sz="1000"/>
            </a:lvl3pPr>
            <a:lvl4pPr marL="1028700" indent="0">
              <a:buNone/>
              <a:defRPr sz="1000"/>
            </a:lvl4pPr>
            <a:lvl5pPr marL="1371600" indent="0">
              <a:buNone/>
              <a:defRPr sz="1000"/>
            </a:lvl5pPr>
          </a:lstStyle>
          <a:p>
            <a:pPr lvl="0"/>
            <a:r>
              <a:rPr lang="en-US"/>
              <a:t>Highlight Text</a:t>
            </a:r>
          </a:p>
        </p:txBody>
      </p:sp>
      <p:sp>
        <p:nvSpPr>
          <p:cNvPr id="25" name="Picture Placeholder 10">
            <a:extLst>
              <a:ext uri="{FF2B5EF4-FFF2-40B4-BE49-F238E27FC236}">
                <a16:creationId xmlns:a16="http://schemas.microsoft.com/office/drawing/2014/main" id="{29B908E4-F960-D398-CBCB-647332EA4401}"/>
              </a:ext>
            </a:extLst>
          </p:cNvPr>
          <p:cNvSpPr>
            <a:spLocks noGrp="1"/>
          </p:cNvSpPr>
          <p:nvPr>
            <p:ph type="pic" sz="quarter" idx="21" hasCustomPrompt="1"/>
          </p:nvPr>
        </p:nvSpPr>
        <p:spPr>
          <a:xfrm>
            <a:off x="5193855" y="3865629"/>
            <a:ext cx="468393" cy="469354"/>
          </a:xfrm>
        </p:spPr>
        <p:txBody>
          <a:bodyPr anchor="ctr" anchorCtr="0">
            <a:normAutofit/>
          </a:bodyPr>
          <a:lstStyle>
            <a:lvl1pPr marL="0" indent="0" algn="ctr">
              <a:buNone/>
              <a:defRPr sz="900"/>
            </a:lvl1pPr>
          </a:lstStyle>
          <a:p>
            <a:r>
              <a:rPr lang="en-US"/>
              <a:t>Icon</a:t>
            </a:r>
          </a:p>
        </p:txBody>
      </p:sp>
      <p:sp>
        <p:nvSpPr>
          <p:cNvPr id="26" name="Picture Placeholder 10">
            <a:extLst>
              <a:ext uri="{FF2B5EF4-FFF2-40B4-BE49-F238E27FC236}">
                <a16:creationId xmlns:a16="http://schemas.microsoft.com/office/drawing/2014/main" id="{AC5F701E-5D9C-D07B-5530-CABBF558389A}"/>
              </a:ext>
            </a:extLst>
          </p:cNvPr>
          <p:cNvSpPr>
            <a:spLocks noGrp="1"/>
          </p:cNvSpPr>
          <p:nvPr>
            <p:ph type="pic" sz="quarter" idx="22" hasCustomPrompt="1"/>
          </p:nvPr>
        </p:nvSpPr>
        <p:spPr>
          <a:xfrm>
            <a:off x="169490" y="833414"/>
            <a:ext cx="400048" cy="400869"/>
          </a:xfrm>
        </p:spPr>
        <p:txBody>
          <a:bodyPr anchor="ctr" anchorCtr="0">
            <a:normAutofit/>
          </a:bodyPr>
          <a:lstStyle>
            <a:lvl1pPr marL="0" indent="0" algn="ctr">
              <a:buNone/>
              <a:defRPr sz="900"/>
            </a:lvl1pPr>
          </a:lstStyle>
          <a:p>
            <a:r>
              <a:rPr lang="en-US"/>
              <a:t>Icon</a:t>
            </a:r>
          </a:p>
        </p:txBody>
      </p:sp>
      <p:sp>
        <p:nvSpPr>
          <p:cNvPr id="8" name="Picture Placeholder 2">
            <a:extLst>
              <a:ext uri="{FF2B5EF4-FFF2-40B4-BE49-F238E27FC236}">
                <a16:creationId xmlns:a16="http://schemas.microsoft.com/office/drawing/2014/main" id="{F1A97D42-6D01-E663-A39E-D2E1679AC567}"/>
              </a:ext>
            </a:extLst>
          </p:cNvPr>
          <p:cNvSpPr>
            <a:spLocks noGrp="1"/>
          </p:cNvSpPr>
          <p:nvPr>
            <p:ph type="pic" sz="quarter" idx="23"/>
          </p:nvPr>
        </p:nvSpPr>
        <p:spPr>
          <a:xfrm>
            <a:off x="928688" y="660400"/>
            <a:ext cx="1792287" cy="1808163"/>
          </a:xfrm>
        </p:spPr>
        <p:txBody>
          <a:bodyPr/>
          <a:lstStyle/>
          <a:p>
            <a:r>
              <a:rPr lang="en-US"/>
              <a:t>Click icon to add picture</a:t>
            </a:r>
          </a:p>
        </p:txBody>
      </p:sp>
      <p:sp>
        <p:nvSpPr>
          <p:cNvPr id="10" name="Picture Placeholder 2">
            <a:extLst>
              <a:ext uri="{FF2B5EF4-FFF2-40B4-BE49-F238E27FC236}">
                <a16:creationId xmlns:a16="http://schemas.microsoft.com/office/drawing/2014/main" id="{C9D895CC-0A97-69C4-EF4D-781E1A1352E6}"/>
              </a:ext>
            </a:extLst>
          </p:cNvPr>
          <p:cNvSpPr>
            <a:spLocks noGrp="1"/>
          </p:cNvSpPr>
          <p:nvPr>
            <p:ph type="pic" sz="quarter" idx="24"/>
          </p:nvPr>
        </p:nvSpPr>
        <p:spPr>
          <a:xfrm>
            <a:off x="2990851" y="660400"/>
            <a:ext cx="1792287" cy="1808163"/>
          </a:xfrm>
        </p:spPr>
        <p:txBody>
          <a:bodyPr/>
          <a:lstStyle/>
          <a:p>
            <a:r>
              <a:rPr lang="en-US"/>
              <a:t>Click icon to add picture</a:t>
            </a:r>
          </a:p>
        </p:txBody>
      </p:sp>
      <p:sp>
        <p:nvSpPr>
          <p:cNvPr id="21" name="Picture Placeholder 2">
            <a:extLst>
              <a:ext uri="{FF2B5EF4-FFF2-40B4-BE49-F238E27FC236}">
                <a16:creationId xmlns:a16="http://schemas.microsoft.com/office/drawing/2014/main" id="{CC95734B-5AD8-468F-0005-873A2535E2F6}"/>
              </a:ext>
            </a:extLst>
          </p:cNvPr>
          <p:cNvSpPr>
            <a:spLocks noGrp="1"/>
          </p:cNvSpPr>
          <p:nvPr>
            <p:ph type="pic" sz="quarter" idx="25"/>
          </p:nvPr>
        </p:nvSpPr>
        <p:spPr>
          <a:xfrm>
            <a:off x="943977" y="2711080"/>
            <a:ext cx="1792287" cy="1808163"/>
          </a:xfrm>
        </p:spPr>
        <p:txBody>
          <a:bodyPr/>
          <a:lstStyle/>
          <a:p>
            <a:r>
              <a:rPr lang="en-US"/>
              <a:t>Click icon to add picture</a:t>
            </a:r>
          </a:p>
        </p:txBody>
      </p:sp>
      <p:sp>
        <p:nvSpPr>
          <p:cNvPr id="29" name="Picture Placeholder 2">
            <a:extLst>
              <a:ext uri="{FF2B5EF4-FFF2-40B4-BE49-F238E27FC236}">
                <a16:creationId xmlns:a16="http://schemas.microsoft.com/office/drawing/2014/main" id="{CC5A542E-2467-6BD1-02AF-E4487A9DDC45}"/>
              </a:ext>
            </a:extLst>
          </p:cNvPr>
          <p:cNvSpPr>
            <a:spLocks noGrp="1"/>
          </p:cNvSpPr>
          <p:nvPr>
            <p:ph type="pic" sz="quarter" idx="26"/>
          </p:nvPr>
        </p:nvSpPr>
        <p:spPr>
          <a:xfrm>
            <a:off x="3006140" y="2711080"/>
            <a:ext cx="1792287" cy="1808163"/>
          </a:xfrm>
        </p:spPr>
        <p:txBody>
          <a:bodyPr/>
          <a:lstStyle/>
          <a:p>
            <a:r>
              <a:rPr lang="en-US"/>
              <a:t>Click icon to add picture</a:t>
            </a:r>
          </a:p>
        </p:txBody>
      </p:sp>
      <p:sp>
        <p:nvSpPr>
          <p:cNvPr id="32" name="Footer Placeholder 31">
            <a:extLst>
              <a:ext uri="{FF2B5EF4-FFF2-40B4-BE49-F238E27FC236}">
                <a16:creationId xmlns:a16="http://schemas.microsoft.com/office/drawing/2014/main" id="{252EF3DE-681C-1DF7-5E2F-0873A0DEB169}"/>
              </a:ext>
            </a:extLst>
          </p:cNvPr>
          <p:cNvSpPr>
            <a:spLocks noGrp="1"/>
          </p:cNvSpPr>
          <p:nvPr>
            <p:ph type="ftr" sz="quarter" idx="27"/>
          </p:nvPr>
        </p:nvSpPr>
        <p:spPr/>
        <p:txBody>
          <a:bodyPr/>
          <a:lstStyle/>
          <a:p>
            <a:r>
              <a:rPr lang="en-US"/>
              <a:t>|  VTO</a:t>
            </a:r>
          </a:p>
        </p:txBody>
      </p:sp>
      <p:sp>
        <p:nvSpPr>
          <p:cNvPr id="33" name="Slide Number Placeholder 32">
            <a:extLst>
              <a:ext uri="{FF2B5EF4-FFF2-40B4-BE49-F238E27FC236}">
                <a16:creationId xmlns:a16="http://schemas.microsoft.com/office/drawing/2014/main" id="{351D06F7-C6AF-5B78-7120-BC1532E7199B}"/>
              </a:ext>
            </a:extLst>
          </p:cNvPr>
          <p:cNvSpPr>
            <a:spLocks noGrp="1"/>
          </p:cNvSpPr>
          <p:nvPr>
            <p:ph type="sldNum" sz="quarter" idx="28"/>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3925934134"/>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Simple Content 1">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80B77BFF-AE9F-F62D-3F86-CF99BF5DEED7}"/>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4098223" y="0"/>
            <a:ext cx="5045777" cy="5143500"/>
          </a:xfrm>
          <a:prstGeom prst="rect">
            <a:avLst/>
          </a:prstGeom>
        </p:spPr>
      </p:pic>
      <p:pic>
        <p:nvPicPr>
          <p:cNvPr id="18" name="Graphic 17">
            <a:extLst>
              <a:ext uri="{FF2B5EF4-FFF2-40B4-BE49-F238E27FC236}">
                <a16:creationId xmlns:a16="http://schemas.microsoft.com/office/drawing/2014/main" id="{37B44A2F-7AEB-5EF8-7E60-8B2A8F92B67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0" y="695325"/>
            <a:ext cx="5819775" cy="3752850"/>
          </a:xfrm>
          <a:prstGeom prst="rect">
            <a:avLst/>
          </a:prstGeom>
        </p:spPr>
      </p:pic>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495006" y="1211460"/>
            <a:ext cx="4878147" cy="994172"/>
          </a:xfrm>
        </p:spPr>
        <p:txBody>
          <a:bodyPr lIns="0" tIns="0" rIns="0" bIns="0">
            <a:noAutofit/>
          </a:bodyPr>
          <a:lstStyle>
            <a:lvl1pPr>
              <a:defRPr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495300" y="2387224"/>
            <a:ext cx="4878558" cy="15519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18">
            <a:extLst>
              <a:ext uri="{FF2B5EF4-FFF2-40B4-BE49-F238E27FC236}">
                <a16:creationId xmlns:a16="http://schemas.microsoft.com/office/drawing/2014/main" id="{79747AC6-97FB-B76B-CB0D-2501E86D912F}"/>
              </a:ext>
            </a:extLst>
          </p:cNvPr>
          <p:cNvSpPr>
            <a:spLocks noGrp="1"/>
          </p:cNvSpPr>
          <p:nvPr>
            <p:ph type="ftr" sz="quarter" idx="12"/>
          </p:nvPr>
        </p:nvSpPr>
        <p:spPr/>
        <p:txBody>
          <a:bodyPr/>
          <a:lstStyle/>
          <a:p>
            <a:r>
              <a:rPr lang="en-US"/>
              <a:t>|  VTO</a:t>
            </a:r>
          </a:p>
        </p:txBody>
      </p:sp>
      <p:sp>
        <p:nvSpPr>
          <p:cNvPr id="20" name="Slide Number Placeholder 19">
            <a:extLst>
              <a:ext uri="{FF2B5EF4-FFF2-40B4-BE49-F238E27FC236}">
                <a16:creationId xmlns:a16="http://schemas.microsoft.com/office/drawing/2014/main" id="{FE0DD95F-BC70-4BD1-7A1C-0B858EB4BA64}"/>
              </a:ext>
            </a:extLst>
          </p:cNvPr>
          <p:cNvSpPr>
            <a:spLocks noGrp="1"/>
          </p:cNvSpPr>
          <p:nvPr>
            <p:ph type="sldNum" sz="quarter" idx="13"/>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178908942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Photos Slide –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68837A6-E1B4-4B66-52F0-032787498255}"/>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a:extLst>
              <a:ext uri="{FF2B5EF4-FFF2-40B4-BE49-F238E27FC236}">
                <a16:creationId xmlns:a16="http://schemas.microsoft.com/office/drawing/2014/main" id="{2019C90C-DC4E-2E51-054B-083B16CC0AC5}"/>
              </a:ext>
            </a:extLst>
          </p:cNvPr>
          <p:cNvSpPr/>
          <p:nvPr userDrawn="1"/>
        </p:nvSpPr>
        <p:spPr>
          <a:xfrm>
            <a:off x="4428532" y="3694671"/>
            <a:ext cx="4730297" cy="776004"/>
          </a:xfrm>
          <a:custGeom>
            <a:avLst/>
            <a:gdLst>
              <a:gd name="connsiteX0" fmla="*/ 388002 w 4730297"/>
              <a:gd name="connsiteY0" fmla="*/ 0 h 776004"/>
              <a:gd name="connsiteX1" fmla="*/ 4730297 w 4730297"/>
              <a:gd name="connsiteY1" fmla="*/ 0 h 776004"/>
              <a:gd name="connsiteX2" fmla="*/ 4730297 w 4730297"/>
              <a:gd name="connsiteY2" fmla="*/ 776004 h 776004"/>
              <a:gd name="connsiteX3" fmla="*/ 388002 w 4730297"/>
              <a:gd name="connsiteY3" fmla="*/ 776004 h 776004"/>
              <a:gd name="connsiteX4" fmla="*/ 0 w 4730297"/>
              <a:gd name="connsiteY4" fmla="*/ 388002 h 776004"/>
              <a:gd name="connsiteX5" fmla="*/ 388002 w 4730297"/>
              <a:gd name="connsiteY5" fmla="*/ 0 h 77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0297" h="776004">
                <a:moveTo>
                  <a:pt x="388002" y="0"/>
                </a:moveTo>
                <a:lnTo>
                  <a:pt x="4730297" y="0"/>
                </a:lnTo>
                <a:lnTo>
                  <a:pt x="4730297" y="776004"/>
                </a:lnTo>
                <a:lnTo>
                  <a:pt x="388002" y="776004"/>
                </a:lnTo>
                <a:cubicBezTo>
                  <a:pt x="173714" y="776004"/>
                  <a:pt x="0" y="602290"/>
                  <a:pt x="0" y="388002"/>
                </a:cubicBezTo>
                <a:cubicBezTo>
                  <a:pt x="0" y="173714"/>
                  <a:pt x="173714" y="0"/>
                  <a:pt x="388002" y="0"/>
                </a:cubicBezTo>
                <a:close/>
              </a:path>
            </a:pathLst>
          </a:cu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Text Placeholder 8">
            <a:extLst>
              <a:ext uri="{FF2B5EF4-FFF2-40B4-BE49-F238E27FC236}">
                <a16:creationId xmlns:a16="http://schemas.microsoft.com/office/drawing/2014/main" id="{C5C6E23C-9AD7-B906-4AEE-967A48241C08}"/>
              </a:ext>
            </a:extLst>
          </p:cNvPr>
          <p:cNvSpPr>
            <a:spLocks noGrp="1"/>
          </p:cNvSpPr>
          <p:nvPr>
            <p:ph type="body" sz="quarter" idx="29" hasCustomPrompt="1"/>
          </p:nvPr>
        </p:nvSpPr>
        <p:spPr>
          <a:xfrm>
            <a:off x="5247991" y="3870892"/>
            <a:ext cx="3226658" cy="423562"/>
          </a:xfrm>
        </p:spPr>
        <p:txBody>
          <a:bodyPr lIns="0" tIns="0" rIns="0" bIns="0">
            <a:noAutofit/>
          </a:bodyPr>
          <a:lstStyle>
            <a:lvl1pPr marL="0" indent="0">
              <a:lnSpc>
                <a:spcPct val="100000"/>
              </a:lnSpc>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6" name="Picture Placeholder 17">
            <a:extLst>
              <a:ext uri="{FF2B5EF4-FFF2-40B4-BE49-F238E27FC236}">
                <a16:creationId xmlns:a16="http://schemas.microsoft.com/office/drawing/2014/main" id="{EC22C66E-75B8-C340-9CF2-F2F69C26B0E4}"/>
              </a:ext>
            </a:extLst>
          </p:cNvPr>
          <p:cNvSpPr>
            <a:spLocks noGrp="1"/>
          </p:cNvSpPr>
          <p:nvPr>
            <p:ph type="pic" sz="quarter" idx="30" hasCustomPrompt="1"/>
          </p:nvPr>
        </p:nvSpPr>
        <p:spPr>
          <a:xfrm>
            <a:off x="4572000" y="3827918"/>
            <a:ext cx="531546" cy="531546"/>
          </a:xfrm>
        </p:spPr>
        <p:txBody>
          <a:bodyPr>
            <a:normAutofit/>
          </a:bodyPr>
          <a:lstStyle>
            <a:lvl1pPr marL="0" indent="0">
              <a:buNone/>
              <a:defRPr sz="1000"/>
            </a:lvl1pPr>
          </a:lstStyle>
          <a:p>
            <a:r>
              <a:rPr lang="en-US"/>
              <a:t>icon</a:t>
            </a:r>
          </a:p>
        </p:txBody>
      </p:sp>
      <p:sp>
        <p:nvSpPr>
          <p:cNvPr id="19" name="Picture Placeholder 18">
            <a:extLst>
              <a:ext uri="{FF2B5EF4-FFF2-40B4-BE49-F238E27FC236}">
                <a16:creationId xmlns:a16="http://schemas.microsoft.com/office/drawing/2014/main" id="{9913ACC7-E0DC-E13D-7C4F-A30B47833650}"/>
              </a:ext>
            </a:extLst>
          </p:cNvPr>
          <p:cNvSpPr>
            <a:spLocks noGrp="1"/>
          </p:cNvSpPr>
          <p:nvPr>
            <p:ph type="pic" sz="quarter" idx="31"/>
          </p:nvPr>
        </p:nvSpPr>
        <p:spPr>
          <a:xfrm>
            <a:off x="414338" y="673100"/>
            <a:ext cx="1666875" cy="1665288"/>
          </a:xfrm>
          <a:solidFill>
            <a:schemeClr val="bg2">
              <a:lumMod val="40000"/>
              <a:lumOff val="60000"/>
            </a:schemeClr>
          </a:solidFill>
        </p:spPr>
        <p:txBody>
          <a:bodyPr/>
          <a:lstStyle/>
          <a:p>
            <a:r>
              <a:rPr lang="en-US"/>
              <a:t>Click icon to add picture</a:t>
            </a:r>
          </a:p>
        </p:txBody>
      </p:sp>
      <p:sp>
        <p:nvSpPr>
          <p:cNvPr id="20" name="Picture Placeholder 18">
            <a:extLst>
              <a:ext uri="{FF2B5EF4-FFF2-40B4-BE49-F238E27FC236}">
                <a16:creationId xmlns:a16="http://schemas.microsoft.com/office/drawing/2014/main" id="{E3351273-376D-65CE-DB0E-684FD841E61B}"/>
              </a:ext>
            </a:extLst>
          </p:cNvPr>
          <p:cNvSpPr>
            <a:spLocks noGrp="1"/>
          </p:cNvSpPr>
          <p:nvPr>
            <p:ph type="pic" sz="quarter" idx="32"/>
          </p:nvPr>
        </p:nvSpPr>
        <p:spPr>
          <a:xfrm>
            <a:off x="2282680" y="673100"/>
            <a:ext cx="1666875" cy="1665288"/>
          </a:xfrm>
          <a:solidFill>
            <a:schemeClr val="bg2">
              <a:lumMod val="40000"/>
              <a:lumOff val="60000"/>
            </a:schemeClr>
          </a:solidFill>
        </p:spPr>
        <p:txBody>
          <a:bodyPr/>
          <a:lstStyle/>
          <a:p>
            <a:r>
              <a:rPr lang="en-US"/>
              <a:t>Click icon to add picture</a:t>
            </a:r>
          </a:p>
        </p:txBody>
      </p:sp>
      <p:sp>
        <p:nvSpPr>
          <p:cNvPr id="21" name="Picture Placeholder 18">
            <a:extLst>
              <a:ext uri="{FF2B5EF4-FFF2-40B4-BE49-F238E27FC236}">
                <a16:creationId xmlns:a16="http://schemas.microsoft.com/office/drawing/2014/main" id="{CCDBFF7A-C5EC-7301-2243-128DF6DA5986}"/>
              </a:ext>
            </a:extLst>
          </p:cNvPr>
          <p:cNvSpPr>
            <a:spLocks noGrp="1"/>
          </p:cNvSpPr>
          <p:nvPr>
            <p:ph type="pic" sz="quarter" idx="33"/>
          </p:nvPr>
        </p:nvSpPr>
        <p:spPr>
          <a:xfrm>
            <a:off x="414338" y="2571750"/>
            <a:ext cx="1666875" cy="1665288"/>
          </a:xfrm>
          <a:solidFill>
            <a:schemeClr val="bg2">
              <a:lumMod val="40000"/>
              <a:lumOff val="60000"/>
            </a:schemeClr>
          </a:solidFill>
        </p:spPr>
        <p:txBody>
          <a:bodyPr/>
          <a:lstStyle/>
          <a:p>
            <a:r>
              <a:rPr lang="en-US"/>
              <a:t>Click icon to add picture</a:t>
            </a:r>
          </a:p>
        </p:txBody>
      </p:sp>
      <p:sp>
        <p:nvSpPr>
          <p:cNvPr id="22" name="Picture Placeholder 18">
            <a:extLst>
              <a:ext uri="{FF2B5EF4-FFF2-40B4-BE49-F238E27FC236}">
                <a16:creationId xmlns:a16="http://schemas.microsoft.com/office/drawing/2014/main" id="{4BE15119-4040-F51E-D9F7-1F98C691FC24}"/>
              </a:ext>
            </a:extLst>
          </p:cNvPr>
          <p:cNvSpPr>
            <a:spLocks noGrp="1"/>
          </p:cNvSpPr>
          <p:nvPr>
            <p:ph type="pic" sz="quarter" idx="34"/>
          </p:nvPr>
        </p:nvSpPr>
        <p:spPr>
          <a:xfrm>
            <a:off x="2282680" y="2571750"/>
            <a:ext cx="1666875" cy="1665288"/>
          </a:xfrm>
          <a:solidFill>
            <a:schemeClr val="bg2">
              <a:lumMod val="40000"/>
              <a:lumOff val="60000"/>
            </a:schemeClr>
          </a:solidFill>
        </p:spPr>
        <p:txBody>
          <a:bodyPr/>
          <a:lstStyle/>
          <a:p>
            <a:r>
              <a:rPr lang="en-US"/>
              <a:t>Click icon to add picture</a:t>
            </a:r>
          </a:p>
        </p:txBody>
      </p:sp>
      <p:sp>
        <p:nvSpPr>
          <p:cNvPr id="4" name="Title 1">
            <a:extLst>
              <a:ext uri="{FF2B5EF4-FFF2-40B4-BE49-F238E27FC236}">
                <a16:creationId xmlns:a16="http://schemas.microsoft.com/office/drawing/2014/main" id="{B7D0C4FE-78E5-6C25-B7A5-51FF70EFCA2A}"/>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5" name="Text Placeholder 8">
            <a:extLst>
              <a:ext uri="{FF2B5EF4-FFF2-40B4-BE49-F238E27FC236}">
                <a16:creationId xmlns:a16="http://schemas.microsoft.com/office/drawing/2014/main" id="{AE79D31C-EA49-6EF7-3E14-A1DF6D3F1D1C}"/>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6" name="Footer Placeholder 18">
            <a:extLst>
              <a:ext uri="{FF2B5EF4-FFF2-40B4-BE49-F238E27FC236}">
                <a16:creationId xmlns:a16="http://schemas.microsoft.com/office/drawing/2014/main" id="{267223B2-8221-13AB-0382-6699B6D50868}"/>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7" name="Slide Number Placeholder 19">
            <a:extLst>
              <a:ext uri="{FF2B5EF4-FFF2-40B4-BE49-F238E27FC236}">
                <a16:creationId xmlns:a16="http://schemas.microsoft.com/office/drawing/2014/main" id="{3922382D-6724-6F60-99B3-8B0659D8FC1B}"/>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3110113487"/>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Simple Content 4">
    <p:spTree>
      <p:nvGrpSpPr>
        <p:cNvPr id="1" name=""/>
        <p:cNvGrpSpPr/>
        <p:nvPr/>
      </p:nvGrpSpPr>
      <p:grpSpPr>
        <a:xfrm>
          <a:off x="0" y="0"/>
          <a:ext cx="0" cy="0"/>
          <a:chOff x="0" y="0"/>
          <a:chExt cx="0" cy="0"/>
        </a:xfrm>
      </p:grpSpPr>
      <p:pic>
        <p:nvPicPr>
          <p:cNvPr id="21" name="Picture 20" descr="A close-up of solar panels&#10;&#10;Description automatically generated">
            <a:extLst>
              <a:ext uri="{FF2B5EF4-FFF2-40B4-BE49-F238E27FC236}">
                <a16:creationId xmlns:a16="http://schemas.microsoft.com/office/drawing/2014/main" id="{2C747AE0-5664-BACC-1F2E-733ADAB9A88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9144000" cy="5140141"/>
          </a:xfrm>
          <a:prstGeom prst="rect">
            <a:avLst/>
          </a:prstGeom>
        </p:spPr>
      </p:pic>
      <p:sp>
        <p:nvSpPr>
          <p:cNvPr id="15" name="Rectangle 14">
            <a:extLst>
              <a:ext uri="{FF2B5EF4-FFF2-40B4-BE49-F238E27FC236}">
                <a16:creationId xmlns:a16="http://schemas.microsoft.com/office/drawing/2014/main" id="{20794CA9-EA73-8202-DE44-DD9B7E628813}"/>
              </a:ext>
            </a:extLst>
          </p:cNvPr>
          <p:cNvSpPr/>
          <p:nvPr userDrawn="1"/>
        </p:nvSpPr>
        <p:spPr>
          <a:xfrm>
            <a:off x="1064145" y="0"/>
            <a:ext cx="4549255" cy="51636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1325775" y="529177"/>
            <a:ext cx="3921474" cy="994172"/>
          </a:xfrm>
        </p:spPr>
        <p:txBody>
          <a:bodyPr lIns="0" tIns="0" rIns="0" bIns="0">
            <a:noAutofit/>
          </a:bodyPr>
          <a:lstStyle>
            <a:lvl1pPr>
              <a:defRPr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1325773" y="1704941"/>
            <a:ext cx="3921473" cy="2810788"/>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18">
            <a:extLst>
              <a:ext uri="{FF2B5EF4-FFF2-40B4-BE49-F238E27FC236}">
                <a16:creationId xmlns:a16="http://schemas.microsoft.com/office/drawing/2014/main" id="{79747AC6-97FB-B76B-CB0D-2501E86D912F}"/>
              </a:ext>
            </a:extLst>
          </p:cNvPr>
          <p:cNvSpPr>
            <a:spLocks noGrp="1"/>
          </p:cNvSpPr>
          <p:nvPr>
            <p:ph type="ftr" sz="quarter" idx="12"/>
          </p:nvPr>
        </p:nvSpPr>
        <p:spPr/>
        <p:txBody>
          <a:bodyPr/>
          <a:lstStyle/>
          <a:p>
            <a:r>
              <a:rPr lang="en-US"/>
              <a:t>|  VTO</a:t>
            </a:r>
          </a:p>
        </p:txBody>
      </p:sp>
      <p:sp>
        <p:nvSpPr>
          <p:cNvPr id="20" name="Slide Number Placeholder 19">
            <a:extLst>
              <a:ext uri="{FF2B5EF4-FFF2-40B4-BE49-F238E27FC236}">
                <a16:creationId xmlns:a16="http://schemas.microsoft.com/office/drawing/2014/main" id="{FE0DD95F-BC70-4BD1-7A1C-0B858EB4BA64}"/>
              </a:ext>
            </a:extLst>
          </p:cNvPr>
          <p:cNvSpPr>
            <a:spLocks noGrp="1"/>
          </p:cNvSpPr>
          <p:nvPr>
            <p:ph type="sldNum" sz="quarter" idx="13"/>
          </p:nvPr>
        </p:nvSpPr>
        <p:spPr/>
        <p:txBody>
          <a:bodyPr/>
          <a:lstStyle/>
          <a:p>
            <a:fld id="{2D6788DA-6548-4EA8-8400-CD3CA88023E3}" type="slidenum">
              <a:rPr lang="en-US" smtClean="0"/>
              <a:pPr/>
              <a:t>‹#›</a:t>
            </a:fld>
            <a:endParaRPr lang="en-US"/>
          </a:p>
        </p:txBody>
      </p:sp>
      <p:grpSp>
        <p:nvGrpSpPr>
          <p:cNvPr id="14" name="Group 13">
            <a:extLst>
              <a:ext uri="{FF2B5EF4-FFF2-40B4-BE49-F238E27FC236}">
                <a16:creationId xmlns:a16="http://schemas.microsoft.com/office/drawing/2014/main" id="{A17E132D-12EB-A009-0F1E-A9D4501C0217}"/>
              </a:ext>
            </a:extLst>
          </p:cNvPr>
          <p:cNvGrpSpPr/>
          <p:nvPr userDrawn="1"/>
        </p:nvGrpSpPr>
        <p:grpSpPr>
          <a:xfrm>
            <a:off x="1064145" y="3360"/>
            <a:ext cx="4557665" cy="158418"/>
            <a:chOff x="907366" y="3359"/>
            <a:chExt cx="3717973" cy="262699"/>
          </a:xfrm>
        </p:grpSpPr>
        <p:sp>
          <p:nvSpPr>
            <p:cNvPr id="11" name="Freeform: Shape 10">
              <a:extLst>
                <a:ext uri="{FF2B5EF4-FFF2-40B4-BE49-F238E27FC236}">
                  <a16:creationId xmlns:a16="http://schemas.microsoft.com/office/drawing/2014/main" id="{16FBA1F6-5E02-0CAB-E984-96CB90F21609}"/>
                </a:ext>
              </a:extLst>
            </p:cNvPr>
            <p:cNvSpPr/>
            <p:nvPr/>
          </p:nvSpPr>
          <p:spPr>
            <a:xfrm rot="10800000">
              <a:off x="3386015"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rgbClr val="2FA52F"/>
            </a:solidFill>
            <a:ln w="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EC7B1EF4-60AE-95F3-EE0E-8EE53F50AE42}"/>
                </a:ext>
              </a:extLst>
            </p:cNvPr>
            <p:cNvSpPr/>
            <p:nvPr/>
          </p:nvSpPr>
          <p:spPr>
            <a:xfrm rot="10800000">
              <a:off x="2146690"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chemeClr val="accent6"/>
            </a:solidFill>
            <a:ln w="0"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4B38A79-DBEB-69E5-AF9D-30CCA3CBB643}"/>
                </a:ext>
              </a:extLst>
            </p:cNvPr>
            <p:cNvSpPr/>
            <p:nvPr/>
          </p:nvSpPr>
          <p:spPr>
            <a:xfrm rot="10800000">
              <a:off x="907366"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rgbClr val="0D918F"/>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1328559491"/>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1_Simple Content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1325775" y="529177"/>
            <a:ext cx="3921474" cy="994172"/>
          </a:xfrm>
        </p:spPr>
        <p:txBody>
          <a:bodyPr lIns="0" tIns="0" rIns="0" bIns="0">
            <a:noAutofit/>
          </a:bodyPr>
          <a:lstStyle>
            <a:lvl1pPr>
              <a:defRPr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1325773" y="1704941"/>
            <a:ext cx="3921473" cy="2810788"/>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18">
            <a:extLst>
              <a:ext uri="{FF2B5EF4-FFF2-40B4-BE49-F238E27FC236}">
                <a16:creationId xmlns:a16="http://schemas.microsoft.com/office/drawing/2014/main" id="{79747AC6-97FB-B76B-CB0D-2501E86D912F}"/>
              </a:ext>
            </a:extLst>
          </p:cNvPr>
          <p:cNvSpPr>
            <a:spLocks noGrp="1"/>
          </p:cNvSpPr>
          <p:nvPr>
            <p:ph type="ftr" sz="quarter" idx="12"/>
          </p:nvPr>
        </p:nvSpPr>
        <p:spPr/>
        <p:txBody>
          <a:bodyPr/>
          <a:lstStyle/>
          <a:p>
            <a:r>
              <a:rPr lang="en-US"/>
              <a:t>|  VTO</a:t>
            </a:r>
          </a:p>
        </p:txBody>
      </p:sp>
      <p:sp>
        <p:nvSpPr>
          <p:cNvPr id="20" name="Slide Number Placeholder 19">
            <a:extLst>
              <a:ext uri="{FF2B5EF4-FFF2-40B4-BE49-F238E27FC236}">
                <a16:creationId xmlns:a16="http://schemas.microsoft.com/office/drawing/2014/main" id="{FE0DD95F-BC70-4BD1-7A1C-0B858EB4BA64}"/>
              </a:ext>
            </a:extLst>
          </p:cNvPr>
          <p:cNvSpPr>
            <a:spLocks noGrp="1"/>
          </p:cNvSpPr>
          <p:nvPr>
            <p:ph type="sldNum" sz="quarter" idx="13"/>
          </p:nvPr>
        </p:nvSpPr>
        <p:spPr/>
        <p:txBody>
          <a:bodyPr/>
          <a:lstStyle/>
          <a:p>
            <a:fld id="{2D6788DA-6548-4EA8-8400-CD3CA88023E3}" type="slidenum">
              <a:rPr lang="en-US" smtClean="0"/>
              <a:pPr/>
              <a:t>‹#›</a:t>
            </a:fld>
            <a:endParaRPr lang="en-US"/>
          </a:p>
        </p:txBody>
      </p:sp>
    </p:spTree>
    <p:extLst>
      <p:ext uri="{BB962C8B-B14F-4D97-AF65-F5344CB8AC3E}">
        <p14:creationId xmlns:p14="http://schemas.microsoft.com/office/powerpoint/2010/main" val="2958727384"/>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Simple Content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D7B4609-4E1B-22CD-5A75-825DE5F0D4D4}"/>
              </a:ext>
            </a:extLst>
          </p:cNvPr>
          <p:cNvSpPr/>
          <p:nvPr userDrawn="1"/>
        </p:nvSpPr>
        <p:spPr>
          <a:xfrm>
            <a:off x="-67603" y="0"/>
            <a:ext cx="4284003" cy="516369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689317" y="529176"/>
            <a:ext cx="2942883" cy="1363123"/>
          </a:xfrm>
        </p:spPr>
        <p:txBody>
          <a:bodyPr lIns="0" tIns="0" rIns="0" bIns="0">
            <a:noAutofit/>
          </a:bodyPr>
          <a:lstStyle>
            <a:lvl1pPr>
              <a:defRPr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689317" y="2006599"/>
            <a:ext cx="2942883" cy="2509129"/>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18">
            <a:extLst>
              <a:ext uri="{FF2B5EF4-FFF2-40B4-BE49-F238E27FC236}">
                <a16:creationId xmlns:a16="http://schemas.microsoft.com/office/drawing/2014/main" id="{79747AC6-97FB-B76B-CB0D-2501E86D912F}"/>
              </a:ext>
            </a:extLst>
          </p:cNvPr>
          <p:cNvSpPr>
            <a:spLocks noGrp="1"/>
          </p:cNvSpPr>
          <p:nvPr>
            <p:ph type="ftr" sz="quarter" idx="12"/>
          </p:nvPr>
        </p:nvSpPr>
        <p:spPr/>
        <p:txBody>
          <a:bodyPr/>
          <a:lstStyle/>
          <a:p>
            <a:r>
              <a:rPr lang="en-US"/>
              <a:t>|  VTO</a:t>
            </a:r>
          </a:p>
        </p:txBody>
      </p:sp>
      <p:sp>
        <p:nvSpPr>
          <p:cNvPr id="20" name="Slide Number Placeholder 19">
            <a:extLst>
              <a:ext uri="{FF2B5EF4-FFF2-40B4-BE49-F238E27FC236}">
                <a16:creationId xmlns:a16="http://schemas.microsoft.com/office/drawing/2014/main" id="{FE0DD95F-BC70-4BD1-7A1C-0B858EB4BA64}"/>
              </a:ext>
            </a:extLst>
          </p:cNvPr>
          <p:cNvSpPr>
            <a:spLocks noGrp="1"/>
          </p:cNvSpPr>
          <p:nvPr>
            <p:ph type="sldNum" sz="quarter" idx="13"/>
          </p:nvPr>
        </p:nvSpPr>
        <p:spPr/>
        <p:txBody>
          <a:bodyPr/>
          <a:lstStyle/>
          <a:p>
            <a:fld id="{2D6788DA-6548-4EA8-8400-CD3CA88023E3}" type="slidenum">
              <a:rPr lang="en-US" smtClean="0"/>
              <a:pPr/>
              <a:t>‹#›</a:t>
            </a:fld>
            <a:endParaRPr lang="en-US"/>
          </a:p>
        </p:txBody>
      </p:sp>
      <p:sp>
        <p:nvSpPr>
          <p:cNvPr id="4" name="Picture Placeholder 4">
            <a:extLst>
              <a:ext uri="{FF2B5EF4-FFF2-40B4-BE49-F238E27FC236}">
                <a16:creationId xmlns:a16="http://schemas.microsoft.com/office/drawing/2014/main" id="{EC0F4492-8746-C4EE-AD43-F20C46D44B6D}"/>
              </a:ext>
            </a:extLst>
          </p:cNvPr>
          <p:cNvSpPr>
            <a:spLocks noGrp="1"/>
          </p:cNvSpPr>
          <p:nvPr>
            <p:ph type="pic" sz="quarter" idx="27"/>
          </p:nvPr>
        </p:nvSpPr>
        <p:spPr>
          <a:xfrm>
            <a:off x="4216400" y="-9525"/>
            <a:ext cx="4927600" cy="5153025"/>
          </a:xfrm>
        </p:spPr>
        <p:txBody>
          <a:bodyPr/>
          <a:lstStyle/>
          <a:p>
            <a:r>
              <a:rPr lang="en-US"/>
              <a:t>Click icon to add picture</a:t>
            </a:r>
          </a:p>
        </p:txBody>
      </p:sp>
    </p:spTree>
    <p:extLst>
      <p:ext uri="{BB962C8B-B14F-4D97-AF65-F5344CB8AC3E}">
        <p14:creationId xmlns:p14="http://schemas.microsoft.com/office/powerpoint/2010/main" val="1727643959"/>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1_Title Slide - one phot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hasCustomPrompt="1"/>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Closing Slide</a:t>
            </a:r>
          </a:p>
        </p:txBody>
      </p:sp>
      <p:sp>
        <p:nvSpPr>
          <p:cNvPr id="8" name="Picture Placeholder 7">
            <a:extLst>
              <a:ext uri="{FF2B5EF4-FFF2-40B4-BE49-F238E27FC236}">
                <a16:creationId xmlns:a16="http://schemas.microsoft.com/office/drawing/2014/main" id="{C9C58D55-8959-EC9E-0D44-1AEE0283F85A}"/>
              </a:ext>
            </a:extLst>
          </p:cNvPr>
          <p:cNvSpPr>
            <a:spLocks noGrp="1"/>
          </p:cNvSpPr>
          <p:nvPr>
            <p:ph type="pic" sz="quarter" idx="10"/>
          </p:nvPr>
        </p:nvSpPr>
        <p:spPr>
          <a:xfrm>
            <a:off x="4114800" y="0"/>
            <a:ext cx="5029200" cy="5143500"/>
          </a:xfrm>
          <a:solidFill>
            <a:schemeClr val="bg2">
              <a:lumMod val="20000"/>
              <a:lumOff val="80000"/>
            </a:schemeClr>
          </a:solidFill>
        </p:spPr>
        <p:txBody>
          <a:bodyPr/>
          <a:lstStyle/>
          <a:p>
            <a:r>
              <a:rPr lang="en-US"/>
              <a:t>Click icon to add picture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14" name="Graphic 13">
            <a:extLst>
              <a:ext uri="{FF2B5EF4-FFF2-40B4-BE49-F238E27FC236}">
                <a16:creationId xmlns:a16="http://schemas.microsoft.com/office/drawing/2014/main" id="{C7E69D77-D679-DF69-ED53-652F479A19F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4396589"/>
            <a:ext cx="552076" cy="539942"/>
          </a:xfrm>
          <a:prstGeom prst="rect">
            <a:avLst/>
          </a:prstGeom>
        </p:spPr>
      </p:pic>
      <p:pic>
        <p:nvPicPr>
          <p:cNvPr id="16" name="Graphic 15">
            <a:extLst>
              <a:ext uri="{FF2B5EF4-FFF2-40B4-BE49-F238E27FC236}">
                <a16:creationId xmlns:a16="http://schemas.microsoft.com/office/drawing/2014/main" id="{50E21878-CE22-832B-B670-B3D623BCF0D5}"/>
              </a:ext>
            </a:extLst>
          </p:cNvPr>
          <p:cNvPicPr>
            <a:picLocks noChangeAspect="1"/>
          </p:cNvPicPr>
          <p:nvPr userDrawn="1"/>
        </p:nvPicPr>
        <p:blipFill>
          <a:blip r:embed="rId4" cstate="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82438" y="4510983"/>
            <a:ext cx="3098800" cy="311153"/>
          </a:xfrm>
          <a:prstGeom prst="rect">
            <a:avLst/>
          </a:prstGeom>
        </p:spPr>
      </p:pic>
    </p:spTree>
    <p:extLst>
      <p:ext uri="{BB962C8B-B14F-4D97-AF65-F5344CB8AC3E}">
        <p14:creationId xmlns:p14="http://schemas.microsoft.com/office/powerpoint/2010/main" val="3671721465"/>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1_Title Slide 2 - one phot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hasCustomPrompt="1"/>
          </p:nvPr>
        </p:nvSpPr>
        <p:spPr>
          <a:xfrm>
            <a:off x="552077" y="1097002"/>
            <a:ext cx="2994069" cy="1420838"/>
          </a:xfrm>
        </p:spPr>
        <p:txBody>
          <a:bodyPr lIns="0" tIns="0" rIns="0" bIns="0" anchor="b" anchorCtr="0">
            <a:noAutofit/>
          </a:bodyPr>
          <a:lstStyle>
            <a:lvl1pPr>
              <a:lnSpc>
                <a:spcPts val="3000"/>
              </a:lnSpc>
              <a:spcAft>
                <a:spcPts val="1200"/>
              </a:spcAft>
              <a:defRPr sz="2800" b="1" spc="-100" baseline="0"/>
            </a:lvl1pPr>
          </a:lstStyle>
          <a:p>
            <a:r>
              <a:rPr lang="en-US"/>
              <a:t>Closing Slide</a:t>
            </a:r>
          </a:p>
        </p:txBody>
      </p:sp>
      <p:sp>
        <p:nvSpPr>
          <p:cNvPr id="8" name="Picture Placeholder 7">
            <a:extLst>
              <a:ext uri="{FF2B5EF4-FFF2-40B4-BE49-F238E27FC236}">
                <a16:creationId xmlns:a16="http://schemas.microsoft.com/office/drawing/2014/main" id="{C9C58D55-8959-EC9E-0D44-1AEE0283F85A}"/>
              </a:ext>
            </a:extLst>
          </p:cNvPr>
          <p:cNvSpPr>
            <a:spLocks noGrp="1"/>
          </p:cNvSpPr>
          <p:nvPr>
            <p:ph type="pic" sz="quarter" idx="10"/>
          </p:nvPr>
        </p:nvSpPr>
        <p:spPr>
          <a:xfrm>
            <a:off x="4114800" y="0"/>
            <a:ext cx="5029200" cy="5143500"/>
          </a:xfrm>
          <a:solidFill>
            <a:schemeClr val="bg2">
              <a:lumMod val="20000"/>
              <a:lumOff val="80000"/>
            </a:schemeClr>
          </a:solidFill>
        </p:spPr>
        <p:txBody>
          <a:bodyPr/>
          <a:lstStyle/>
          <a:p>
            <a:r>
              <a:rPr lang="en-US"/>
              <a:t>Click icon to add picture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2841983"/>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4" name="Graphic 3">
            <a:extLst>
              <a:ext uri="{FF2B5EF4-FFF2-40B4-BE49-F238E27FC236}">
                <a16:creationId xmlns:a16="http://schemas.microsoft.com/office/drawing/2014/main" id="{BAF8D473-A4D1-F060-4417-D381174F2B9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52161" y="3638550"/>
            <a:ext cx="1943100" cy="1504950"/>
          </a:xfrm>
          <a:prstGeom prst="rect">
            <a:avLst/>
          </a:prstGeom>
        </p:spPr>
      </p:pic>
    </p:spTree>
    <p:extLst>
      <p:ext uri="{BB962C8B-B14F-4D97-AF65-F5344CB8AC3E}">
        <p14:creationId xmlns:p14="http://schemas.microsoft.com/office/powerpoint/2010/main" val="2288627704"/>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1_Title Slide 5 - one photo">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70F45841-CD9D-34BD-7031-0B1315BC6349}"/>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4098223" y="0"/>
            <a:ext cx="5045777" cy="5143500"/>
          </a:xfrm>
          <a:prstGeom prst="rect">
            <a:avLst/>
          </a:prstGeom>
        </p:spPr>
      </p:pic>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hasCustomPrompt="1"/>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Closing Slide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14" name="Graphic 13">
            <a:extLst>
              <a:ext uri="{FF2B5EF4-FFF2-40B4-BE49-F238E27FC236}">
                <a16:creationId xmlns:a16="http://schemas.microsoft.com/office/drawing/2014/main" id="{C7E69D77-D679-DF69-ED53-652F479A19F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 y="4338690"/>
            <a:ext cx="552076" cy="539942"/>
          </a:xfrm>
          <a:prstGeom prst="rect">
            <a:avLst/>
          </a:prstGeom>
        </p:spPr>
      </p:pic>
      <p:pic>
        <p:nvPicPr>
          <p:cNvPr id="4" name="Graphic 3">
            <a:extLst>
              <a:ext uri="{FF2B5EF4-FFF2-40B4-BE49-F238E27FC236}">
                <a16:creationId xmlns:a16="http://schemas.microsoft.com/office/drawing/2014/main" id="{8B79BC14-5BD5-20BD-BF0F-011F9C1AB4A4}"/>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4114800" y="2238090"/>
            <a:ext cx="5029200" cy="2905409"/>
          </a:xfrm>
          <a:prstGeom prst="rect">
            <a:avLst/>
          </a:prstGeom>
        </p:spPr>
      </p:pic>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a:extLst>
              <a:ext uri="{FF2B5EF4-FFF2-40B4-BE49-F238E27FC236}">
                <a16:creationId xmlns:a16="http://schemas.microsoft.com/office/drawing/2014/main" id="{661B3BAB-7C4C-80F2-B5EE-D6054C61F966}"/>
              </a:ext>
            </a:extLst>
          </p:cNvPr>
          <p:cNvPicPr>
            <a:picLocks noChangeAspect="1"/>
          </p:cNvPicPr>
          <p:nvPr userDrawn="1"/>
        </p:nvPicPr>
        <p:blipFill>
          <a:blip r:embed="rId7" cstate="print">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82438" y="4453084"/>
            <a:ext cx="3098800" cy="311153"/>
          </a:xfrm>
          <a:prstGeom prst="rect">
            <a:avLst/>
          </a:prstGeom>
        </p:spPr>
      </p:pic>
    </p:spTree>
    <p:extLst>
      <p:ext uri="{BB962C8B-B14F-4D97-AF65-F5344CB8AC3E}">
        <p14:creationId xmlns:p14="http://schemas.microsoft.com/office/powerpoint/2010/main" val="585199760"/>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1_Title Slide 6 - one photo">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70F45841-CD9D-34BD-7031-0B1315BC6349}"/>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4098223" y="0"/>
            <a:ext cx="5045777" cy="5143500"/>
          </a:xfrm>
          <a:prstGeom prst="rect">
            <a:avLst/>
          </a:prstGeom>
        </p:spPr>
      </p:pic>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hasCustomPrompt="1"/>
          </p:nvPr>
        </p:nvSpPr>
        <p:spPr>
          <a:xfrm>
            <a:off x="552077" y="992887"/>
            <a:ext cx="2994069" cy="1420838"/>
          </a:xfrm>
        </p:spPr>
        <p:txBody>
          <a:bodyPr lIns="0" tIns="0" rIns="0" bIns="0" anchor="b" anchorCtr="0">
            <a:noAutofit/>
          </a:bodyPr>
          <a:lstStyle>
            <a:lvl1pPr>
              <a:lnSpc>
                <a:spcPts val="3000"/>
              </a:lnSpc>
              <a:spcAft>
                <a:spcPts val="1200"/>
              </a:spcAft>
              <a:defRPr sz="2800" b="1" spc="-100" baseline="0"/>
            </a:lvl1pPr>
          </a:lstStyle>
          <a:p>
            <a:r>
              <a:rPr lang="en-US"/>
              <a:t>Closing Slide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2737868"/>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4" name="Graphic 3">
            <a:extLst>
              <a:ext uri="{FF2B5EF4-FFF2-40B4-BE49-F238E27FC236}">
                <a16:creationId xmlns:a16="http://schemas.microsoft.com/office/drawing/2014/main" id="{8B79BC14-5BD5-20BD-BF0F-011F9C1AB4A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114800" y="2238090"/>
            <a:ext cx="5029200" cy="2905409"/>
          </a:xfrm>
          <a:prstGeom prst="rect">
            <a:avLst/>
          </a:prstGeom>
        </p:spPr>
      </p:pic>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C4B895EA-76B7-8BFF-F433-37B9B9C8DD7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52161" y="3638549"/>
            <a:ext cx="1943100" cy="1504950"/>
          </a:xfrm>
          <a:prstGeom prst="rect">
            <a:avLst/>
          </a:prstGeom>
        </p:spPr>
      </p:pic>
    </p:spTree>
    <p:extLst>
      <p:ext uri="{BB962C8B-B14F-4D97-AF65-F5344CB8AC3E}">
        <p14:creationId xmlns:p14="http://schemas.microsoft.com/office/powerpoint/2010/main" val="790386775"/>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p:cSld name="1 column - whi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Content Placeholder 6"/>
          <p:cNvSpPr>
            <a:spLocks noGrp="1"/>
          </p:cNvSpPr>
          <p:nvPr>
            <p:ph sz="quarter" idx="10"/>
          </p:nvPr>
        </p:nvSpPr>
        <p:spPr>
          <a:xfrm>
            <a:off x="358212" y="784900"/>
            <a:ext cx="8427200" cy="402802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79955872"/>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p:cSld name="Chart - whi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Chart Placeholder 6"/>
          <p:cNvSpPr>
            <a:spLocks noGrp="1"/>
          </p:cNvSpPr>
          <p:nvPr>
            <p:ph type="chart" sz="quarter" idx="10"/>
          </p:nvPr>
        </p:nvSpPr>
        <p:spPr>
          <a:xfrm>
            <a:off x="365776" y="784196"/>
            <a:ext cx="7575460" cy="3933480"/>
          </a:xfrm>
          <a:prstGeom prst="rect">
            <a:avLst/>
          </a:prstGeom>
        </p:spPr>
        <p:txBody>
          <a:bodyPr rtlCol="0">
            <a:normAutofit/>
          </a:bodyPr>
          <a:lstStyle/>
          <a:p>
            <a:pPr lvl="0"/>
            <a:r>
              <a:rPr lang="en-US" noProof="0"/>
              <a:t>Click icon to add chart</a:t>
            </a:r>
          </a:p>
        </p:txBody>
      </p:sp>
    </p:spTree>
    <p:extLst>
      <p:ext uri="{BB962C8B-B14F-4D97-AF65-F5344CB8AC3E}">
        <p14:creationId xmlns:p14="http://schemas.microsoft.com/office/powerpoint/2010/main" val="3561513524"/>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1"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28650" y="4767265"/>
            <a:ext cx="2057400" cy="273844"/>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2CD35B0F-00DF-4873-8D02-8CD390198A1B}" type="datetimeFigureOut">
              <a:rPr kumimoji="0" lang="en-US" sz="1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12/9/2024</a:t>
            </a:fld>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6" name="Footer Placeholder 5"/>
          <p:cNvSpPr>
            <a:spLocks noGrp="1"/>
          </p:cNvSpPr>
          <p:nvPr>
            <p:ph type="ftr" sz="quarter" idx="11"/>
          </p:nvPr>
        </p:nvSpPr>
        <p:spPr>
          <a:xfrm>
            <a:off x="3028950" y="4767265"/>
            <a:ext cx="3086100" cy="273844"/>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800" b="1" i="0" u="none" strike="noStrike" kern="1200" cap="none" spc="0" normalizeH="0" baseline="0" noProof="0">
              <a:ln>
                <a:noFill/>
              </a:ln>
              <a:solidFill>
                <a:srgbClr val="000000">
                  <a:tint val="82000"/>
                </a:srgbClr>
              </a:solidFill>
              <a:effectLst/>
              <a:uLnTx/>
              <a:uFillTx/>
              <a:latin typeface="Arial" panose="020B0604020202020204"/>
              <a:ea typeface="+mn-ea"/>
              <a:cs typeface="+mn-cs"/>
            </a:endParaRPr>
          </a:p>
        </p:txBody>
      </p:sp>
      <p:sp>
        <p:nvSpPr>
          <p:cNvPr id="7" name="Slide Number Placeholder 6"/>
          <p:cNvSpPr>
            <a:spLocks noGrp="1"/>
          </p:cNvSpPr>
          <p:nvPr>
            <p:ph type="sldNum" sz="quarter" idx="12"/>
          </p:nvPr>
        </p:nvSpPr>
        <p:spPr>
          <a:xfrm>
            <a:off x="8515351" y="4767265"/>
            <a:ext cx="522513" cy="273844"/>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C7C0DB1-048C-4E11-AE6F-63AF5E0B91F8}" type="slidenum">
              <a:rPr kumimoji="0" lang="en-US" sz="800" b="1" i="0" u="none" strike="noStrike" kern="1200" cap="none" spc="0" normalizeH="0" baseline="0" noProof="0" smtClean="0">
                <a:ln>
                  <a:noFill/>
                </a:ln>
                <a:solidFill>
                  <a:srgbClr val="000000">
                    <a:tint val="82000"/>
                  </a:srgbClr>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800" b="1" i="0" u="none" strike="noStrike" kern="1200" cap="none" spc="0" normalizeH="0" baseline="0" noProof="0">
              <a:ln>
                <a:noFill/>
              </a:ln>
              <a:solidFill>
                <a:srgbClr val="000000">
                  <a:tint val="82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8659965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Photos Slide – Yellow">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68837A6-E1B4-4B66-52F0-032787498255}"/>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a:extLst>
              <a:ext uri="{FF2B5EF4-FFF2-40B4-BE49-F238E27FC236}">
                <a16:creationId xmlns:a16="http://schemas.microsoft.com/office/drawing/2014/main" id="{2019C90C-DC4E-2E51-054B-083B16CC0AC5}"/>
              </a:ext>
            </a:extLst>
          </p:cNvPr>
          <p:cNvSpPr/>
          <p:nvPr userDrawn="1"/>
        </p:nvSpPr>
        <p:spPr>
          <a:xfrm>
            <a:off x="4428532" y="3694671"/>
            <a:ext cx="4730297" cy="776004"/>
          </a:xfrm>
          <a:custGeom>
            <a:avLst/>
            <a:gdLst>
              <a:gd name="connsiteX0" fmla="*/ 388002 w 4730297"/>
              <a:gd name="connsiteY0" fmla="*/ 0 h 776004"/>
              <a:gd name="connsiteX1" fmla="*/ 4730297 w 4730297"/>
              <a:gd name="connsiteY1" fmla="*/ 0 h 776004"/>
              <a:gd name="connsiteX2" fmla="*/ 4730297 w 4730297"/>
              <a:gd name="connsiteY2" fmla="*/ 776004 h 776004"/>
              <a:gd name="connsiteX3" fmla="*/ 388002 w 4730297"/>
              <a:gd name="connsiteY3" fmla="*/ 776004 h 776004"/>
              <a:gd name="connsiteX4" fmla="*/ 0 w 4730297"/>
              <a:gd name="connsiteY4" fmla="*/ 388002 h 776004"/>
              <a:gd name="connsiteX5" fmla="*/ 388002 w 4730297"/>
              <a:gd name="connsiteY5" fmla="*/ 0 h 77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0297" h="776004">
                <a:moveTo>
                  <a:pt x="388002" y="0"/>
                </a:moveTo>
                <a:lnTo>
                  <a:pt x="4730297" y="0"/>
                </a:lnTo>
                <a:lnTo>
                  <a:pt x="4730297" y="776004"/>
                </a:lnTo>
                <a:lnTo>
                  <a:pt x="388002" y="776004"/>
                </a:lnTo>
                <a:cubicBezTo>
                  <a:pt x="173714" y="776004"/>
                  <a:pt x="0" y="602290"/>
                  <a:pt x="0" y="388002"/>
                </a:cubicBezTo>
                <a:cubicBezTo>
                  <a:pt x="0" y="173714"/>
                  <a:pt x="173714" y="0"/>
                  <a:pt x="388002" y="0"/>
                </a:cubicBezTo>
                <a:close/>
              </a:path>
            </a:pathLst>
          </a:cu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Picture Placeholder 17">
            <a:extLst>
              <a:ext uri="{FF2B5EF4-FFF2-40B4-BE49-F238E27FC236}">
                <a16:creationId xmlns:a16="http://schemas.microsoft.com/office/drawing/2014/main" id="{EC22C66E-75B8-C340-9CF2-F2F69C26B0E4}"/>
              </a:ext>
            </a:extLst>
          </p:cNvPr>
          <p:cNvSpPr>
            <a:spLocks noGrp="1"/>
          </p:cNvSpPr>
          <p:nvPr>
            <p:ph type="pic" sz="quarter" idx="30" hasCustomPrompt="1"/>
          </p:nvPr>
        </p:nvSpPr>
        <p:spPr>
          <a:xfrm>
            <a:off x="4572000" y="3827918"/>
            <a:ext cx="531546" cy="531546"/>
          </a:xfrm>
        </p:spPr>
        <p:txBody>
          <a:bodyPr>
            <a:normAutofit/>
          </a:bodyPr>
          <a:lstStyle>
            <a:lvl1pPr marL="0" indent="0">
              <a:buNone/>
              <a:defRPr sz="1000"/>
            </a:lvl1pPr>
          </a:lstStyle>
          <a:p>
            <a:r>
              <a:rPr lang="en-US"/>
              <a:t>icon</a:t>
            </a:r>
          </a:p>
        </p:txBody>
      </p:sp>
      <p:sp>
        <p:nvSpPr>
          <p:cNvPr id="19" name="Picture Placeholder 18">
            <a:extLst>
              <a:ext uri="{FF2B5EF4-FFF2-40B4-BE49-F238E27FC236}">
                <a16:creationId xmlns:a16="http://schemas.microsoft.com/office/drawing/2014/main" id="{9913ACC7-E0DC-E13D-7C4F-A30B47833650}"/>
              </a:ext>
            </a:extLst>
          </p:cNvPr>
          <p:cNvSpPr>
            <a:spLocks noGrp="1"/>
          </p:cNvSpPr>
          <p:nvPr>
            <p:ph type="pic" sz="quarter" idx="31"/>
          </p:nvPr>
        </p:nvSpPr>
        <p:spPr>
          <a:xfrm>
            <a:off x="414338" y="673100"/>
            <a:ext cx="1666875" cy="1665288"/>
          </a:xfrm>
          <a:solidFill>
            <a:schemeClr val="bg2">
              <a:lumMod val="40000"/>
              <a:lumOff val="60000"/>
            </a:schemeClr>
          </a:solidFill>
        </p:spPr>
        <p:txBody>
          <a:bodyPr/>
          <a:lstStyle/>
          <a:p>
            <a:r>
              <a:rPr lang="en-US"/>
              <a:t>Click icon to add picture</a:t>
            </a:r>
          </a:p>
        </p:txBody>
      </p:sp>
      <p:sp>
        <p:nvSpPr>
          <p:cNvPr id="20" name="Picture Placeholder 18">
            <a:extLst>
              <a:ext uri="{FF2B5EF4-FFF2-40B4-BE49-F238E27FC236}">
                <a16:creationId xmlns:a16="http://schemas.microsoft.com/office/drawing/2014/main" id="{E3351273-376D-65CE-DB0E-684FD841E61B}"/>
              </a:ext>
            </a:extLst>
          </p:cNvPr>
          <p:cNvSpPr>
            <a:spLocks noGrp="1"/>
          </p:cNvSpPr>
          <p:nvPr>
            <p:ph type="pic" sz="quarter" idx="32"/>
          </p:nvPr>
        </p:nvSpPr>
        <p:spPr>
          <a:xfrm>
            <a:off x="2282680" y="673100"/>
            <a:ext cx="1666875" cy="1665288"/>
          </a:xfrm>
          <a:solidFill>
            <a:schemeClr val="bg2">
              <a:lumMod val="40000"/>
              <a:lumOff val="60000"/>
            </a:schemeClr>
          </a:solidFill>
        </p:spPr>
        <p:txBody>
          <a:bodyPr/>
          <a:lstStyle/>
          <a:p>
            <a:r>
              <a:rPr lang="en-US"/>
              <a:t>Click icon to add picture</a:t>
            </a:r>
          </a:p>
        </p:txBody>
      </p:sp>
      <p:sp>
        <p:nvSpPr>
          <p:cNvPr id="21" name="Picture Placeholder 18">
            <a:extLst>
              <a:ext uri="{FF2B5EF4-FFF2-40B4-BE49-F238E27FC236}">
                <a16:creationId xmlns:a16="http://schemas.microsoft.com/office/drawing/2014/main" id="{CCDBFF7A-C5EC-7301-2243-128DF6DA5986}"/>
              </a:ext>
            </a:extLst>
          </p:cNvPr>
          <p:cNvSpPr>
            <a:spLocks noGrp="1"/>
          </p:cNvSpPr>
          <p:nvPr>
            <p:ph type="pic" sz="quarter" idx="33"/>
          </p:nvPr>
        </p:nvSpPr>
        <p:spPr>
          <a:xfrm>
            <a:off x="414338" y="2571750"/>
            <a:ext cx="1666875" cy="1665288"/>
          </a:xfrm>
          <a:solidFill>
            <a:schemeClr val="bg2">
              <a:lumMod val="40000"/>
              <a:lumOff val="60000"/>
            </a:schemeClr>
          </a:solidFill>
        </p:spPr>
        <p:txBody>
          <a:bodyPr/>
          <a:lstStyle/>
          <a:p>
            <a:r>
              <a:rPr lang="en-US"/>
              <a:t>Click icon to add picture</a:t>
            </a:r>
          </a:p>
        </p:txBody>
      </p:sp>
      <p:sp>
        <p:nvSpPr>
          <p:cNvPr id="22" name="Picture Placeholder 18">
            <a:extLst>
              <a:ext uri="{FF2B5EF4-FFF2-40B4-BE49-F238E27FC236}">
                <a16:creationId xmlns:a16="http://schemas.microsoft.com/office/drawing/2014/main" id="{4BE15119-4040-F51E-D9F7-1F98C691FC24}"/>
              </a:ext>
            </a:extLst>
          </p:cNvPr>
          <p:cNvSpPr>
            <a:spLocks noGrp="1"/>
          </p:cNvSpPr>
          <p:nvPr>
            <p:ph type="pic" sz="quarter" idx="34"/>
          </p:nvPr>
        </p:nvSpPr>
        <p:spPr>
          <a:xfrm>
            <a:off x="2282680" y="2571750"/>
            <a:ext cx="1666875" cy="1665288"/>
          </a:xfrm>
          <a:solidFill>
            <a:schemeClr val="bg2">
              <a:lumMod val="40000"/>
              <a:lumOff val="60000"/>
            </a:schemeClr>
          </a:solidFill>
        </p:spPr>
        <p:txBody>
          <a:bodyPr/>
          <a:lstStyle/>
          <a:p>
            <a:r>
              <a:rPr lang="en-US"/>
              <a:t>Click icon to add picture</a:t>
            </a:r>
          </a:p>
        </p:txBody>
      </p:sp>
      <p:sp>
        <p:nvSpPr>
          <p:cNvPr id="4" name="Title 1">
            <a:extLst>
              <a:ext uri="{FF2B5EF4-FFF2-40B4-BE49-F238E27FC236}">
                <a16:creationId xmlns:a16="http://schemas.microsoft.com/office/drawing/2014/main" id="{C5D35287-8E27-3110-1A0C-2B29630A672D}"/>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5" name="Text Placeholder 8">
            <a:extLst>
              <a:ext uri="{FF2B5EF4-FFF2-40B4-BE49-F238E27FC236}">
                <a16:creationId xmlns:a16="http://schemas.microsoft.com/office/drawing/2014/main" id="{0A2F88E1-07D0-4408-8AD7-AF5D34EBCCEE}"/>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6" name="Footer Placeholder 18">
            <a:extLst>
              <a:ext uri="{FF2B5EF4-FFF2-40B4-BE49-F238E27FC236}">
                <a16:creationId xmlns:a16="http://schemas.microsoft.com/office/drawing/2014/main" id="{18C1BC06-52A1-6ECB-324C-10563530FBE8}"/>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7" name="Slide Number Placeholder 19">
            <a:extLst>
              <a:ext uri="{FF2B5EF4-FFF2-40B4-BE49-F238E27FC236}">
                <a16:creationId xmlns:a16="http://schemas.microsoft.com/office/drawing/2014/main" id="{51C690BB-8A61-57E4-A4DC-C2BF1CD3746B}"/>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8" name="Text Placeholder 8">
            <a:extLst>
              <a:ext uri="{FF2B5EF4-FFF2-40B4-BE49-F238E27FC236}">
                <a16:creationId xmlns:a16="http://schemas.microsoft.com/office/drawing/2014/main" id="{C56704C5-D995-C988-5CB9-A2EE9DF621A7}"/>
              </a:ext>
            </a:extLst>
          </p:cNvPr>
          <p:cNvSpPr>
            <a:spLocks noGrp="1"/>
          </p:cNvSpPr>
          <p:nvPr>
            <p:ph type="body" sz="quarter" idx="29" hasCustomPrompt="1"/>
          </p:nvPr>
        </p:nvSpPr>
        <p:spPr>
          <a:xfrm>
            <a:off x="5247991" y="3870892"/>
            <a:ext cx="3226658" cy="423562"/>
          </a:xfrm>
        </p:spPr>
        <p:txBody>
          <a:bodyPr lIns="0" tIns="0" rIns="0" bIns="0">
            <a:noAutofit/>
          </a:bodyPr>
          <a:lstStyle>
            <a:lvl1pPr marL="0" indent="0">
              <a:lnSpc>
                <a:spcPct val="100000"/>
              </a:lnSpc>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Tree>
    <p:extLst>
      <p:ext uri="{BB962C8B-B14F-4D97-AF65-F5344CB8AC3E}">
        <p14:creationId xmlns:p14="http://schemas.microsoft.com/office/powerpoint/2010/main" val="3204056100"/>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900337"/>
            <a:ext cx="8229600" cy="3694286"/>
          </a:xfrm>
          <a:prstGeom prst="rect">
            <a:avLst/>
          </a:prstGeom>
        </p:spPr>
        <p:txBody>
          <a:bodyPr/>
          <a:lstStyle>
            <a:lvl1pPr>
              <a:defRPr sz="1649"/>
            </a:lvl1pPr>
            <a:lvl2pPr>
              <a:defRPr sz="1349"/>
            </a:lvl2pPr>
            <a:lvl3pPr>
              <a:defRPr sz="1349"/>
            </a:lvl3pPr>
            <a:lvl4pPr>
              <a:defRPr sz="1349"/>
            </a:lvl4pPr>
            <a:lvl5pPr>
              <a:defRPr sz="1349"/>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14935823"/>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userDrawn="1">
  <p:cSld name="Text Slide –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5" y="529177"/>
            <a:ext cx="5411445" cy="994172"/>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704941"/>
            <a:ext cx="7765366" cy="2810788"/>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8">
            <a:extLst>
              <a:ext uri="{FF2B5EF4-FFF2-40B4-BE49-F238E27FC236}">
                <a16:creationId xmlns:a16="http://schemas.microsoft.com/office/drawing/2014/main" id="{C54A462B-68A8-6AA8-9F20-AE132F9160C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8" name="Slide Number Placeholder 19">
            <a:extLst>
              <a:ext uri="{FF2B5EF4-FFF2-40B4-BE49-F238E27FC236}">
                <a16:creationId xmlns:a16="http://schemas.microsoft.com/office/drawing/2014/main" id="{E2690D2E-F072-B3C9-D030-D818B9950A12}"/>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3" name="Right Triangle 7">
            <a:extLst>
              <a:ext uri="{FF2B5EF4-FFF2-40B4-BE49-F238E27FC236}">
                <a16:creationId xmlns:a16="http://schemas.microsoft.com/office/drawing/2014/main" id="{14461F7D-A1BC-02DD-2D5B-AD11F4C9F909}"/>
              </a:ext>
            </a:extLst>
          </p:cNvPr>
          <p:cNvSpPr/>
          <p:nvPr userDrawn="1"/>
        </p:nvSpPr>
        <p:spPr>
          <a:xfrm rot="10800000">
            <a:off x="4755096" y="3364"/>
            <a:ext cx="4388903" cy="1914645"/>
          </a:xfrm>
          <a:custGeom>
            <a:avLst/>
            <a:gdLst>
              <a:gd name="connsiteX0" fmla="*/ 0 w 4277390"/>
              <a:gd name="connsiteY0" fmla="*/ 1998487 h 1998487"/>
              <a:gd name="connsiteX1" fmla="*/ 0 w 4277390"/>
              <a:gd name="connsiteY1" fmla="*/ 0 h 1998487"/>
              <a:gd name="connsiteX2" fmla="*/ 4277390 w 4277390"/>
              <a:gd name="connsiteY2" fmla="*/ 1998487 h 1998487"/>
              <a:gd name="connsiteX3" fmla="*/ 0 w 4277390"/>
              <a:gd name="connsiteY3" fmla="*/ 1998487 h 1998487"/>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Lst>
            <a:ahLst/>
            <a:cxnLst>
              <a:cxn ang="0">
                <a:pos x="connsiteX0" y="connsiteY0"/>
              </a:cxn>
              <a:cxn ang="0">
                <a:pos x="connsiteX1" y="connsiteY1"/>
              </a:cxn>
              <a:cxn ang="0">
                <a:pos x="connsiteX2" y="connsiteY2"/>
              </a:cxn>
              <a:cxn ang="0">
                <a:pos x="connsiteX3" y="connsiteY3"/>
              </a:cxn>
            </a:cxnLst>
            <a:rect l="l" t="t" r="r" b="b"/>
            <a:pathLst>
              <a:path w="4388903" h="2005921">
                <a:moveTo>
                  <a:pt x="0" y="1998487"/>
                </a:moveTo>
                <a:lnTo>
                  <a:pt x="0" y="0"/>
                </a:lnTo>
                <a:cubicBezTo>
                  <a:pt x="1039221" y="177987"/>
                  <a:pt x="3163826" y="712814"/>
                  <a:pt x="4388903" y="2005921"/>
                </a:cubicBezTo>
                <a:lnTo>
                  <a:pt x="0" y="1998487"/>
                </a:lnTo>
                <a:close/>
              </a:path>
            </a:pathLst>
          </a:cu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8407867"/>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2D398-C28B-19DD-7A17-85A5EC32BB44}"/>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723832F2-AE9C-4B1A-5EE4-83CD4D96596C}"/>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F38B0DEB-2001-0FEA-667E-3CFC896184BB}"/>
              </a:ext>
            </a:extLst>
          </p:cNvPr>
          <p:cNvSpPr>
            <a:spLocks noGrp="1"/>
          </p:cNvSpPr>
          <p:nvPr>
            <p:ph type="dt" sz="half" idx="10"/>
          </p:nvPr>
        </p:nvSpPr>
        <p:spPr/>
        <p:txBody>
          <a:bodyPr/>
          <a:lstStyle/>
          <a:p>
            <a:fld id="{484D3879-E74C-4AB4-B53B-B32466F7F6AA}" type="datetimeFigureOut">
              <a:rPr lang="en-US" smtClean="0"/>
              <a:t>12/9/2024</a:t>
            </a:fld>
            <a:endParaRPr lang="en-US"/>
          </a:p>
        </p:txBody>
      </p:sp>
      <p:sp>
        <p:nvSpPr>
          <p:cNvPr id="5" name="Footer Placeholder 4">
            <a:extLst>
              <a:ext uri="{FF2B5EF4-FFF2-40B4-BE49-F238E27FC236}">
                <a16:creationId xmlns:a16="http://schemas.microsoft.com/office/drawing/2014/main" id="{BAA7EBE3-DF4F-0FC2-0265-5BA100469B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134D140-D400-FC96-7453-342FA09946DD}"/>
              </a:ext>
            </a:extLst>
          </p:cNvPr>
          <p:cNvSpPr>
            <a:spLocks noGrp="1"/>
          </p:cNvSpPr>
          <p:nvPr>
            <p:ph type="sldNum" sz="quarter" idx="12"/>
          </p:nvPr>
        </p:nvSpPr>
        <p:spPr/>
        <p:txBody>
          <a:bodyPr/>
          <a:lstStyle/>
          <a:p>
            <a:fld id="{207A1973-64CB-4D46-84FE-5F9E9EEE63FC}" type="slidenum">
              <a:rPr lang="en-US" smtClean="0"/>
              <a:t>‹#›</a:t>
            </a:fld>
            <a:endParaRPr lang="en-US"/>
          </a:p>
        </p:txBody>
      </p:sp>
    </p:spTree>
    <p:extLst>
      <p:ext uri="{BB962C8B-B14F-4D97-AF65-F5344CB8AC3E}">
        <p14:creationId xmlns:p14="http://schemas.microsoft.com/office/powerpoint/2010/main" val="3307688911"/>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A648AD-B6EE-A8C2-2FB8-6DD509E8088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2AC059A-7783-2EE4-11BC-17EC4584087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7C18488-EF2F-E062-9E02-2790BF6FC2B1}"/>
              </a:ext>
            </a:extLst>
          </p:cNvPr>
          <p:cNvSpPr>
            <a:spLocks noGrp="1"/>
          </p:cNvSpPr>
          <p:nvPr>
            <p:ph type="dt" sz="half" idx="10"/>
          </p:nvPr>
        </p:nvSpPr>
        <p:spPr/>
        <p:txBody>
          <a:bodyPr/>
          <a:lstStyle/>
          <a:p>
            <a:fld id="{484D3879-E74C-4AB4-B53B-B32466F7F6AA}" type="datetimeFigureOut">
              <a:rPr lang="en-US" smtClean="0"/>
              <a:t>12/9/2024</a:t>
            </a:fld>
            <a:endParaRPr lang="en-US"/>
          </a:p>
        </p:txBody>
      </p:sp>
      <p:sp>
        <p:nvSpPr>
          <p:cNvPr id="5" name="Footer Placeholder 4">
            <a:extLst>
              <a:ext uri="{FF2B5EF4-FFF2-40B4-BE49-F238E27FC236}">
                <a16:creationId xmlns:a16="http://schemas.microsoft.com/office/drawing/2014/main" id="{83EEC360-F468-B24C-3046-C485EA8C9C6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B646A4-D8D0-E46C-9987-D1F781118383}"/>
              </a:ext>
            </a:extLst>
          </p:cNvPr>
          <p:cNvSpPr>
            <a:spLocks noGrp="1"/>
          </p:cNvSpPr>
          <p:nvPr>
            <p:ph type="sldNum" sz="quarter" idx="12"/>
          </p:nvPr>
        </p:nvSpPr>
        <p:spPr/>
        <p:txBody>
          <a:bodyPr/>
          <a:lstStyle/>
          <a:p>
            <a:fld id="{207A1973-64CB-4D46-84FE-5F9E9EEE63FC}" type="slidenum">
              <a:rPr lang="en-US" smtClean="0"/>
              <a:t>‹#›</a:t>
            </a:fld>
            <a:endParaRPr lang="en-US"/>
          </a:p>
        </p:txBody>
      </p:sp>
    </p:spTree>
    <p:extLst>
      <p:ext uri="{BB962C8B-B14F-4D97-AF65-F5344CB8AC3E}">
        <p14:creationId xmlns:p14="http://schemas.microsoft.com/office/powerpoint/2010/main" val="3233639557"/>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C1277A-3FE3-A7B4-650D-145458CA0EB6}"/>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0AAA5CC6-C033-EC12-30BB-9F7560497354}"/>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2480426-0E59-573D-25D0-995E19DA4BC2}"/>
              </a:ext>
            </a:extLst>
          </p:cNvPr>
          <p:cNvSpPr>
            <a:spLocks noGrp="1"/>
          </p:cNvSpPr>
          <p:nvPr>
            <p:ph type="dt" sz="half" idx="10"/>
          </p:nvPr>
        </p:nvSpPr>
        <p:spPr/>
        <p:txBody>
          <a:bodyPr/>
          <a:lstStyle/>
          <a:p>
            <a:fld id="{484D3879-E74C-4AB4-B53B-B32466F7F6AA}" type="datetimeFigureOut">
              <a:rPr lang="en-US" smtClean="0"/>
              <a:t>12/9/2024</a:t>
            </a:fld>
            <a:endParaRPr lang="en-US"/>
          </a:p>
        </p:txBody>
      </p:sp>
      <p:sp>
        <p:nvSpPr>
          <p:cNvPr id="5" name="Footer Placeholder 4">
            <a:extLst>
              <a:ext uri="{FF2B5EF4-FFF2-40B4-BE49-F238E27FC236}">
                <a16:creationId xmlns:a16="http://schemas.microsoft.com/office/drawing/2014/main" id="{C667230A-5501-D097-EAF9-C9ABEAB40A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B4F37B-BDFD-98FE-8522-D50C492E7B9F}"/>
              </a:ext>
            </a:extLst>
          </p:cNvPr>
          <p:cNvSpPr>
            <a:spLocks noGrp="1"/>
          </p:cNvSpPr>
          <p:nvPr>
            <p:ph type="sldNum" sz="quarter" idx="12"/>
          </p:nvPr>
        </p:nvSpPr>
        <p:spPr/>
        <p:txBody>
          <a:bodyPr/>
          <a:lstStyle/>
          <a:p>
            <a:fld id="{207A1973-64CB-4D46-84FE-5F9E9EEE63FC}" type="slidenum">
              <a:rPr lang="en-US" smtClean="0"/>
              <a:t>‹#›</a:t>
            </a:fld>
            <a:endParaRPr lang="en-US"/>
          </a:p>
        </p:txBody>
      </p:sp>
    </p:spTree>
    <p:extLst>
      <p:ext uri="{BB962C8B-B14F-4D97-AF65-F5344CB8AC3E}">
        <p14:creationId xmlns:p14="http://schemas.microsoft.com/office/powerpoint/2010/main" val="3843002578"/>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7B62E0-AAE6-A245-7557-7F415D09690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CE803F-6FE9-E1F1-9ED8-E38C38739D05}"/>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CBB4D72-498A-5E4E-096E-8FAF63745AC6}"/>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EDEA8B8-CADC-97B0-BB3A-25A0BF1212EA}"/>
              </a:ext>
            </a:extLst>
          </p:cNvPr>
          <p:cNvSpPr>
            <a:spLocks noGrp="1"/>
          </p:cNvSpPr>
          <p:nvPr>
            <p:ph type="dt" sz="half" idx="10"/>
          </p:nvPr>
        </p:nvSpPr>
        <p:spPr/>
        <p:txBody>
          <a:bodyPr/>
          <a:lstStyle/>
          <a:p>
            <a:fld id="{484D3879-E74C-4AB4-B53B-B32466F7F6AA}" type="datetimeFigureOut">
              <a:rPr lang="en-US" smtClean="0"/>
              <a:t>12/9/2024</a:t>
            </a:fld>
            <a:endParaRPr lang="en-US"/>
          </a:p>
        </p:txBody>
      </p:sp>
      <p:sp>
        <p:nvSpPr>
          <p:cNvPr id="6" name="Footer Placeholder 5">
            <a:extLst>
              <a:ext uri="{FF2B5EF4-FFF2-40B4-BE49-F238E27FC236}">
                <a16:creationId xmlns:a16="http://schemas.microsoft.com/office/drawing/2014/main" id="{9BF35961-616E-6FA8-16F0-F3E90F16A6E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25AC73B-8B67-CCED-0E54-301D9E4B541A}"/>
              </a:ext>
            </a:extLst>
          </p:cNvPr>
          <p:cNvSpPr>
            <a:spLocks noGrp="1"/>
          </p:cNvSpPr>
          <p:nvPr>
            <p:ph type="sldNum" sz="quarter" idx="12"/>
          </p:nvPr>
        </p:nvSpPr>
        <p:spPr/>
        <p:txBody>
          <a:bodyPr/>
          <a:lstStyle/>
          <a:p>
            <a:fld id="{207A1973-64CB-4D46-84FE-5F9E9EEE63FC}" type="slidenum">
              <a:rPr lang="en-US" smtClean="0"/>
              <a:t>‹#›</a:t>
            </a:fld>
            <a:endParaRPr lang="en-US"/>
          </a:p>
        </p:txBody>
      </p:sp>
    </p:spTree>
    <p:extLst>
      <p:ext uri="{BB962C8B-B14F-4D97-AF65-F5344CB8AC3E}">
        <p14:creationId xmlns:p14="http://schemas.microsoft.com/office/powerpoint/2010/main" val="4249600245"/>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75A79-C5B2-A5EE-719C-0099043CE128}"/>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BBA526C3-3C13-3452-7A47-3791F0D1E487}"/>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3D64F0AB-DFE8-197E-3375-C1E879F7EF29}"/>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986F600-853A-628D-2741-1A2D02CA8AB8}"/>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357E32FD-FAD3-3E93-89B8-7BA28E61E50F}"/>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A5166FA-5174-92B3-33F6-77FAEC5D3522}"/>
              </a:ext>
            </a:extLst>
          </p:cNvPr>
          <p:cNvSpPr>
            <a:spLocks noGrp="1"/>
          </p:cNvSpPr>
          <p:nvPr>
            <p:ph type="dt" sz="half" idx="10"/>
          </p:nvPr>
        </p:nvSpPr>
        <p:spPr/>
        <p:txBody>
          <a:bodyPr/>
          <a:lstStyle/>
          <a:p>
            <a:fld id="{484D3879-E74C-4AB4-B53B-B32466F7F6AA}" type="datetimeFigureOut">
              <a:rPr lang="en-US" smtClean="0"/>
              <a:t>12/9/2024</a:t>
            </a:fld>
            <a:endParaRPr lang="en-US"/>
          </a:p>
        </p:txBody>
      </p:sp>
      <p:sp>
        <p:nvSpPr>
          <p:cNvPr id="8" name="Footer Placeholder 7">
            <a:extLst>
              <a:ext uri="{FF2B5EF4-FFF2-40B4-BE49-F238E27FC236}">
                <a16:creationId xmlns:a16="http://schemas.microsoft.com/office/drawing/2014/main" id="{2075F44B-2448-B514-088B-4E0C60111BF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C0B4A42-9435-A0C9-0910-45BF4FF1DE05}"/>
              </a:ext>
            </a:extLst>
          </p:cNvPr>
          <p:cNvSpPr>
            <a:spLocks noGrp="1"/>
          </p:cNvSpPr>
          <p:nvPr>
            <p:ph type="sldNum" sz="quarter" idx="12"/>
          </p:nvPr>
        </p:nvSpPr>
        <p:spPr/>
        <p:txBody>
          <a:bodyPr/>
          <a:lstStyle/>
          <a:p>
            <a:fld id="{207A1973-64CB-4D46-84FE-5F9E9EEE63FC}" type="slidenum">
              <a:rPr lang="en-US" smtClean="0"/>
              <a:t>‹#›</a:t>
            </a:fld>
            <a:endParaRPr lang="en-US"/>
          </a:p>
        </p:txBody>
      </p:sp>
    </p:spTree>
    <p:extLst>
      <p:ext uri="{BB962C8B-B14F-4D97-AF65-F5344CB8AC3E}">
        <p14:creationId xmlns:p14="http://schemas.microsoft.com/office/powerpoint/2010/main" val="2101674087"/>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D79AD8-3205-EE01-FB67-8EC14141908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37DD5AF-F74F-F569-FF06-A28D62F5793F}"/>
              </a:ext>
            </a:extLst>
          </p:cNvPr>
          <p:cNvSpPr>
            <a:spLocks noGrp="1"/>
          </p:cNvSpPr>
          <p:nvPr>
            <p:ph type="dt" sz="half" idx="10"/>
          </p:nvPr>
        </p:nvSpPr>
        <p:spPr/>
        <p:txBody>
          <a:bodyPr/>
          <a:lstStyle/>
          <a:p>
            <a:fld id="{484D3879-E74C-4AB4-B53B-B32466F7F6AA}" type="datetimeFigureOut">
              <a:rPr lang="en-US" smtClean="0"/>
              <a:t>12/9/2024</a:t>
            </a:fld>
            <a:endParaRPr lang="en-US"/>
          </a:p>
        </p:txBody>
      </p:sp>
      <p:sp>
        <p:nvSpPr>
          <p:cNvPr id="4" name="Footer Placeholder 3">
            <a:extLst>
              <a:ext uri="{FF2B5EF4-FFF2-40B4-BE49-F238E27FC236}">
                <a16:creationId xmlns:a16="http://schemas.microsoft.com/office/drawing/2014/main" id="{9DCAF6B6-1F6D-19EF-CA61-EB632DEB698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5FBCEAE-93EA-2A6B-A256-B5C477E65F8B}"/>
              </a:ext>
            </a:extLst>
          </p:cNvPr>
          <p:cNvSpPr>
            <a:spLocks noGrp="1"/>
          </p:cNvSpPr>
          <p:nvPr>
            <p:ph type="sldNum" sz="quarter" idx="12"/>
          </p:nvPr>
        </p:nvSpPr>
        <p:spPr/>
        <p:txBody>
          <a:bodyPr/>
          <a:lstStyle/>
          <a:p>
            <a:fld id="{207A1973-64CB-4D46-84FE-5F9E9EEE63FC}" type="slidenum">
              <a:rPr lang="en-US" smtClean="0"/>
              <a:t>‹#›</a:t>
            </a:fld>
            <a:endParaRPr lang="en-US"/>
          </a:p>
        </p:txBody>
      </p:sp>
    </p:spTree>
    <p:extLst>
      <p:ext uri="{BB962C8B-B14F-4D97-AF65-F5344CB8AC3E}">
        <p14:creationId xmlns:p14="http://schemas.microsoft.com/office/powerpoint/2010/main" val="3653424061"/>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E829875-A9A4-5FF6-E586-6E0BAB30D347}"/>
              </a:ext>
            </a:extLst>
          </p:cNvPr>
          <p:cNvSpPr>
            <a:spLocks noGrp="1"/>
          </p:cNvSpPr>
          <p:nvPr>
            <p:ph type="dt" sz="half" idx="10"/>
          </p:nvPr>
        </p:nvSpPr>
        <p:spPr/>
        <p:txBody>
          <a:bodyPr/>
          <a:lstStyle/>
          <a:p>
            <a:fld id="{484D3879-E74C-4AB4-B53B-B32466F7F6AA}" type="datetimeFigureOut">
              <a:rPr lang="en-US" smtClean="0"/>
              <a:t>12/9/2024</a:t>
            </a:fld>
            <a:endParaRPr lang="en-US"/>
          </a:p>
        </p:txBody>
      </p:sp>
      <p:sp>
        <p:nvSpPr>
          <p:cNvPr id="3" name="Footer Placeholder 2">
            <a:extLst>
              <a:ext uri="{FF2B5EF4-FFF2-40B4-BE49-F238E27FC236}">
                <a16:creationId xmlns:a16="http://schemas.microsoft.com/office/drawing/2014/main" id="{83B3756F-4BA7-75FC-2C3F-26409CC2886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FF3F690-E8FC-C562-8F36-6DBA942A0B4A}"/>
              </a:ext>
            </a:extLst>
          </p:cNvPr>
          <p:cNvSpPr>
            <a:spLocks noGrp="1"/>
          </p:cNvSpPr>
          <p:nvPr>
            <p:ph type="sldNum" sz="quarter" idx="12"/>
          </p:nvPr>
        </p:nvSpPr>
        <p:spPr/>
        <p:txBody>
          <a:bodyPr/>
          <a:lstStyle/>
          <a:p>
            <a:fld id="{207A1973-64CB-4D46-84FE-5F9E9EEE63FC}" type="slidenum">
              <a:rPr lang="en-US" smtClean="0"/>
              <a:t>‹#›</a:t>
            </a:fld>
            <a:endParaRPr lang="en-US"/>
          </a:p>
        </p:txBody>
      </p:sp>
    </p:spTree>
    <p:extLst>
      <p:ext uri="{BB962C8B-B14F-4D97-AF65-F5344CB8AC3E}">
        <p14:creationId xmlns:p14="http://schemas.microsoft.com/office/powerpoint/2010/main" val="373786119"/>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32084A-7B25-B5CC-DE97-30AD609CBA66}"/>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6B9AC1D5-302F-99D8-EE24-5A6801E7E818}"/>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6E206E4-445A-A10D-A12D-54DA83D8CB72}"/>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44C24C0A-196F-5AD1-007D-EC6E02B45A86}"/>
              </a:ext>
            </a:extLst>
          </p:cNvPr>
          <p:cNvSpPr>
            <a:spLocks noGrp="1"/>
          </p:cNvSpPr>
          <p:nvPr>
            <p:ph type="dt" sz="half" idx="10"/>
          </p:nvPr>
        </p:nvSpPr>
        <p:spPr/>
        <p:txBody>
          <a:bodyPr/>
          <a:lstStyle/>
          <a:p>
            <a:fld id="{484D3879-E74C-4AB4-B53B-B32466F7F6AA}" type="datetimeFigureOut">
              <a:rPr lang="en-US" smtClean="0"/>
              <a:t>12/9/2024</a:t>
            </a:fld>
            <a:endParaRPr lang="en-US"/>
          </a:p>
        </p:txBody>
      </p:sp>
      <p:sp>
        <p:nvSpPr>
          <p:cNvPr id="6" name="Footer Placeholder 5">
            <a:extLst>
              <a:ext uri="{FF2B5EF4-FFF2-40B4-BE49-F238E27FC236}">
                <a16:creationId xmlns:a16="http://schemas.microsoft.com/office/drawing/2014/main" id="{43C950F1-69BB-0964-5BE1-5CA61B1352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7A4D303-210D-6E55-CCE7-3212D71E13A4}"/>
              </a:ext>
            </a:extLst>
          </p:cNvPr>
          <p:cNvSpPr>
            <a:spLocks noGrp="1"/>
          </p:cNvSpPr>
          <p:nvPr>
            <p:ph type="sldNum" sz="quarter" idx="12"/>
          </p:nvPr>
        </p:nvSpPr>
        <p:spPr/>
        <p:txBody>
          <a:bodyPr/>
          <a:lstStyle/>
          <a:p>
            <a:fld id="{207A1973-64CB-4D46-84FE-5F9E9EEE63FC}" type="slidenum">
              <a:rPr lang="en-US" smtClean="0"/>
              <a:t>‹#›</a:t>
            </a:fld>
            <a:endParaRPr lang="en-US"/>
          </a:p>
        </p:txBody>
      </p:sp>
    </p:spTree>
    <p:extLst>
      <p:ext uri="{BB962C8B-B14F-4D97-AF65-F5344CB8AC3E}">
        <p14:creationId xmlns:p14="http://schemas.microsoft.com/office/powerpoint/2010/main" val="23715498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Icons Slide – Green">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E3DCF62-C236-E423-149F-D83CEC9754B8}"/>
              </a:ext>
            </a:extLst>
          </p:cNvPr>
          <p:cNvSpPr/>
          <p:nvPr userDrawn="1"/>
        </p:nvSpPr>
        <p:spPr>
          <a:xfrm>
            <a:off x="3850105" y="-28650"/>
            <a:ext cx="5293895" cy="5201026"/>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4936" h="5162750">
                <a:moveTo>
                  <a:pt x="115045" y="9625"/>
                </a:moveTo>
                <a:lnTo>
                  <a:pt x="5254936" y="0"/>
                </a:lnTo>
                <a:lnTo>
                  <a:pt x="5254936" y="5143500"/>
                </a:lnTo>
                <a:lnTo>
                  <a:pt x="750312" y="5162750"/>
                </a:lnTo>
                <a:cubicBezTo>
                  <a:pt x="-459" y="3653589"/>
                  <a:pt x="-135211" y="1643914"/>
                  <a:pt x="115045" y="9625"/>
                </a:cubicBezTo>
                <a:close/>
              </a:path>
            </a:pathLst>
          </a:cu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3EA338E-BF00-02FD-0790-1143D37A51C1}"/>
              </a:ext>
            </a:extLst>
          </p:cNvPr>
          <p:cNvSpPr/>
          <p:nvPr userDrawn="1"/>
        </p:nvSpPr>
        <p:spPr>
          <a:xfrm>
            <a:off x="4848726" y="457435"/>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775826" y="54571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775826" y="840422"/>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983263" y="591972"/>
            <a:ext cx="556426" cy="556426"/>
          </a:xfrm>
        </p:spPr>
        <p:txBody>
          <a:bodyPr>
            <a:normAutofit/>
          </a:bodyPr>
          <a:lstStyle>
            <a:lvl1pPr marL="0" indent="0">
              <a:buNone/>
              <a:defRPr sz="1000"/>
            </a:lvl1pPr>
          </a:lstStyle>
          <a:p>
            <a:r>
              <a:rPr lang="en-US"/>
              <a:t>icon</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775826" y="161188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775826" y="1906588"/>
            <a:ext cx="2730500"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775826" y="271237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775826" y="3007080"/>
            <a:ext cx="2730500" cy="392113"/>
          </a:xfrm>
        </p:spPr>
        <p:txBody>
          <a:bodyPr lIns="0" tIns="0" rIns="0" bIns="0">
            <a:noAutofit/>
          </a:bodyPr>
          <a:lstStyle>
            <a:lvl1pPr marL="0" indent="0">
              <a:buNone/>
              <a:defRPr sz="1200"/>
            </a:lvl1pPr>
          </a:lstStyle>
          <a:p>
            <a:pPr lvl="0"/>
            <a:r>
              <a:rPr lang="en-US"/>
              <a:t>Body text</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775826" y="3809382"/>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775826" y="4104087"/>
            <a:ext cx="2730500" cy="392113"/>
          </a:xfrm>
        </p:spPr>
        <p:txBody>
          <a:bodyPr lIns="0" tIns="0" rIns="0" bIns="0">
            <a:noAutofit/>
          </a:bodyPr>
          <a:lstStyle>
            <a:lvl1pPr marL="0" indent="0">
              <a:buNone/>
              <a:defRPr sz="1200"/>
            </a:lvl1pPr>
          </a:lstStyle>
          <a:p>
            <a:pPr lvl="0"/>
            <a:r>
              <a:rPr lang="en-US"/>
              <a:t>Body text</a:t>
            </a:r>
          </a:p>
        </p:txBody>
      </p:sp>
      <p:sp>
        <p:nvSpPr>
          <p:cNvPr id="4" name="Oval 3">
            <a:extLst>
              <a:ext uri="{FF2B5EF4-FFF2-40B4-BE49-F238E27FC236}">
                <a16:creationId xmlns:a16="http://schemas.microsoft.com/office/drawing/2014/main" id="{A58EF01F-4CB1-54E6-E15E-1F7C472B1D4F}"/>
              </a:ext>
            </a:extLst>
          </p:cNvPr>
          <p:cNvSpPr/>
          <p:nvPr userDrawn="1"/>
        </p:nvSpPr>
        <p:spPr>
          <a:xfrm>
            <a:off x="4848726" y="154730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7">
            <a:extLst>
              <a:ext uri="{FF2B5EF4-FFF2-40B4-BE49-F238E27FC236}">
                <a16:creationId xmlns:a16="http://schemas.microsoft.com/office/drawing/2014/main" id="{B549FABF-F401-0D12-D1E5-F1AAFF1530B4}"/>
              </a:ext>
            </a:extLst>
          </p:cNvPr>
          <p:cNvSpPr>
            <a:spLocks noGrp="1"/>
          </p:cNvSpPr>
          <p:nvPr>
            <p:ph type="pic" sz="quarter" idx="29" hasCustomPrompt="1"/>
          </p:nvPr>
        </p:nvSpPr>
        <p:spPr>
          <a:xfrm>
            <a:off x="4983263" y="1681838"/>
            <a:ext cx="556426" cy="556426"/>
          </a:xfrm>
        </p:spPr>
        <p:txBody>
          <a:bodyPr>
            <a:normAutofit/>
          </a:bodyPr>
          <a:lstStyle>
            <a:lvl1pPr marL="0" indent="0">
              <a:buNone/>
              <a:defRPr sz="1000"/>
            </a:lvl1pPr>
          </a:lstStyle>
          <a:p>
            <a:r>
              <a:rPr lang="en-US"/>
              <a:t>icon</a:t>
            </a:r>
          </a:p>
        </p:txBody>
      </p:sp>
      <p:sp>
        <p:nvSpPr>
          <p:cNvPr id="16" name="Oval 15">
            <a:extLst>
              <a:ext uri="{FF2B5EF4-FFF2-40B4-BE49-F238E27FC236}">
                <a16:creationId xmlns:a16="http://schemas.microsoft.com/office/drawing/2014/main" id="{0A2EC7A4-AE8D-CDE7-1556-9330C7851573}"/>
              </a:ext>
            </a:extLst>
          </p:cNvPr>
          <p:cNvSpPr/>
          <p:nvPr userDrawn="1"/>
        </p:nvSpPr>
        <p:spPr>
          <a:xfrm>
            <a:off x="4848726" y="2637167"/>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17">
            <a:extLst>
              <a:ext uri="{FF2B5EF4-FFF2-40B4-BE49-F238E27FC236}">
                <a16:creationId xmlns:a16="http://schemas.microsoft.com/office/drawing/2014/main" id="{3B667783-E48A-63B7-3A9C-AF98B0C3937D}"/>
              </a:ext>
            </a:extLst>
          </p:cNvPr>
          <p:cNvSpPr>
            <a:spLocks noGrp="1"/>
          </p:cNvSpPr>
          <p:nvPr>
            <p:ph type="pic" sz="quarter" idx="30" hasCustomPrompt="1"/>
          </p:nvPr>
        </p:nvSpPr>
        <p:spPr>
          <a:xfrm>
            <a:off x="4983263" y="2771704"/>
            <a:ext cx="556426" cy="556426"/>
          </a:xfrm>
        </p:spPr>
        <p:txBody>
          <a:bodyPr>
            <a:normAutofit/>
          </a:bodyPr>
          <a:lstStyle>
            <a:lvl1pPr marL="0" indent="0">
              <a:buNone/>
              <a:defRPr sz="1000"/>
            </a:lvl1pPr>
          </a:lstStyle>
          <a:p>
            <a:r>
              <a:rPr lang="en-US"/>
              <a:t>icon</a:t>
            </a:r>
          </a:p>
        </p:txBody>
      </p:sp>
      <p:sp>
        <p:nvSpPr>
          <p:cNvPr id="19" name="Oval 18">
            <a:extLst>
              <a:ext uri="{FF2B5EF4-FFF2-40B4-BE49-F238E27FC236}">
                <a16:creationId xmlns:a16="http://schemas.microsoft.com/office/drawing/2014/main" id="{09700F0D-2312-6DDF-697A-09FC9F6DBECF}"/>
              </a:ext>
            </a:extLst>
          </p:cNvPr>
          <p:cNvSpPr/>
          <p:nvPr userDrawn="1"/>
        </p:nvSpPr>
        <p:spPr>
          <a:xfrm>
            <a:off x="4848726" y="3727033"/>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17">
            <a:extLst>
              <a:ext uri="{FF2B5EF4-FFF2-40B4-BE49-F238E27FC236}">
                <a16:creationId xmlns:a16="http://schemas.microsoft.com/office/drawing/2014/main" id="{C18CC1D8-DFC5-D4E0-A938-1D54588925B6}"/>
              </a:ext>
            </a:extLst>
          </p:cNvPr>
          <p:cNvSpPr>
            <a:spLocks noGrp="1"/>
          </p:cNvSpPr>
          <p:nvPr>
            <p:ph type="pic" sz="quarter" idx="31" hasCustomPrompt="1"/>
          </p:nvPr>
        </p:nvSpPr>
        <p:spPr>
          <a:xfrm>
            <a:off x="4983263" y="3861570"/>
            <a:ext cx="556426" cy="556426"/>
          </a:xfrm>
        </p:spPr>
        <p:txBody>
          <a:bodyPr>
            <a:normAutofit/>
          </a:bodyPr>
          <a:lstStyle>
            <a:lvl1pPr marL="0" indent="0">
              <a:buNone/>
              <a:defRPr sz="1000"/>
            </a:lvl1pPr>
          </a:lstStyle>
          <a:p>
            <a:r>
              <a:rPr lang="en-US"/>
              <a:t>icon</a:t>
            </a:r>
          </a:p>
        </p:txBody>
      </p:sp>
      <p:sp>
        <p:nvSpPr>
          <p:cNvPr id="22" name="Footer Placeholder 18">
            <a:extLst>
              <a:ext uri="{FF2B5EF4-FFF2-40B4-BE49-F238E27FC236}">
                <a16:creationId xmlns:a16="http://schemas.microsoft.com/office/drawing/2014/main" id="{DB5DB5E4-3346-CE44-B61D-47F58D0E2297}"/>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25" name="Slide Number Placeholder 19">
            <a:extLst>
              <a:ext uri="{FF2B5EF4-FFF2-40B4-BE49-F238E27FC236}">
                <a16:creationId xmlns:a16="http://schemas.microsoft.com/office/drawing/2014/main" id="{1CBE4D9C-09BB-D40C-F33C-C5E94B8C4AC0}"/>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2897184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Icons Highlight Slide – Green">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F61F7DAB-B547-0BED-22C6-62568727617A}"/>
              </a:ext>
            </a:extLst>
          </p:cNvPr>
          <p:cNvSpPr/>
          <p:nvPr userDrawn="1"/>
        </p:nvSpPr>
        <p:spPr>
          <a:xfrm>
            <a:off x="414338" y="673100"/>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A8C94A4F-B1A9-B08C-3E91-74D74AEE8B16}"/>
              </a:ext>
            </a:extLst>
          </p:cNvPr>
          <p:cNvSpPr/>
          <p:nvPr userDrawn="1"/>
        </p:nvSpPr>
        <p:spPr>
          <a:xfrm>
            <a:off x="2282680" y="673100"/>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21102B40-99F9-9B16-6A3B-F4E80C0B99D1}"/>
              </a:ext>
            </a:extLst>
          </p:cNvPr>
          <p:cNvSpPr/>
          <p:nvPr userDrawn="1"/>
        </p:nvSpPr>
        <p:spPr>
          <a:xfrm>
            <a:off x="414338" y="2576041"/>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F09C3A6B-37F8-489C-24A3-70DD418F1470}"/>
              </a:ext>
            </a:extLst>
          </p:cNvPr>
          <p:cNvSpPr/>
          <p:nvPr userDrawn="1"/>
        </p:nvSpPr>
        <p:spPr>
          <a:xfrm>
            <a:off x="2282680" y="2576041"/>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B68837A6-E1B4-4B66-52F0-032787498255}"/>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a:extLst>
              <a:ext uri="{FF2B5EF4-FFF2-40B4-BE49-F238E27FC236}">
                <a16:creationId xmlns:a16="http://schemas.microsoft.com/office/drawing/2014/main" id="{2019C90C-DC4E-2E51-054B-083B16CC0AC5}"/>
              </a:ext>
            </a:extLst>
          </p:cNvPr>
          <p:cNvSpPr/>
          <p:nvPr userDrawn="1"/>
        </p:nvSpPr>
        <p:spPr>
          <a:xfrm>
            <a:off x="4428532" y="3694671"/>
            <a:ext cx="4730297" cy="776004"/>
          </a:xfrm>
          <a:custGeom>
            <a:avLst/>
            <a:gdLst>
              <a:gd name="connsiteX0" fmla="*/ 388002 w 4730297"/>
              <a:gd name="connsiteY0" fmla="*/ 0 h 776004"/>
              <a:gd name="connsiteX1" fmla="*/ 4730297 w 4730297"/>
              <a:gd name="connsiteY1" fmla="*/ 0 h 776004"/>
              <a:gd name="connsiteX2" fmla="*/ 4730297 w 4730297"/>
              <a:gd name="connsiteY2" fmla="*/ 776004 h 776004"/>
              <a:gd name="connsiteX3" fmla="*/ 388002 w 4730297"/>
              <a:gd name="connsiteY3" fmla="*/ 776004 h 776004"/>
              <a:gd name="connsiteX4" fmla="*/ 0 w 4730297"/>
              <a:gd name="connsiteY4" fmla="*/ 388002 h 776004"/>
              <a:gd name="connsiteX5" fmla="*/ 388002 w 4730297"/>
              <a:gd name="connsiteY5" fmla="*/ 0 h 77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0297" h="776004">
                <a:moveTo>
                  <a:pt x="388002" y="0"/>
                </a:moveTo>
                <a:lnTo>
                  <a:pt x="4730297" y="0"/>
                </a:lnTo>
                <a:lnTo>
                  <a:pt x="4730297" y="776004"/>
                </a:lnTo>
                <a:lnTo>
                  <a:pt x="388002" y="776004"/>
                </a:lnTo>
                <a:cubicBezTo>
                  <a:pt x="173714" y="776004"/>
                  <a:pt x="0" y="602290"/>
                  <a:pt x="0" y="388002"/>
                </a:cubicBezTo>
                <a:cubicBezTo>
                  <a:pt x="0" y="173714"/>
                  <a:pt x="173714" y="0"/>
                  <a:pt x="388002" y="0"/>
                </a:cubicBezTo>
                <a:close/>
              </a:path>
            </a:pathLst>
          </a:cu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Picture Placeholder 17">
            <a:extLst>
              <a:ext uri="{FF2B5EF4-FFF2-40B4-BE49-F238E27FC236}">
                <a16:creationId xmlns:a16="http://schemas.microsoft.com/office/drawing/2014/main" id="{EC22C66E-75B8-C340-9CF2-F2F69C26B0E4}"/>
              </a:ext>
            </a:extLst>
          </p:cNvPr>
          <p:cNvSpPr>
            <a:spLocks noGrp="1"/>
          </p:cNvSpPr>
          <p:nvPr>
            <p:ph type="pic" sz="quarter" idx="30" hasCustomPrompt="1"/>
          </p:nvPr>
        </p:nvSpPr>
        <p:spPr>
          <a:xfrm>
            <a:off x="4572000" y="3827918"/>
            <a:ext cx="531546" cy="531546"/>
          </a:xfrm>
        </p:spPr>
        <p:txBody>
          <a:bodyPr>
            <a:normAutofit/>
          </a:bodyPr>
          <a:lstStyle>
            <a:lvl1pPr marL="0" indent="0">
              <a:buNone/>
              <a:defRPr sz="1000"/>
            </a:lvl1pPr>
          </a:lstStyle>
          <a:p>
            <a:r>
              <a:rPr lang="en-US"/>
              <a:t>icon</a:t>
            </a:r>
          </a:p>
        </p:txBody>
      </p:sp>
      <p:sp>
        <p:nvSpPr>
          <p:cNvPr id="25" name="Title 1">
            <a:extLst>
              <a:ext uri="{FF2B5EF4-FFF2-40B4-BE49-F238E27FC236}">
                <a16:creationId xmlns:a16="http://schemas.microsoft.com/office/drawing/2014/main" id="{2298CEAE-8656-2BC6-472E-1B4D9E760432}"/>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28" name="Text Placeholder 8">
            <a:extLst>
              <a:ext uri="{FF2B5EF4-FFF2-40B4-BE49-F238E27FC236}">
                <a16:creationId xmlns:a16="http://schemas.microsoft.com/office/drawing/2014/main" id="{FC2685C2-2654-E5FE-4716-53DAFC05466C}"/>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2" name="Oval 1">
            <a:extLst>
              <a:ext uri="{FF2B5EF4-FFF2-40B4-BE49-F238E27FC236}">
                <a16:creationId xmlns:a16="http://schemas.microsoft.com/office/drawing/2014/main" id="{199A1357-71B9-C2DA-C5BD-DD456A035E71}"/>
              </a:ext>
            </a:extLst>
          </p:cNvPr>
          <p:cNvSpPr/>
          <p:nvPr userDrawn="1"/>
        </p:nvSpPr>
        <p:spPr>
          <a:xfrm>
            <a:off x="817558" y="815110"/>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17">
            <a:extLst>
              <a:ext uri="{FF2B5EF4-FFF2-40B4-BE49-F238E27FC236}">
                <a16:creationId xmlns:a16="http://schemas.microsoft.com/office/drawing/2014/main" id="{6447CCF9-0533-6536-F1D7-D9B71E6AE6B8}"/>
              </a:ext>
            </a:extLst>
          </p:cNvPr>
          <p:cNvSpPr>
            <a:spLocks noGrp="1"/>
          </p:cNvSpPr>
          <p:nvPr>
            <p:ph type="pic" sz="quarter" idx="16" hasCustomPrompt="1"/>
          </p:nvPr>
        </p:nvSpPr>
        <p:spPr>
          <a:xfrm>
            <a:off x="952095" y="949647"/>
            <a:ext cx="556426" cy="556426"/>
          </a:xfrm>
        </p:spPr>
        <p:txBody>
          <a:bodyPr>
            <a:normAutofit/>
          </a:bodyPr>
          <a:lstStyle>
            <a:lvl1pPr marL="0" indent="0">
              <a:buNone/>
              <a:defRPr sz="1000"/>
            </a:lvl1pPr>
          </a:lstStyle>
          <a:p>
            <a:r>
              <a:rPr lang="en-US"/>
              <a:t>icon</a:t>
            </a:r>
          </a:p>
        </p:txBody>
      </p:sp>
      <p:sp>
        <p:nvSpPr>
          <p:cNvPr id="6" name="Oval 5">
            <a:extLst>
              <a:ext uri="{FF2B5EF4-FFF2-40B4-BE49-F238E27FC236}">
                <a16:creationId xmlns:a16="http://schemas.microsoft.com/office/drawing/2014/main" id="{681C9E62-7FEC-C4F3-7AA0-C8F73D50653F}"/>
              </a:ext>
            </a:extLst>
          </p:cNvPr>
          <p:cNvSpPr/>
          <p:nvPr userDrawn="1"/>
        </p:nvSpPr>
        <p:spPr>
          <a:xfrm>
            <a:off x="2690842" y="815110"/>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17">
            <a:extLst>
              <a:ext uri="{FF2B5EF4-FFF2-40B4-BE49-F238E27FC236}">
                <a16:creationId xmlns:a16="http://schemas.microsoft.com/office/drawing/2014/main" id="{37EBCDC1-C833-2252-791C-080C74359D88}"/>
              </a:ext>
            </a:extLst>
          </p:cNvPr>
          <p:cNvSpPr>
            <a:spLocks noGrp="1"/>
          </p:cNvSpPr>
          <p:nvPr>
            <p:ph type="pic" sz="quarter" idx="31" hasCustomPrompt="1"/>
          </p:nvPr>
        </p:nvSpPr>
        <p:spPr>
          <a:xfrm>
            <a:off x="2825379" y="949647"/>
            <a:ext cx="556426" cy="556426"/>
          </a:xfrm>
        </p:spPr>
        <p:txBody>
          <a:bodyPr>
            <a:normAutofit/>
          </a:bodyPr>
          <a:lstStyle>
            <a:lvl1pPr marL="0" indent="0">
              <a:buNone/>
              <a:defRPr sz="1000"/>
            </a:lvl1pPr>
          </a:lstStyle>
          <a:p>
            <a:r>
              <a:rPr lang="en-US"/>
              <a:t>icon</a:t>
            </a:r>
          </a:p>
        </p:txBody>
      </p:sp>
      <p:sp>
        <p:nvSpPr>
          <p:cNvPr id="8" name="Oval 7">
            <a:extLst>
              <a:ext uri="{FF2B5EF4-FFF2-40B4-BE49-F238E27FC236}">
                <a16:creationId xmlns:a16="http://schemas.microsoft.com/office/drawing/2014/main" id="{69956A53-CC43-766E-DFB4-EA6C7F2C5B1D}"/>
              </a:ext>
            </a:extLst>
          </p:cNvPr>
          <p:cNvSpPr/>
          <p:nvPr userDrawn="1"/>
        </p:nvSpPr>
        <p:spPr>
          <a:xfrm>
            <a:off x="817558" y="271805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17">
            <a:extLst>
              <a:ext uri="{FF2B5EF4-FFF2-40B4-BE49-F238E27FC236}">
                <a16:creationId xmlns:a16="http://schemas.microsoft.com/office/drawing/2014/main" id="{89C65DDF-2E4C-3454-542A-226F7760AE29}"/>
              </a:ext>
            </a:extLst>
          </p:cNvPr>
          <p:cNvSpPr>
            <a:spLocks noGrp="1"/>
          </p:cNvSpPr>
          <p:nvPr>
            <p:ph type="pic" sz="quarter" idx="32" hasCustomPrompt="1"/>
          </p:nvPr>
        </p:nvSpPr>
        <p:spPr>
          <a:xfrm>
            <a:off x="952095" y="2852588"/>
            <a:ext cx="556426" cy="556426"/>
          </a:xfrm>
        </p:spPr>
        <p:txBody>
          <a:bodyPr>
            <a:normAutofit/>
          </a:bodyPr>
          <a:lstStyle>
            <a:lvl1pPr marL="0" indent="0">
              <a:buNone/>
              <a:defRPr sz="1000"/>
            </a:lvl1pPr>
          </a:lstStyle>
          <a:p>
            <a:r>
              <a:rPr lang="en-US"/>
              <a:t>icon</a:t>
            </a:r>
          </a:p>
        </p:txBody>
      </p:sp>
      <p:sp>
        <p:nvSpPr>
          <p:cNvPr id="10" name="Oval 9">
            <a:extLst>
              <a:ext uri="{FF2B5EF4-FFF2-40B4-BE49-F238E27FC236}">
                <a16:creationId xmlns:a16="http://schemas.microsoft.com/office/drawing/2014/main" id="{182099D4-13FF-09E8-19B3-F663AAC5F1C6}"/>
              </a:ext>
            </a:extLst>
          </p:cNvPr>
          <p:cNvSpPr/>
          <p:nvPr userDrawn="1"/>
        </p:nvSpPr>
        <p:spPr>
          <a:xfrm>
            <a:off x="2690842" y="271805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7">
            <a:extLst>
              <a:ext uri="{FF2B5EF4-FFF2-40B4-BE49-F238E27FC236}">
                <a16:creationId xmlns:a16="http://schemas.microsoft.com/office/drawing/2014/main" id="{3A8D28FE-C8BD-46E5-95AE-D5342B5E7B63}"/>
              </a:ext>
            </a:extLst>
          </p:cNvPr>
          <p:cNvSpPr>
            <a:spLocks noGrp="1"/>
          </p:cNvSpPr>
          <p:nvPr>
            <p:ph type="pic" sz="quarter" idx="33" hasCustomPrompt="1"/>
          </p:nvPr>
        </p:nvSpPr>
        <p:spPr>
          <a:xfrm>
            <a:off x="2825379" y="2852588"/>
            <a:ext cx="556426" cy="556426"/>
          </a:xfrm>
        </p:spPr>
        <p:txBody>
          <a:bodyPr>
            <a:normAutofit/>
          </a:bodyPr>
          <a:lstStyle>
            <a:lvl1pPr marL="0" indent="0">
              <a:buNone/>
              <a:defRPr sz="1000"/>
            </a:lvl1pPr>
          </a:lstStyle>
          <a:p>
            <a:r>
              <a:rPr lang="en-US"/>
              <a:t>icon</a:t>
            </a:r>
          </a:p>
        </p:txBody>
      </p:sp>
      <p:sp>
        <p:nvSpPr>
          <p:cNvPr id="12" name="Text Placeholder 8">
            <a:extLst>
              <a:ext uri="{FF2B5EF4-FFF2-40B4-BE49-F238E27FC236}">
                <a16:creationId xmlns:a16="http://schemas.microsoft.com/office/drawing/2014/main" id="{C0277D6C-A8D7-98DE-3D5D-A4D9C0856367}"/>
              </a:ext>
            </a:extLst>
          </p:cNvPr>
          <p:cNvSpPr>
            <a:spLocks noGrp="1"/>
          </p:cNvSpPr>
          <p:nvPr>
            <p:ph type="body" sz="quarter" idx="34" hasCustomPrompt="1"/>
          </p:nvPr>
        </p:nvSpPr>
        <p:spPr>
          <a:xfrm>
            <a:off x="579223" y="1775974"/>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5" name="Text Placeholder 8">
            <a:extLst>
              <a:ext uri="{FF2B5EF4-FFF2-40B4-BE49-F238E27FC236}">
                <a16:creationId xmlns:a16="http://schemas.microsoft.com/office/drawing/2014/main" id="{FD1194F2-F28A-DF03-8DA5-9F9CC58B4D0E}"/>
              </a:ext>
            </a:extLst>
          </p:cNvPr>
          <p:cNvSpPr>
            <a:spLocks noGrp="1"/>
          </p:cNvSpPr>
          <p:nvPr>
            <p:ph type="body" sz="quarter" idx="35" hasCustomPrompt="1"/>
          </p:nvPr>
        </p:nvSpPr>
        <p:spPr>
          <a:xfrm>
            <a:off x="2427794" y="1775974"/>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7" name="Text Placeholder 8">
            <a:extLst>
              <a:ext uri="{FF2B5EF4-FFF2-40B4-BE49-F238E27FC236}">
                <a16:creationId xmlns:a16="http://schemas.microsoft.com/office/drawing/2014/main" id="{9B990BD7-B1D6-F77F-2D06-DF87A727DAFC}"/>
              </a:ext>
            </a:extLst>
          </p:cNvPr>
          <p:cNvSpPr>
            <a:spLocks noGrp="1"/>
          </p:cNvSpPr>
          <p:nvPr>
            <p:ph type="body" sz="quarter" idx="36" hasCustomPrompt="1"/>
          </p:nvPr>
        </p:nvSpPr>
        <p:spPr>
          <a:xfrm>
            <a:off x="579223" y="3698685"/>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8" name="Text Placeholder 8">
            <a:extLst>
              <a:ext uri="{FF2B5EF4-FFF2-40B4-BE49-F238E27FC236}">
                <a16:creationId xmlns:a16="http://schemas.microsoft.com/office/drawing/2014/main" id="{8AA8B465-C790-A81F-86AC-1A79374CC6AC}"/>
              </a:ext>
            </a:extLst>
          </p:cNvPr>
          <p:cNvSpPr>
            <a:spLocks noGrp="1"/>
          </p:cNvSpPr>
          <p:nvPr>
            <p:ph type="body" sz="quarter" idx="37" hasCustomPrompt="1"/>
          </p:nvPr>
        </p:nvSpPr>
        <p:spPr>
          <a:xfrm>
            <a:off x="2427794" y="3698685"/>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26" name="Footer Placeholder 18">
            <a:extLst>
              <a:ext uri="{FF2B5EF4-FFF2-40B4-BE49-F238E27FC236}">
                <a16:creationId xmlns:a16="http://schemas.microsoft.com/office/drawing/2014/main" id="{94C48DA2-A3D4-FE2C-05A7-EC3DF5AD12C1}"/>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27" name="Slide Number Placeholder 19">
            <a:extLst>
              <a:ext uri="{FF2B5EF4-FFF2-40B4-BE49-F238E27FC236}">
                <a16:creationId xmlns:a16="http://schemas.microsoft.com/office/drawing/2014/main" id="{87FFE1AF-F1DA-B1F8-7625-0CAD356C1025}"/>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33" name="Text Placeholder 8">
            <a:extLst>
              <a:ext uri="{FF2B5EF4-FFF2-40B4-BE49-F238E27FC236}">
                <a16:creationId xmlns:a16="http://schemas.microsoft.com/office/drawing/2014/main" id="{8109DCB0-BC52-7453-86EF-72E307FE5423}"/>
              </a:ext>
            </a:extLst>
          </p:cNvPr>
          <p:cNvSpPr>
            <a:spLocks noGrp="1"/>
          </p:cNvSpPr>
          <p:nvPr>
            <p:ph type="body" sz="quarter" idx="29" hasCustomPrompt="1"/>
          </p:nvPr>
        </p:nvSpPr>
        <p:spPr>
          <a:xfrm>
            <a:off x="5247991" y="3870892"/>
            <a:ext cx="3226658" cy="423562"/>
          </a:xfrm>
        </p:spPr>
        <p:txBody>
          <a:bodyPr lIns="0" tIns="0" rIns="0" bIns="0">
            <a:noAutofit/>
          </a:bodyPr>
          <a:lstStyle>
            <a:lvl1pPr marL="0" indent="0">
              <a:lnSpc>
                <a:spcPct val="100000"/>
              </a:lnSpc>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Tree>
    <p:extLst>
      <p:ext uri="{BB962C8B-B14F-4D97-AF65-F5344CB8AC3E}">
        <p14:creationId xmlns:p14="http://schemas.microsoft.com/office/powerpoint/2010/main" val="2370656803"/>
      </p:ext>
    </p:extLst>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7770F-748E-4E69-2338-95EF241C8DC4}"/>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6845D134-B8DE-083D-65EE-1004E140B574}"/>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4A3C2E19-0282-3A86-2159-7D38FE0FBB22}"/>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4634D315-EF53-63F2-2D9A-72D168B28A56}"/>
              </a:ext>
            </a:extLst>
          </p:cNvPr>
          <p:cNvSpPr>
            <a:spLocks noGrp="1"/>
          </p:cNvSpPr>
          <p:nvPr>
            <p:ph type="dt" sz="half" idx="10"/>
          </p:nvPr>
        </p:nvSpPr>
        <p:spPr/>
        <p:txBody>
          <a:bodyPr/>
          <a:lstStyle/>
          <a:p>
            <a:fld id="{484D3879-E74C-4AB4-B53B-B32466F7F6AA}" type="datetimeFigureOut">
              <a:rPr lang="en-US" smtClean="0"/>
              <a:t>12/9/2024</a:t>
            </a:fld>
            <a:endParaRPr lang="en-US"/>
          </a:p>
        </p:txBody>
      </p:sp>
      <p:sp>
        <p:nvSpPr>
          <p:cNvPr id="6" name="Footer Placeholder 5">
            <a:extLst>
              <a:ext uri="{FF2B5EF4-FFF2-40B4-BE49-F238E27FC236}">
                <a16:creationId xmlns:a16="http://schemas.microsoft.com/office/drawing/2014/main" id="{9A55AB3F-CA02-0F39-3357-CB44B6CDBB5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31B97DA-8622-1864-DEC8-D65DBC77781A}"/>
              </a:ext>
            </a:extLst>
          </p:cNvPr>
          <p:cNvSpPr>
            <a:spLocks noGrp="1"/>
          </p:cNvSpPr>
          <p:nvPr>
            <p:ph type="sldNum" sz="quarter" idx="12"/>
          </p:nvPr>
        </p:nvSpPr>
        <p:spPr/>
        <p:txBody>
          <a:bodyPr/>
          <a:lstStyle/>
          <a:p>
            <a:fld id="{207A1973-64CB-4D46-84FE-5F9E9EEE63FC}" type="slidenum">
              <a:rPr lang="en-US" smtClean="0"/>
              <a:t>‹#›</a:t>
            </a:fld>
            <a:endParaRPr lang="en-US"/>
          </a:p>
        </p:txBody>
      </p:sp>
    </p:spTree>
    <p:extLst>
      <p:ext uri="{BB962C8B-B14F-4D97-AF65-F5344CB8AC3E}">
        <p14:creationId xmlns:p14="http://schemas.microsoft.com/office/powerpoint/2010/main" val="1027147238"/>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B61B9-B99C-8012-ED5E-2E389F9FA2D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91CC3C4-ADCA-4D69-061D-B899CAE40F0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1130780-0F74-3054-233A-38FD91425617}"/>
              </a:ext>
            </a:extLst>
          </p:cNvPr>
          <p:cNvSpPr>
            <a:spLocks noGrp="1"/>
          </p:cNvSpPr>
          <p:nvPr>
            <p:ph type="dt" sz="half" idx="10"/>
          </p:nvPr>
        </p:nvSpPr>
        <p:spPr/>
        <p:txBody>
          <a:bodyPr/>
          <a:lstStyle/>
          <a:p>
            <a:fld id="{484D3879-E74C-4AB4-B53B-B32466F7F6AA}" type="datetimeFigureOut">
              <a:rPr lang="en-US" smtClean="0"/>
              <a:t>12/9/2024</a:t>
            </a:fld>
            <a:endParaRPr lang="en-US"/>
          </a:p>
        </p:txBody>
      </p:sp>
      <p:sp>
        <p:nvSpPr>
          <p:cNvPr id="5" name="Footer Placeholder 4">
            <a:extLst>
              <a:ext uri="{FF2B5EF4-FFF2-40B4-BE49-F238E27FC236}">
                <a16:creationId xmlns:a16="http://schemas.microsoft.com/office/drawing/2014/main" id="{667A0940-A9A1-4991-2972-1CD3E8840B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BD3871-5AE1-D005-747B-9DF10BE09C7D}"/>
              </a:ext>
            </a:extLst>
          </p:cNvPr>
          <p:cNvSpPr>
            <a:spLocks noGrp="1"/>
          </p:cNvSpPr>
          <p:nvPr>
            <p:ph type="sldNum" sz="quarter" idx="12"/>
          </p:nvPr>
        </p:nvSpPr>
        <p:spPr/>
        <p:txBody>
          <a:bodyPr/>
          <a:lstStyle/>
          <a:p>
            <a:fld id="{207A1973-64CB-4D46-84FE-5F9E9EEE63FC}" type="slidenum">
              <a:rPr lang="en-US" smtClean="0"/>
              <a:t>‹#›</a:t>
            </a:fld>
            <a:endParaRPr lang="en-US"/>
          </a:p>
        </p:txBody>
      </p:sp>
    </p:spTree>
    <p:extLst>
      <p:ext uri="{BB962C8B-B14F-4D97-AF65-F5344CB8AC3E}">
        <p14:creationId xmlns:p14="http://schemas.microsoft.com/office/powerpoint/2010/main" val="1135644901"/>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C8F95E5-9C78-E5FD-56C7-D9D97C2A3A3E}"/>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90216B6-71BA-B51A-5D91-9D51C6DA4CA9}"/>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557F4D-6A32-0FD0-72B0-A26AD99ABC61}"/>
              </a:ext>
            </a:extLst>
          </p:cNvPr>
          <p:cNvSpPr>
            <a:spLocks noGrp="1"/>
          </p:cNvSpPr>
          <p:nvPr>
            <p:ph type="dt" sz="half" idx="10"/>
          </p:nvPr>
        </p:nvSpPr>
        <p:spPr/>
        <p:txBody>
          <a:bodyPr/>
          <a:lstStyle/>
          <a:p>
            <a:fld id="{484D3879-E74C-4AB4-B53B-B32466F7F6AA}" type="datetimeFigureOut">
              <a:rPr lang="en-US" smtClean="0"/>
              <a:t>12/9/2024</a:t>
            </a:fld>
            <a:endParaRPr lang="en-US"/>
          </a:p>
        </p:txBody>
      </p:sp>
      <p:sp>
        <p:nvSpPr>
          <p:cNvPr id="5" name="Footer Placeholder 4">
            <a:extLst>
              <a:ext uri="{FF2B5EF4-FFF2-40B4-BE49-F238E27FC236}">
                <a16:creationId xmlns:a16="http://schemas.microsoft.com/office/drawing/2014/main" id="{A6995F79-7059-4F56-35F2-839445F618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8691DF-E68D-97E8-993F-3EA4CE69A0E1}"/>
              </a:ext>
            </a:extLst>
          </p:cNvPr>
          <p:cNvSpPr>
            <a:spLocks noGrp="1"/>
          </p:cNvSpPr>
          <p:nvPr>
            <p:ph type="sldNum" sz="quarter" idx="12"/>
          </p:nvPr>
        </p:nvSpPr>
        <p:spPr/>
        <p:txBody>
          <a:bodyPr/>
          <a:lstStyle/>
          <a:p>
            <a:fld id="{207A1973-64CB-4D46-84FE-5F9E9EEE63FC}" type="slidenum">
              <a:rPr lang="en-US" smtClean="0"/>
              <a:t>‹#›</a:t>
            </a:fld>
            <a:endParaRPr lang="en-US"/>
          </a:p>
        </p:txBody>
      </p:sp>
    </p:spTree>
    <p:extLst>
      <p:ext uri="{BB962C8B-B14F-4D97-AF65-F5344CB8AC3E}">
        <p14:creationId xmlns:p14="http://schemas.microsoft.com/office/powerpoint/2010/main" val="476574013"/>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userDrawn="1">
  <p:cSld name="4-Icons Slide – Green">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E3DCF62-C236-E423-149F-D83CEC9754B8}"/>
              </a:ext>
            </a:extLst>
          </p:cNvPr>
          <p:cNvSpPr/>
          <p:nvPr userDrawn="1"/>
        </p:nvSpPr>
        <p:spPr>
          <a:xfrm>
            <a:off x="3850106" y="-28650"/>
            <a:ext cx="5293895" cy="5201026"/>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4936" h="5162750">
                <a:moveTo>
                  <a:pt x="115045" y="9625"/>
                </a:moveTo>
                <a:lnTo>
                  <a:pt x="5254936" y="0"/>
                </a:lnTo>
                <a:lnTo>
                  <a:pt x="5254936" y="5143500"/>
                </a:lnTo>
                <a:lnTo>
                  <a:pt x="750312" y="5162750"/>
                </a:lnTo>
                <a:cubicBezTo>
                  <a:pt x="-459" y="3653589"/>
                  <a:pt x="-135211" y="1643914"/>
                  <a:pt x="115045" y="9625"/>
                </a:cubicBezTo>
                <a:close/>
              </a:path>
            </a:pathLst>
          </a:cu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 name="Oval 4">
            <a:extLst>
              <a:ext uri="{FF2B5EF4-FFF2-40B4-BE49-F238E27FC236}">
                <a16:creationId xmlns:a16="http://schemas.microsoft.com/office/drawing/2014/main" id="{13EA338E-BF00-02FD-0790-1143D37A51C1}"/>
              </a:ext>
            </a:extLst>
          </p:cNvPr>
          <p:cNvSpPr/>
          <p:nvPr userDrawn="1"/>
        </p:nvSpPr>
        <p:spPr>
          <a:xfrm>
            <a:off x="4848727" y="457435"/>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7"/>
            <a:ext cx="2838450" cy="1665754"/>
          </a:xfrm>
        </p:spPr>
        <p:txBody>
          <a:bodyPr lIns="0" tIns="0" rIns="0" bIns="0">
            <a:noAutofit/>
          </a:bodyPr>
          <a:lstStyle>
            <a:lvl1pPr marL="0" indent="0">
              <a:lnSpc>
                <a:spcPct val="100000"/>
              </a:lnSpc>
              <a:buNone/>
              <a:defRPr sz="1400"/>
            </a:lvl1pPr>
            <a:lvl2pPr marL="342892" indent="0">
              <a:buNone/>
              <a:defRPr/>
            </a:lvl2pPr>
            <a:lvl3pPr marL="685783" indent="0">
              <a:buNone/>
              <a:defRPr/>
            </a:lvl3pPr>
            <a:lvl4pPr marL="1028675" indent="0">
              <a:buNone/>
              <a:defRPr/>
            </a:lvl4pPr>
            <a:lvl5pPr marL="1371566"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775827" y="545718"/>
            <a:ext cx="2260600" cy="256205"/>
          </a:xfrm>
        </p:spPr>
        <p:txBody>
          <a:bodyPr lIns="0" tIns="0" rIns="0" bIns="0">
            <a:noAutofit/>
          </a:bodyPr>
          <a:lstStyle>
            <a:lvl1pPr marL="0" indent="0">
              <a:buNone/>
              <a:defRPr sz="1700" b="1" spc="-30" baseline="0"/>
            </a:lvl1pPr>
            <a:lvl2pPr marL="342892" indent="0">
              <a:buNone/>
              <a:defRPr b="1" spc="-100" baseline="0"/>
            </a:lvl2pPr>
            <a:lvl3pPr marL="685783" indent="0">
              <a:buNone/>
              <a:defRPr b="1" spc="-100" baseline="0"/>
            </a:lvl3pPr>
            <a:lvl4pPr marL="1028675" indent="0">
              <a:buNone/>
              <a:defRPr b="1" spc="-100" baseline="0"/>
            </a:lvl4pPr>
            <a:lvl5pPr marL="1371566"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775826" y="840423"/>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983264" y="591972"/>
            <a:ext cx="556426" cy="556426"/>
          </a:xfrm>
        </p:spPr>
        <p:txBody>
          <a:bodyPr>
            <a:normAutofit/>
          </a:bodyPr>
          <a:lstStyle>
            <a:lvl1pPr marL="0" indent="0">
              <a:buNone/>
              <a:defRPr sz="1000"/>
            </a:lvl1pPr>
          </a:lstStyle>
          <a:p>
            <a:r>
              <a:rPr lang="en-US"/>
              <a:t>icon</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775827" y="1611884"/>
            <a:ext cx="2260600" cy="256205"/>
          </a:xfrm>
        </p:spPr>
        <p:txBody>
          <a:bodyPr lIns="0" tIns="0" rIns="0" bIns="0">
            <a:noAutofit/>
          </a:bodyPr>
          <a:lstStyle>
            <a:lvl1pPr marL="0" indent="0">
              <a:buNone/>
              <a:defRPr sz="1700" b="1" spc="-30" baseline="0"/>
            </a:lvl1pPr>
            <a:lvl2pPr marL="342892" indent="0">
              <a:buNone/>
              <a:defRPr b="1" spc="-100" baseline="0"/>
            </a:lvl2pPr>
            <a:lvl3pPr marL="685783" indent="0">
              <a:buNone/>
              <a:defRPr b="1" spc="-100" baseline="0"/>
            </a:lvl3pPr>
            <a:lvl4pPr marL="1028675" indent="0">
              <a:buNone/>
              <a:defRPr b="1" spc="-100" baseline="0"/>
            </a:lvl4pPr>
            <a:lvl5pPr marL="1371566"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775826" y="1906589"/>
            <a:ext cx="2730500"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775827" y="2712376"/>
            <a:ext cx="2260600" cy="256205"/>
          </a:xfrm>
        </p:spPr>
        <p:txBody>
          <a:bodyPr lIns="0" tIns="0" rIns="0" bIns="0">
            <a:noAutofit/>
          </a:bodyPr>
          <a:lstStyle>
            <a:lvl1pPr marL="0" indent="0">
              <a:buNone/>
              <a:defRPr sz="1700" b="1" spc="-30" baseline="0"/>
            </a:lvl1pPr>
            <a:lvl2pPr marL="342892" indent="0">
              <a:buNone/>
              <a:defRPr b="1" spc="-100" baseline="0"/>
            </a:lvl2pPr>
            <a:lvl3pPr marL="685783" indent="0">
              <a:buNone/>
              <a:defRPr b="1" spc="-100" baseline="0"/>
            </a:lvl3pPr>
            <a:lvl4pPr marL="1028675" indent="0">
              <a:buNone/>
              <a:defRPr b="1" spc="-100" baseline="0"/>
            </a:lvl4pPr>
            <a:lvl5pPr marL="1371566"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775826" y="3007081"/>
            <a:ext cx="2730500" cy="392113"/>
          </a:xfrm>
        </p:spPr>
        <p:txBody>
          <a:bodyPr lIns="0" tIns="0" rIns="0" bIns="0">
            <a:noAutofit/>
          </a:bodyPr>
          <a:lstStyle>
            <a:lvl1pPr marL="0" indent="0">
              <a:buNone/>
              <a:defRPr sz="1200"/>
            </a:lvl1pPr>
          </a:lstStyle>
          <a:p>
            <a:pPr lvl="0"/>
            <a:r>
              <a:rPr lang="en-US"/>
              <a:t>Body text</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775827" y="3809383"/>
            <a:ext cx="2260600" cy="256205"/>
          </a:xfrm>
        </p:spPr>
        <p:txBody>
          <a:bodyPr lIns="0" tIns="0" rIns="0" bIns="0">
            <a:noAutofit/>
          </a:bodyPr>
          <a:lstStyle>
            <a:lvl1pPr marL="0" indent="0">
              <a:buNone/>
              <a:defRPr sz="1700" b="1" spc="-30" baseline="0"/>
            </a:lvl1pPr>
            <a:lvl2pPr marL="342892" indent="0">
              <a:buNone/>
              <a:defRPr b="1" spc="-100" baseline="0"/>
            </a:lvl2pPr>
            <a:lvl3pPr marL="685783" indent="0">
              <a:buNone/>
              <a:defRPr b="1" spc="-100" baseline="0"/>
            </a:lvl3pPr>
            <a:lvl4pPr marL="1028675" indent="0">
              <a:buNone/>
              <a:defRPr b="1" spc="-100" baseline="0"/>
            </a:lvl4pPr>
            <a:lvl5pPr marL="1371566"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775826" y="4104088"/>
            <a:ext cx="2730500" cy="392113"/>
          </a:xfrm>
        </p:spPr>
        <p:txBody>
          <a:bodyPr lIns="0" tIns="0" rIns="0" bIns="0">
            <a:noAutofit/>
          </a:bodyPr>
          <a:lstStyle>
            <a:lvl1pPr marL="0" indent="0">
              <a:buNone/>
              <a:defRPr sz="1200"/>
            </a:lvl1pPr>
          </a:lstStyle>
          <a:p>
            <a:pPr lvl="0"/>
            <a:r>
              <a:rPr lang="en-US"/>
              <a:t>Body text</a:t>
            </a:r>
          </a:p>
        </p:txBody>
      </p:sp>
      <p:sp>
        <p:nvSpPr>
          <p:cNvPr id="4" name="Oval 3">
            <a:extLst>
              <a:ext uri="{FF2B5EF4-FFF2-40B4-BE49-F238E27FC236}">
                <a16:creationId xmlns:a16="http://schemas.microsoft.com/office/drawing/2014/main" id="{A58EF01F-4CB1-54E6-E15E-1F7C472B1D4F}"/>
              </a:ext>
            </a:extLst>
          </p:cNvPr>
          <p:cNvSpPr/>
          <p:nvPr userDrawn="1"/>
        </p:nvSpPr>
        <p:spPr>
          <a:xfrm>
            <a:off x="4848727" y="1547302"/>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Picture Placeholder 17">
            <a:extLst>
              <a:ext uri="{FF2B5EF4-FFF2-40B4-BE49-F238E27FC236}">
                <a16:creationId xmlns:a16="http://schemas.microsoft.com/office/drawing/2014/main" id="{B549FABF-F401-0D12-D1E5-F1AAFF1530B4}"/>
              </a:ext>
            </a:extLst>
          </p:cNvPr>
          <p:cNvSpPr>
            <a:spLocks noGrp="1"/>
          </p:cNvSpPr>
          <p:nvPr>
            <p:ph type="pic" sz="quarter" idx="29" hasCustomPrompt="1"/>
          </p:nvPr>
        </p:nvSpPr>
        <p:spPr>
          <a:xfrm>
            <a:off x="4983264" y="1681839"/>
            <a:ext cx="556426" cy="556426"/>
          </a:xfrm>
        </p:spPr>
        <p:txBody>
          <a:bodyPr>
            <a:normAutofit/>
          </a:bodyPr>
          <a:lstStyle>
            <a:lvl1pPr marL="0" indent="0">
              <a:buNone/>
              <a:defRPr sz="1000"/>
            </a:lvl1pPr>
          </a:lstStyle>
          <a:p>
            <a:r>
              <a:rPr lang="en-US"/>
              <a:t>icon</a:t>
            </a:r>
          </a:p>
        </p:txBody>
      </p:sp>
      <p:sp>
        <p:nvSpPr>
          <p:cNvPr id="16" name="Oval 15">
            <a:extLst>
              <a:ext uri="{FF2B5EF4-FFF2-40B4-BE49-F238E27FC236}">
                <a16:creationId xmlns:a16="http://schemas.microsoft.com/office/drawing/2014/main" id="{0A2EC7A4-AE8D-CDE7-1556-9330C7851573}"/>
              </a:ext>
            </a:extLst>
          </p:cNvPr>
          <p:cNvSpPr/>
          <p:nvPr userDrawn="1"/>
        </p:nvSpPr>
        <p:spPr>
          <a:xfrm>
            <a:off x="4848727" y="2637168"/>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Picture Placeholder 17">
            <a:extLst>
              <a:ext uri="{FF2B5EF4-FFF2-40B4-BE49-F238E27FC236}">
                <a16:creationId xmlns:a16="http://schemas.microsoft.com/office/drawing/2014/main" id="{3B667783-E48A-63B7-3A9C-AF98B0C3937D}"/>
              </a:ext>
            </a:extLst>
          </p:cNvPr>
          <p:cNvSpPr>
            <a:spLocks noGrp="1"/>
          </p:cNvSpPr>
          <p:nvPr>
            <p:ph type="pic" sz="quarter" idx="30" hasCustomPrompt="1"/>
          </p:nvPr>
        </p:nvSpPr>
        <p:spPr>
          <a:xfrm>
            <a:off x="4983264" y="2771705"/>
            <a:ext cx="556426" cy="556426"/>
          </a:xfrm>
        </p:spPr>
        <p:txBody>
          <a:bodyPr>
            <a:normAutofit/>
          </a:bodyPr>
          <a:lstStyle>
            <a:lvl1pPr marL="0" indent="0">
              <a:buNone/>
              <a:defRPr sz="1000"/>
            </a:lvl1pPr>
          </a:lstStyle>
          <a:p>
            <a:r>
              <a:rPr lang="en-US"/>
              <a:t>icon</a:t>
            </a:r>
          </a:p>
        </p:txBody>
      </p:sp>
      <p:sp>
        <p:nvSpPr>
          <p:cNvPr id="19" name="Oval 18">
            <a:extLst>
              <a:ext uri="{FF2B5EF4-FFF2-40B4-BE49-F238E27FC236}">
                <a16:creationId xmlns:a16="http://schemas.microsoft.com/office/drawing/2014/main" id="{09700F0D-2312-6DDF-697A-09FC9F6DBECF}"/>
              </a:ext>
            </a:extLst>
          </p:cNvPr>
          <p:cNvSpPr/>
          <p:nvPr userDrawn="1"/>
        </p:nvSpPr>
        <p:spPr>
          <a:xfrm>
            <a:off x="4848727" y="3727033"/>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0" name="Picture Placeholder 17">
            <a:extLst>
              <a:ext uri="{FF2B5EF4-FFF2-40B4-BE49-F238E27FC236}">
                <a16:creationId xmlns:a16="http://schemas.microsoft.com/office/drawing/2014/main" id="{C18CC1D8-DFC5-D4E0-A938-1D54588925B6}"/>
              </a:ext>
            </a:extLst>
          </p:cNvPr>
          <p:cNvSpPr>
            <a:spLocks noGrp="1"/>
          </p:cNvSpPr>
          <p:nvPr>
            <p:ph type="pic" sz="quarter" idx="31" hasCustomPrompt="1"/>
          </p:nvPr>
        </p:nvSpPr>
        <p:spPr>
          <a:xfrm>
            <a:off x="4983264" y="3861570"/>
            <a:ext cx="556426" cy="556426"/>
          </a:xfrm>
        </p:spPr>
        <p:txBody>
          <a:bodyPr>
            <a:normAutofit/>
          </a:bodyPr>
          <a:lstStyle>
            <a:lvl1pPr marL="0" indent="0">
              <a:buNone/>
              <a:defRPr sz="1000"/>
            </a:lvl1pPr>
          </a:lstStyle>
          <a:p>
            <a:r>
              <a:rPr lang="en-US"/>
              <a:t>icon</a:t>
            </a:r>
          </a:p>
        </p:txBody>
      </p:sp>
      <p:sp>
        <p:nvSpPr>
          <p:cNvPr id="22" name="Footer Placeholder 18">
            <a:extLst>
              <a:ext uri="{FF2B5EF4-FFF2-40B4-BE49-F238E27FC236}">
                <a16:creationId xmlns:a16="http://schemas.microsoft.com/office/drawing/2014/main" id="{DB5DB5E4-3346-CE44-B61D-47F58D0E2297}"/>
              </a:ext>
            </a:extLst>
          </p:cNvPr>
          <p:cNvSpPr>
            <a:spLocks noGrp="1"/>
          </p:cNvSpPr>
          <p:nvPr>
            <p:ph type="ftr" sz="quarter" idx="3"/>
          </p:nvPr>
        </p:nvSpPr>
        <p:spPr>
          <a:xfrm>
            <a:off x="414998" y="4767264"/>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25" name="Slide Number Placeholder 19">
            <a:extLst>
              <a:ext uri="{FF2B5EF4-FFF2-40B4-BE49-F238E27FC236}">
                <a16:creationId xmlns:a16="http://schemas.microsoft.com/office/drawing/2014/main" id="{1CBE4D9C-09BB-D40C-F33C-C5E94B8C4AC0}"/>
              </a:ext>
            </a:extLst>
          </p:cNvPr>
          <p:cNvSpPr>
            <a:spLocks noGrp="1"/>
          </p:cNvSpPr>
          <p:nvPr>
            <p:ph type="sldNum" sz="quarter" idx="4"/>
          </p:nvPr>
        </p:nvSpPr>
        <p:spPr>
          <a:xfrm>
            <a:off x="65943" y="4767264"/>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388799234"/>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userDrawn="1">
  <p:cSld name="Text Slide – Gre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7" y="529177"/>
            <a:ext cx="5411445" cy="994172"/>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704942"/>
            <a:ext cx="7765366" cy="2810788"/>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18">
            <a:extLst>
              <a:ext uri="{FF2B5EF4-FFF2-40B4-BE49-F238E27FC236}">
                <a16:creationId xmlns:a16="http://schemas.microsoft.com/office/drawing/2014/main" id="{FF333F95-A056-490B-467D-302CE6ABC068}"/>
              </a:ext>
            </a:extLst>
          </p:cNvPr>
          <p:cNvSpPr>
            <a:spLocks noGrp="1"/>
          </p:cNvSpPr>
          <p:nvPr>
            <p:ph type="ftr" sz="quarter" idx="3"/>
          </p:nvPr>
        </p:nvSpPr>
        <p:spPr>
          <a:xfrm>
            <a:off x="414999" y="4767265"/>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12" name="Slide Number Placeholder 19">
            <a:extLst>
              <a:ext uri="{FF2B5EF4-FFF2-40B4-BE49-F238E27FC236}">
                <a16:creationId xmlns:a16="http://schemas.microsoft.com/office/drawing/2014/main" id="{75B6E487-654B-9F90-6EDA-3E2D9F1B42C6}"/>
              </a:ext>
            </a:extLst>
          </p:cNvPr>
          <p:cNvSpPr>
            <a:spLocks noGrp="1"/>
          </p:cNvSpPr>
          <p:nvPr>
            <p:ph type="sldNum" sz="quarter" idx="4"/>
          </p:nvPr>
        </p:nvSpPr>
        <p:spPr>
          <a:xfrm>
            <a:off x="65944" y="4767265"/>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3" name="Right Triangle 7">
            <a:extLst>
              <a:ext uri="{FF2B5EF4-FFF2-40B4-BE49-F238E27FC236}">
                <a16:creationId xmlns:a16="http://schemas.microsoft.com/office/drawing/2014/main" id="{E5EC86C1-092F-33E7-7B6A-C647B28F2E06}"/>
              </a:ext>
            </a:extLst>
          </p:cNvPr>
          <p:cNvSpPr/>
          <p:nvPr userDrawn="1"/>
        </p:nvSpPr>
        <p:spPr>
          <a:xfrm rot="10800000">
            <a:off x="4755098" y="3365"/>
            <a:ext cx="4388903" cy="1914645"/>
          </a:xfrm>
          <a:custGeom>
            <a:avLst/>
            <a:gdLst>
              <a:gd name="connsiteX0" fmla="*/ 0 w 4277390"/>
              <a:gd name="connsiteY0" fmla="*/ 1998487 h 1998487"/>
              <a:gd name="connsiteX1" fmla="*/ 0 w 4277390"/>
              <a:gd name="connsiteY1" fmla="*/ 0 h 1998487"/>
              <a:gd name="connsiteX2" fmla="*/ 4277390 w 4277390"/>
              <a:gd name="connsiteY2" fmla="*/ 1998487 h 1998487"/>
              <a:gd name="connsiteX3" fmla="*/ 0 w 4277390"/>
              <a:gd name="connsiteY3" fmla="*/ 1998487 h 1998487"/>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Lst>
            <a:ahLst/>
            <a:cxnLst>
              <a:cxn ang="0">
                <a:pos x="connsiteX0" y="connsiteY0"/>
              </a:cxn>
              <a:cxn ang="0">
                <a:pos x="connsiteX1" y="connsiteY1"/>
              </a:cxn>
              <a:cxn ang="0">
                <a:pos x="connsiteX2" y="connsiteY2"/>
              </a:cxn>
              <a:cxn ang="0">
                <a:pos x="connsiteX3" y="connsiteY3"/>
              </a:cxn>
            </a:cxnLst>
            <a:rect l="l" t="t" r="r" b="b"/>
            <a:pathLst>
              <a:path w="4388903" h="2005921">
                <a:moveTo>
                  <a:pt x="0" y="1998487"/>
                </a:moveTo>
                <a:lnTo>
                  <a:pt x="0" y="0"/>
                </a:lnTo>
                <a:cubicBezTo>
                  <a:pt x="1039221" y="177987"/>
                  <a:pt x="3163826" y="712814"/>
                  <a:pt x="4388903" y="2005921"/>
                </a:cubicBezTo>
                <a:lnTo>
                  <a:pt x="0" y="1998487"/>
                </a:lnTo>
                <a:close/>
              </a:path>
            </a:pathLst>
          </a:cu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920554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305.xml><?xml version="1.0" encoding="utf-8"?>
<p:sldLayout xmlns:a="http://schemas.openxmlformats.org/drawingml/2006/main" xmlns:r="http://schemas.openxmlformats.org/officeDocument/2006/relationships" xmlns:p="http://schemas.openxmlformats.org/presentationml/2006/main" userDrawn="1">
  <p:cSld name="Title Slide – Illustrated">
    <p:spTree>
      <p:nvGrpSpPr>
        <p:cNvPr id="1" name=""/>
        <p:cNvGrpSpPr/>
        <p:nvPr/>
      </p:nvGrpSpPr>
      <p:grpSpPr>
        <a:xfrm>
          <a:off x="0" y="0"/>
          <a:ext cx="0" cy="0"/>
          <a:chOff x="0" y="0"/>
          <a:chExt cx="0" cy="0"/>
        </a:xfrm>
      </p:grpSpPr>
      <p:pic>
        <p:nvPicPr>
          <p:cNvPr id="9" name="Picture 8" descr="A green landscape with a bridge and buildings&#10;&#10;Description automatically generated">
            <a:extLst>
              <a:ext uri="{FF2B5EF4-FFF2-40B4-BE49-F238E27FC236}">
                <a16:creationId xmlns:a16="http://schemas.microsoft.com/office/drawing/2014/main" id="{8DA77055-EA4D-CD1E-C5A3-7DDABC6A15C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9144000" cy="5143500"/>
          </a:xfrm>
          <a:prstGeom prst="rect">
            <a:avLst/>
          </a:prstGeom>
        </p:spPr>
      </p:pic>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3" name="Picture 12" descr="A logo for a company&#10;&#10;Description automatically generated">
            <a:extLst>
              <a:ext uri="{FF2B5EF4-FFF2-40B4-BE49-F238E27FC236}">
                <a16:creationId xmlns:a16="http://schemas.microsoft.com/office/drawing/2014/main" id="{62578D50-E74B-24AD-F0E7-AC31E6E9382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2078" y="348654"/>
            <a:ext cx="2721748" cy="1020656"/>
          </a:xfrm>
          <a:prstGeom prst="rect">
            <a:avLst/>
          </a:prstGeom>
        </p:spPr>
      </p:pic>
      <p:sp>
        <p:nvSpPr>
          <p:cNvPr id="11" name="Title 1">
            <a:extLst>
              <a:ext uri="{FF2B5EF4-FFF2-40B4-BE49-F238E27FC236}">
                <a16:creationId xmlns:a16="http://schemas.microsoft.com/office/drawing/2014/main" id="{BA2A791B-D7EC-5C08-CE0D-85EAEF5AC014}"/>
              </a:ext>
            </a:extLst>
          </p:cNvPr>
          <p:cNvSpPr>
            <a:spLocks noGrp="1"/>
          </p:cNvSpPr>
          <p:nvPr>
            <p:ph type="title"/>
          </p:nvPr>
        </p:nvSpPr>
        <p:spPr>
          <a:xfrm>
            <a:off x="552078" y="2884450"/>
            <a:ext cx="4971494" cy="908019"/>
          </a:xfrm>
        </p:spPr>
        <p:txBody>
          <a:bodyPr lIns="0" tIns="0" rIns="0" bIns="0" anchor="b" anchorCtr="0">
            <a:noAutofit/>
          </a:bodyPr>
          <a:lstStyle>
            <a:lvl1pPr>
              <a:lnSpc>
                <a:spcPts val="3000"/>
              </a:lnSpc>
              <a:spcAft>
                <a:spcPts val="1200"/>
              </a:spcAft>
              <a:defRPr sz="2800" b="1" spc="-100" baseline="0">
                <a:solidFill>
                  <a:schemeClr val="bg1"/>
                </a:solidFill>
              </a:defRPr>
            </a:lvl1pPr>
          </a:lstStyle>
          <a:p>
            <a:r>
              <a:rPr lang="en-US"/>
              <a:t>Click to edit Master title style</a:t>
            </a:r>
          </a:p>
        </p:txBody>
      </p:sp>
      <p:sp>
        <p:nvSpPr>
          <p:cNvPr id="12" name="Text Placeholder 9">
            <a:extLst>
              <a:ext uri="{FF2B5EF4-FFF2-40B4-BE49-F238E27FC236}">
                <a16:creationId xmlns:a16="http://schemas.microsoft.com/office/drawing/2014/main" id="{37ABAE70-C3CC-A948-27F8-32B40E27FCE2}"/>
              </a:ext>
            </a:extLst>
          </p:cNvPr>
          <p:cNvSpPr>
            <a:spLocks noGrp="1"/>
          </p:cNvSpPr>
          <p:nvPr>
            <p:ph type="body" sz="quarter" idx="11"/>
          </p:nvPr>
        </p:nvSpPr>
        <p:spPr>
          <a:xfrm>
            <a:off x="555296" y="4358948"/>
            <a:ext cx="4968275" cy="421209"/>
          </a:xfrm>
        </p:spPr>
        <p:txBody>
          <a:bodyPr lIns="0" tIns="0" rIns="0" bIns="0">
            <a:noAutofit/>
          </a:bodyPr>
          <a:lstStyle>
            <a:lvl1pPr marL="0" indent="0">
              <a:buNone/>
              <a:defRPr sz="1400">
                <a:solidFill>
                  <a:schemeClr val="bg1"/>
                </a:solidFill>
              </a:defRPr>
            </a:lvl1pPr>
            <a:lvl2pPr marL="342892" indent="0">
              <a:buNone/>
              <a:defRPr sz="1400"/>
            </a:lvl2pPr>
            <a:lvl3pPr marL="685783" indent="0">
              <a:buNone/>
              <a:defRPr sz="1400"/>
            </a:lvl3pPr>
            <a:lvl4pPr marL="1028675" indent="0">
              <a:buNone/>
              <a:defRPr sz="1400"/>
            </a:lvl4pPr>
            <a:lvl5pPr marL="1371566" indent="0">
              <a:buNone/>
              <a:defRPr sz="1400"/>
            </a:lvl5pPr>
          </a:lstStyle>
          <a:p>
            <a:pPr lvl="0"/>
            <a:r>
              <a:rPr lang="en-US"/>
              <a:t>Click to edit Master text styles</a:t>
            </a:r>
          </a:p>
        </p:txBody>
      </p:sp>
    </p:spTree>
    <p:extLst>
      <p:ext uri="{BB962C8B-B14F-4D97-AF65-F5344CB8AC3E}">
        <p14:creationId xmlns:p14="http://schemas.microsoft.com/office/powerpoint/2010/main" val="864133716"/>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userDrawn="1">
  <p:cSld name="Transition Slide –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088AD7-AADB-C28F-35E8-B9B67D0C511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3" name="Footer Placeholder 18">
            <a:extLst>
              <a:ext uri="{FF2B5EF4-FFF2-40B4-BE49-F238E27FC236}">
                <a16:creationId xmlns:a16="http://schemas.microsoft.com/office/drawing/2014/main" id="{F844B47F-768D-3BA1-5FD2-8DC6A95AC525}"/>
              </a:ext>
            </a:extLst>
          </p:cNvPr>
          <p:cNvSpPr>
            <a:spLocks noGrp="1"/>
          </p:cNvSpPr>
          <p:nvPr>
            <p:ph type="ftr" sz="quarter" idx="3"/>
          </p:nvPr>
        </p:nvSpPr>
        <p:spPr>
          <a:xfrm>
            <a:off x="414998" y="4767264"/>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5" name="Slide Number Placeholder 19">
            <a:extLst>
              <a:ext uri="{FF2B5EF4-FFF2-40B4-BE49-F238E27FC236}">
                <a16:creationId xmlns:a16="http://schemas.microsoft.com/office/drawing/2014/main" id="{E4CE2C67-5C69-6783-1087-202BE5EF2610}"/>
              </a:ext>
            </a:extLst>
          </p:cNvPr>
          <p:cNvSpPr>
            <a:spLocks noGrp="1"/>
          </p:cNvSpPr>
          <p:nvPr>
            <p:ph type="sldNum" sz="quarter" idx="4"/>
          </p:nvPr>
        </p:nvSpPr>
        <p:spPr>
          <a:xfrm>
            <a:off x="65943" y="4767264"/>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6" name="Title 1">
            <a:extLst>
              <a:ext uri="{FF2B5EF4-FFF2-40B4-BE49-F238E27FC236}">
                <a16:creationId xmlns:a16="http://schemas.microsoft.com/office/drawing/2014/main" id="{D00DA3C2-8956-66DE-02DF-CE3314EC3111}"/>
              </a:ext>
            </a:extLst>
          </p:cNvPr>
          <p:cNvSpPr>
            <a:spLocks noGrp="1"/>
          </p:cNvSpPr>
          <p:nvPr>
            <p:ph type="title"/>
          </p:nvPr>
        </p:nvSpPr>
        <p:spPr>
          <a:xfrm>
            <a:off x="414997" y="1896980"/>
            <a:ext cx="4157003" cy="973306"/>
          </a:xfrm>
        </p:spPr>
        <p:txBody>
          <a:bodyPr lIns="0" tIns="0" rIns="0" bIns="0" anchor="b" anchorCtr="0">
            <a:noAutofit/>
          </a:bodyPr>
          <a:lstStyle>
            <a:lvl1pPr>
              <a:defRPr sz="2400" b="1" spc="-100" baseline="0"/>
            </a:lvl1pPr>
          </a:lstStyle>
          <a:p>
            <a:r>
              <a:rPr lang="en-US"/>
              <a:t>Click to edit Master title style</a:t>
            </a:r>
          </a:p>
        </p:txBody>
      </p:sp>
    </p:spTree>
    <p:extLst>
      <p:ext uri="{BB962C8B-B14F-4D97-AF65-F5344CB8AC3E}">
        <p14:creationId xmlns:p14="http://schemas.microsoft.com/office/powerpoint/2010/main" val="2866680813"/>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userDrawn="1">
  <p:cSld name="Transition Slide – Green">
    <p:spTree>
      <p:nvGrpSpPr>
        <p:cNvPr id="1" name=""/>
        <p:cNvGrpSpPr/>
        <p:nvPr/>
      </p:nvGrpSpPr>
      <p:grpSpPr>
        <a:xfrm>
          <a:off x="0" y="0"/>
          <a:ext cx="0" cy="0"/>
          <a:chOff x="0" y="0"/>
          <a:chExt cx="0" cy="0"/>
        </a:xfrm>
      </p:grpSpPr>
      <p:pic>
        <p:nvPicPr>
          <p:cNvPr id="4" name="Picture 3" descr="A green and black background&#10;&#10;Description automatically generated">
            <a:extLst>
              <a:ext uri="{FF2B5EF4-FFF2-40B4-BE49-F238E27FC236}">
                <a16:creationId xmlns:a16="http://schemas.microsoft.com/office/drawing/2014/main" id="{58088AD7-AADB-C28F-35E8-B9B67D0C511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Title 1">
            <a:extLst>
              <a:ext uri="{FF2B5EF4-FFF2-40B4-BE49-F238E27FC236}">
                <a16:creationId xmlns:a16="http://schemas.microsoft.com/office/drawing/2014/main" id="{1CBB85FA-D684-EFEA-4175-A14025D1E115}"/>
              </a:ext>
            </a:extLst>
          </p:cNvPr>
          <p:cNvSpPr>
            <a:spLocks noGrp="1"/>
          </p:cNvSpPr>
          <p:nvPr>
            <p:ph type="title"/>
          </p:nvPr>
        </p:nvSpPr>
        <p:spPr>
          <a:xfrm>
            <a:off x="414997" y="1896980"/>
            <a:ext cx="4157003" cy="973306"/>
          </a:xfrm>
        </p:spPr>
        <p:txBody>
          <a:bodyPr lIns="0" tIns="0" rIns="0" bIns="0" anchor="b" anchorCtr="0">
            <a:noAutofit/>
          </a:bodyPr>
          <a:lstStyle>
            <a:lvl1pPr>
              <a:defRPr sz="2400" b="1" spc="-100" baseline="0"/>
            </a:lvl1pPr>
          </a:lstStyle>
          <a:p>
            <a:r>
              <a:rPr lang="en-US"/>
              <a:t>Click to edit Master title style</a:t>
            </a:r>
          </a:p>
        </p:txBody>
      </p:sp>
      <p:sp>
        <p:nvSpPr>
          <p:cNvPr id="6" name="Footer Placeholder 18">
            <a:extLst>
              <a:ext uri="{FF2B5EF4-FFF2-40B4-BE49-F238E27FC236}">
                <a16:creationId xmlns:a16="http://schemas.microsoft.com/office/drawing/2014/main" id="{E57C992D-7E8C-7C50-27E4-F8CA935DB83C}"/>
              </a:ext>
            </a:extLst>
          </p:cNvPr>
          <p:cNvSpPr>
            <a:spLocks noGrp="1"/>
          </p:cNvSpPr>
          <p:nvPr>
            <p:ph type="ftr" sz="quarter" idx="3"/>
          </p:nvPr>
        </p:nvSpPr>
        <p:spPr>
          <a:xfrm>
            <a:off x="414998" y="4767264"/>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7" name="Slide Number Placeholder 19">
            <a:extLst>
              <a:ext uri="{FF2B5EF4-FFF2-40B4-BE49-F238E27FC236}">
                <a16:creationId xmlns:a16="http://schemas.microsoft.com/office/drawing/2014/main" id="{7EA2C68E-B8FF-92A6-859F-687694BEB446}"/>
              </a:ext>
            </a:extLst>
          </p:cNvPr>
          <p:cNvSpPr>
            <a:spLocks noGrp="1"/>
          </p:cNvSpPr>
          <p:nvPr>
            <p:ph type="sldNum" sz="quarter" idx="4"/>
          </p:nvPr>
        </p:nvSpPr>
        <p:spPr>
          <a:xfrm>
            <a:off x="65943" y="4767264"/>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989814824"/>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userDrawn="1">
  <p:cSld name="Text Slide –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6" y="529177"/>
            <a:ext cx="5411445" cy="994172"/>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704942"/>
            <a:ext cx="7765366" cy="2810788"/>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8">
            <a:extLst>
              <a:ext uri="{FF2B5EF4-FFF2-40B4-BE49-F238E27FC236}">
                <a16:creationId xmlns:a16="http://schemas.microsoft.com/office/drawing/2014/main" id="{C54A462B-68A8-6AA8-9F20-AE132F9160CD}"/>
              </a:ext>
            </a:extLst>
          </p:cNvPr>
          <p:cNvSpPr>
            <a:spLocks noGrp="1"/>
          </p:cNvSpPr>
          <p:nvPr>
            <p:ph type="ftr" sz="quarter" idx="3"/>
          </p:nvPr>
        </p:nvSpPr>
        <p:spPr>
          <a:xfrm>
            <a:off x="414998" y="4767264"/>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8" name="Slide Number Placeholder 19">
            <a:extLst>
              <a:ext uri="{FF2B5EF4-FFF2-40B4-BE49-F238E27FC236}">
                <a16:creationId xmlns:a16="http://schemas.microsoft.com/office/drawing/2014/main" id="{E2690D2E-F072-B3C9-D030-D818B9950A12}"/>
              </a:ext>
            </a:extLst>
          </p:cNvPr>
          <p:cNvSpPr>
            <a:spLocks noGrp="1"/>
          </p:cNvSpPr>
          <p:nvPr>
            <p:ph type="sldNum" sz="quarter" idx="4"/>
          </p:nvPr>
        </p:nvSpPr>
        <p:spPr>
          <a:xfrm>
            <a:off x="65943" y="4767264"/>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3" name="Right Triangle 7">
            <a:extLst>
              <a:ext uri="{FF2B5EF4-FFF2-40B4-BE49-F238E27FC236}">
                <a16:creationId xmlns:a16="http://schemas.microsoft.com/office/drawing/2014/main" id="{14461F7D-A1BC-02DD-2D5B-AD11F4C9F909}"/>
              </a:ext>
            </a:extLst>
          </p:cNvPr>
          <p:cNvSpPr/>
          <p:nvPr userDrawn="1"/>
        </p:nvSpPr>
        <p:spPr>
          <a:xfrm rot="10800000">
            <a:off x="4755097" y="3365"/>
            <a:ext cx="4388903" cy="1914645"/>
          </a:xfrm>
          <a:custGeom>
            <a:avLst/>
            <a:gdLst>
              <a:gd name="connsiteX0" fmla="*/ 0 w 4277390"/>
              <a:gd name="connsiteY0" fmla="*/ 1998487 h 1998487"/>
              <a:gd name="connsiteX1" fmla="*/ 0 w 4277390"/>
              <a:gd name="connsiteY1" fmla="*/ 0 h 1998487"/>
              <a:gd name="connsiteX2" fmla="*/ 4277390 w 4277390"/>
              <a:gd name="connsiteY2" fmla="*/ 1998487 h 1998487"/>
              <a:gd name="connsiteX3" fmla="*/ 0 w 4277390"/>
              <a:gd name="connsiteY3" fmla="*/ 1998487 h 1998487"/>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Lst>
            <a:ahLst/>
            <a:cxnLst>
              <a:cxn ang="0">
                <a:pos x="connsiteX0" y="connsiteY0"/>
              </a:cxn>
              <a:cxn ang="0">
                <a:pos x="connsiteX1" y="connsiteY1"/>
              </a:cxn>
              <a:cxn ang="0">
                <a:pos x="connsiteX2" y="connsiteY2"/>
              </a:cxn>
              <a:cxn ang="0">
                <a:pos x="connsiteX3" y="connsiteY3"/>
              </a:cxn>
            </a:cxnLst>
            <a:rect l="l" t="t" r="r" b="b"/>
            <a:pathLst>
              <a:path w="4388903" h="2005921">
                <a:moveTo>
                  <a:pt x="0" y="1998487"/>
                </a:moveTo>
                <a:lnTo>
                  <a:pt x="0" y="0"/>
                </a:lnTo>
                <a:cubicBezTo>
                  <a:pt x="1039221" y="177987"/>
                  <a:pt x="3163826" y="712814"/>
                  <a:pt x="4388903" y="2005921"/>
                </a:cubicBezTo>
                <a:lnTo>
                  <a:pt x="0" y="1998487"/>
                </a:lnTo>
                <a:close/>
              </a:path>
            </a:pathLst>
          </a:cu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603102662"/>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userDrawn="1">
  <p:cSld name="3-Icons Slide – Green">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B47841D7-A267-F546-F053-5801BEB37AEE}"/>
              </a:ext>
            </a:extLst>
          </p:cNvPr>
          <p:cNvSpPr/>
          <p:nvPr userDrawn="1"/>
        </p:nvSpPr>
        <p:spPr>
          <a:xfrm>
            <a:off x="3850106" y="-28763"/>
            <a:ext cx="5293895" cy="5201026"/>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4936" h="5162750">
                <a:moveTo>
                  <a:pt x="115045" y="9625"/>
                </a:moveTo>
                <a:lnTo>
                  <a:pt x="5254936" y="0"/>
                </a:lnTo>
                <a:lnTo>
                  <a:pt x="5254936" y="5143500"/>
                </a:lnTo>
                <a:lnTo>
                  <a:pt x="750312" y="5162750"/>
                </a:lnTo>
                <a:cubicBezTo>
                  <a:pt x="-459" y="3653589"/>
                  <a:pt x="-135211" y="1643914"/>
                  <a:pt x="115045" y="9625"/>
                </a:cubicBezTo>
                <a:close/>
              </a:path>
            </a:pathLst>
          </a:cu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7"/>
            <a:ext cx="2838450" cy="1665754"/>
          </a:xfrm>
        </p:spPr>
        <p:txBody>
          <a:bodyPr lIns="0" tIns="0" rIns="0" bIns="0">
            <a:noAutofit/>
          </a:bodyPr>
          <a:lstStyle>
            <a:lvl1pPr marL="0" indent="0">
              <a:lnSpc>
                <a:spcPct val="100000"/>
              </a:lnSpc>
              <a:buNone/>
              <a:defRPr sz="1400"/>
            </a:lvl1pPr>
            <a:lvl2pPr marL="342892" indent="0">
              <a:buNone/>
              <a:defRPr/>
            </a:lvl2pPr>
            <a:lvl3pPr marL="685783" indent="0">
              <a:buNone/>
              <a:defRPr/>
            </a:lvl3pPr>
            <a:lvl4pPr marL="1028675" indent="0">
              <a:buNone/>
              <a:defRPr/>
            </a:lvl4pPr>
            <a:lvl5pPr marL="1371566"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775827" y="837338"/>
            <a:ext cx="2260600" cy="256205"/>
          </a:xfrm>
        </p:spPr>
        <p:txBody>
          <a:bodyPr lIns="0" tIns="0" rIns="0" bIns="0">
            <a:noAutofit/>
          </a:bodyPr>
          <a:lstStyle>
            <a:lvl1pPr marL="0" indent="0">
              <a:buNone/>
              <a:defRPr sz="1700" b="1" spc="-30" baseline="0"/>
            </a:lvl1pPr>
            <a:lvl2pPr marL="342892" indent="0">
              <a:buNone/>
              <a:defRPr b="1" spc="-100" baseline="0"/>
            </a:lvl2pPr>
            <a:lvl3pPr marL="685783" indent="0">
              <a:buNone/>
              <a:defRPr b="1" spc="-100" baseline="0"/>
            </a:lvl3pPr>
            <a:lvl4pPr marL="1028675" indent="0">
              <a:buNone/>
              <a:defRPr b="1" spc="-100" baseline="0"/>
            </a:lvl4pPr>
            <a:lvl5pPr marL="1371566"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775826" y="1132043"/>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983264" y="883593"/>
            <a:ext cx="556426" cy="556426"/>
          </a:xfrm>
        </p:spPr>
        <p:txBody>
          <a:bodyPr>
            <a:normAutofit/>
          </a:bodyPr>
          <a:lstStyle>
            <a:lvl1pPr marL="0" indent="0">
              <a:buNone/>
              <a:defRPr sz="1000"/>
            </a:lvl1pPr>
          </a:lstStyle>
          <a:p>
            <a:r>
              <a:rPr lang="en-US"/>
              <a:t>icon</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775827" y="1903504"/>
            <a:ext cx="2260600" cy="256205"/>
          </a:xfrm>
        </p:spPr>
        <p:txBody>
          <a:bodyPr lIns="0" tIns="0" rIns="0" bIns="0">
            <a:noAutofit/>
          </a:bodyPr>
          <a:lstStyle>
            <a:lvl1pPr marL="0" indent="0">
              <a:buNone/>
              <a:defRPr sz="1700" b="1" spc="-30" baseline="0"/>
            </a:lvl1pPr>
            <a:lvl2pPr marL="342892" indent="0">
              <a:buNone/>
              <a:defRPr b="1" spc="-100" baseline="0"/>
            </a:lvl2pPr>
            <a:lvl3pPr marL="685783" indent="0">
              <a:buNone/>
              <a:defRPr b="1" spc="-100" baseline="0"/>
            </a:lvl3pPr>
            <a:lvl4pPr marL="1028675" indent="0">
              <a:buNone/>
              <a:defRPr b="1" spc="-100" baseline="0"/>
            </a:lvl4pPr>
            <a:lvl5pPr marL="1371566"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775826" y="2198209"/>
            <a:ext cx="2730500"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775827" y="3003996"/>
            <a:ext cx="2260600" cy="256205"/>
          </a:xfrm>
        </p:spPr>
        <p:txBody>
          <a:bodyPr lIns="0" tIns="0" rIns="0" bIns="0">
            <a:noAutofit/>
          </a:bodyPr>
          <a:lstStyle>
            <a:lvl1pPr marL="0" indent="0">
              <a:buNone/>
              <a:defRPr sz="1700" b="1" spc="-30" baseline="0"/>
            </a:lvl1pPr>
            <a:lvl2pPr marL="342892" indent="0">
              <a:buNone/>
              <a:defRPr b="1" spc="-100" baseline="0"/>
            </a:lvl2pPr>
            <a:lvl3pPr marL="685783" indent="0">
              <a:buNone/>
              <a:defRPr b="1" spc="-100" baseline="0"/>
            </a:lvl3pPr>
            <a:lvl4pPr marL="1028675" indent="0">
              <a:buNone/>
              <a:defRPr b="1" spc="-100" baseline="0"/>
            </a:lvl4pPr>
            <a:lvl5pPr marL="1371566"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775826" y="3298701"/>
            <a:ext cx="2730500" cy="392113"/>
          </a:xfrm>
        </p:spPr>
        <p:txBody>
          <a:bodyPr lIns="0" tIns="0" rIns="0" bIns="0">
            <a:noAutofit/>
          </a:bodyPr>
          <a:lstStyle>
            <a:lvl1pPr marL="0" indent="0">
              <a:buNone/>
              <a:defRPr sz="1200"/>
            </a:lvl1pPr>
          </a:lstStyle>
          <a:p>
            <a:pPr lvl="0"/>
            <a:r>
              <a:rPr lang="en-US"/>
              <a:t>Body text</a:t>
            </a:r>
          </a:p>
        </p:txBody>
      </p:sp>
      <p:sp>
        <p:nvSpPr>
          <p:cNvPr id="11" name="Picture Placeholder 17">
            <a:extLst>
              <a:ext uri="{FF2B5EF4-FFF2-40B4-BE49-F238E27FC236}">
                <a16:creationId xmlns:a16="http://schemas.microsoft.com/office/drawing/2014/main" id="{B549FABF-F401-0D12-D1E5-F1AAFF1530B4}"/>
              </a:ext>
            </a:extLst>
          </p:cNvPr>
          <p:cNvSpPr>
            <a:spLocks noGrp="1"/>
          </p:cNvSpPr>
          <p:nvPr>
            <p:ph type="pic" sz="quarter" idx="29" hasCustomPrompt="1"/>
          </p:nvPr>
        </p:nvSpPr>
        <p:spPr>
          <a:xfrm>
            <a:off x="4983264" y="1973459"/>
            <a:ext cx="556426" cy="556426"/>
          </a:xfrm>
        </p:spPr>
        <p:txBody>
          <a:bodyPr>
            <a:normAutofit/>
          </a:bodyPr>
          <a:lstStyle>
            <a:lvl1pPr marL="0" indent="0">
              <a:buNone/>
              <a:defRPr sz="1000"/>
            </a:lvl1pPr>
          </a:lstStyle>
          <a:p>
            <a:r>
              <a:rPr lang="en-US"/>
              <a:t>icon</a:t>
            </a:r>
          </a:p>
        </p:txBody>
      </p:sp>
      <p:sp>
        <p:nvSpPr>
          <p:cNvPr id="17" name="Picture Placeholder 17">
            <a:extLst>
              <a:ext uri="{FF2B5EF4-FFF2-40B4-BE49-F238E27FC236}">
                <a16:creationId xmlns:a16="http://schemas.microsoft.com/office/drawing/2014/main" id="{3B667783-E48A-63B7-3A9C-AF98B0C3937D}"/>
              </a:ext>
            </a:extLst>
          </p:cNvPr>
          <p:cNvSpPr>
            <a:spLocks noGrp="1"/>
          </p:cNvSpPr>
          <p:nvPr>
            <p:ph type="pic" sz="quarter" idx="30" hasCustomPrompt="1"/>
          </p:nvPr>
        </p:nvSpPr>
        <p:spPr>
          <a:xfrm>
            <a:off x="4983264" y="3063324"/>
            <a:ext cx="556426" cy="556426"/>
          </a:xfrm>
        </p:spPr>
        <p:txBody>
          <a:bodyPr>
            <a:normAutofit/>
          </a:bodyPr>
          <a:lstStyle>
            <a:lvl1pPr marL="0" indent="0">
              <a:buNone/>
              <a:defRPr sz="1000"/>
            </a:lvl1pPr>
          </a:lstStyle>
          <a:p>
            <a:r>
              <a:rPr lang="en-US"/>
              <a:t>icon</a:t>
            </a:r>
          </a:p>
        </p:txBody>
      </p:sp>
      <p:sp>
        <p:nvSpPr>
          <p:cNvPr id="7" name="Footer Placeholder 18">
            <a:extLst>
              <a:ext uri="{FF2B5EF4-FFF2-40B4-BE49-F238E27FC236}">
                <a16:creationId xmlns:a16="http://schemas.microsoft.com/office/drawing/2014/main" id="{0DF13EA8-C046-AD23-4A90-937E713856DA}"/>
              </a:ext>
            </a:extLst>
          </p:cNvPr>
          <p:cNvSpPr>
            <a:spLocks noGrp="1"/>
          </p:cNvSpPr>
          <p:nvPr>
            <p:ph type="ftr" sz="quarter" idx="3"/>
          </p:nvPr>
        </p:nvSpPr>
        <p:spPr>
          <a:xfrm>
            <a:off x="414998" y="4767264"/>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8" name="Slide Number Placeholder 19">
            <a:extLst>
              <a:ext uri="{FF2B5EF4-FFF2-40B4-BE49-F238E27FC236}">
                <a16:creationId xmlns:a16="http://schemas.microsoft.com/office/drawing/2014/main" id="{61A8DA36-935F-05EA-A26B-3AF3468744BA}"/>
              </a:ext>
            </a:extLst>
          </p:cNvPr>
          <p:cNvSpPr>
            <a:spLocks noGrp="1"/>
          </p:cNvSpPr>
          <p:nvPr>
            <p:ph type="sldNum" sz="quarter" idx="4"/>
          </p:nvPr>
        </p:nvSpPr>
        <p:spPr>
          <a:xfrm>
            <a:off x="65943" y="4767264"/>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18083127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Icons Highlight Slide – Blue">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F61F7DAB-B547-0BED-22C6-62568727617A}"/>
              </a:ext>
            </a:extLst>
          </p:cNvPr>
          <p:cNvSpPr/>
          <p:nvPr userDrawn="1"/>
        </p:nvSpPr>
        <p:spPr>
          <a:xfrm>
            <a:off x="414338" y="673100"/>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A8C94A4F-B1A9-B08C-3E91-74D74AEE8B16}"/>
              </a:ext>
            </a:extLst>
          </p:cNvPr>
          <p:cNvSpPr/>
          <p:nvPr userDrawn="1"/>
        </p:nvSpPr>
        <p:spPr>
          <a:xfrm>
            <a:off x="2282680" y="673100"/>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21102B40-99F9-9B16-6A3B-F4E80C0B99D1}"/>
              </a:ext>
            </a:extLst>
          </p:cNvPr>
          <p:cNvSpPr/>
          <p:nvPr userDrawn="1"/>
        </p:nvSpPr>
        <p:spPr>
          <a:xfrm>
            <a:off x="414338" y="2576041"/>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F09C3A6B-37F8-489C-24A3-70DD418F1470}"/>
              </a:ext>
            </a:extLst>
          </p:cNvPr>
          <p:cNvSpPr/>
          <p:nvPr userDrawn="1"/>
        </p:nvSpPr>
        <p:spPr>
          <a:xfrm>
            <a:off x="2282680" y="2576041"/>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B68837A6-E1B4-4B66-52F0-032787498255}"/>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a:extLst>
              <a:ext uri="{FF2B5EF4-FFF2-40B4-BE49-F238E27FC236}">
                <a16:creationId xmlns:a16="http://schemas.microsoft.com/office/drawing/2014/main" id="{2019C90C-DC4E-2E51-054B-083B16CC0AC5}"/>
              </a:ext>
            </a:extLst>
          </p:cNvPr>
          <p:cNvSpPr/>
          <p:nvPr userDrawn="1"/>
        </p:nvSpPr>
        <p:spPr>
          <a:xfrm>
            <a:off x="4428532" y="3694671"/>
            <a:ext cx="4730297" cy="776004"/>
          </a:xfrm>
          <a:custGeom>
            <a:avLst/>
            <a:gdLst>
              <a:gd name="connsiteX0" fmla="*/ 388002 w 4730297"/>
              <a:gd name="connsiteY0" fmla="*/ 0 h 776004"/>
              <a:gd name="connsiteX1" fmla="*/ 4730297 w 4730297"/>
              <a:gd name="connsiteY1" fmla="*/ 0 h 776004"/>
              <a:gd name="connsiteX2" fmla="*/ 4730297 w 4730297"/>
              <a:gd name="connsiteY2" fmla="*/ 776004 h 776004"/>
              <a:gd name="connsiteX3" fmla="*/ 388002 w 4730297"/>
              <a:gd name="connsiteY3" fmla="*/ 776004 h 776004"/>
              <a:gd name="connsiteX4" fmla="*/ 0 w 4730297"/>
              <a:gd name="connsiteY4" fmla="*/ 388002 h 776004"/>
              <a:gd name="connsiteX5" fmla="*/ 388002 w 4730297"/>
              <a:gd name="connsiteY5" fmla="*/ 0 h 77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0297" h="776004">
                <a:moveTo>
                  <a:pt x="388002" y="0"/>
                </a:moveTo>
                <a:lnTo>
                  <a:pt x="4730297" y="0"/>
                </a:lnTo>
                <a:lnTo>
                  <a:pt x="4730297" y="776004"/>
                </a:lnTo>
                <a:lnTo>
                  <a:pt x="388002" y="776004"/>
                </a:lnTo>
                <a:cubicBezTo>
                  <a:pt x="173714" y="776004"/>
                  <a:pt x="0" y="602290"/>
                  <a:pt x="0" y="388002"/>
                </a:cubicBezTo>
                <a:cubicBezTo>
                  <a:pt x="0" y="173714"/>
                  <a:pt x="173714" y="0"/>
                  <a:pt x="388002" y="0"/>
                </a:cubicBezTo>
                <a:close/>
              </a:path>
            </a:pathLst>
          </a:cu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Picture Placeholder 17">
            <a:extLst>
              <a:ext uri="{FF2B5EF4-FFF2-40B4-BE49-F238E27FC236}">
                <a16:creationId xmlns:a16="http://schemas.microsoft.com/office/drawing/2014/main" id="{EC22C66E-75B8-C340-9CF2-F2F69C26B0E4}"/>
              </a:ext>
            </a:extLst>
          </p:cNvPr>
          <p:cNvSpPr>
            <a:spLocks noGrp="1"/>
          </p:cNvSpPr>
          <p:nvPr>
            <p:ph type="pic" sz="quarter" idx="30" hasCustomPrompt="1"/>
          </p:nvPr>
        </p:nvSpPr>
        <p:spPr>
          <a:xfrm>
            <a:off x="4572000" y="3827918"/>
            <a:ext cx="531546" cy="531546"/>
          </a:xfrm>
        </p:spPr>
        <p:txBody>
          <a:bodyPr>
            <a:normAutofit/>
          </a:bodyPr>
          <a:lstStyle>
            <a:lvl1pPr marL="0" indent="0">
              <a:buNone/>
              <a:defRPr sz="1000"/>
            </a:lvl1pPr>
          </a:lstStyle>
          <a:p>
            <a:r>
              <a:rPr lang="en-US"/>
              <a:t>icon</a:t>
            </a:r>
          </a:p>
        </p:txBody>
      </p:sp>
      <p:sp>
        <p:nvSpPr>
          <p:cNvPr id="25" name="Title 1">
            <a:extLst>
              <a:ext uri="{FF2B5EF4-FFF2-40B4-BE49-F238E27FC236}">
                <a16:creationId xmlns:a16="http://schemas.microsoft.com/office/drawing/2014/main" id="{2298CEAE-8656-2BC6-472E-1B4D9E760432}"/>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28" name="Text Placeholder 8">
            <a:extLst>
              <a:ext uri="{FF2B5EF4-FFF2-40B4-BE49-F238E27FC236}">
                <a16:creationId xmlns:a16="http://schemas.microsoft.com/office/drawing/2014/main" id="{FC2685C2-2654-E5FE-4716-53DAFC05466C}"/>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2" name="Oval 1">
            <a:extLst>
              <a:ext uri="{FF2B5EF4-FFF2-40B4-BE49-F238E27FC236}">
                <a16:creationId xmlns:a16="http://schemas.microsoft.com/office/drawing/2014/main" id="{199A1357-71B9-C2DA-C5BD-DD456A035E71}"/>
              </a:ext>
            </a:extLst>
          </p:cNvPr>
          <p:cNvSpPr/>
          <p:nvPr userDrawn="1"/>
        </p:nvSpPr>
        <p:spPr>
          <a:xfrm>
            <a:off x="817558" y="815110"/>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17">
            <a:extLst>
              <a:ext uri="{FF2B5EF4-FFF2-40B4-BE49-F238E27FC236}">
                <a16:creationId xmlns:a16="http://schemas.microsoft.com/office/drawing/2014/main" id="{6447CCF9-0533-6536-F1D7-D9B71E6AE6B8}"/>
              </a:ext>
            </a:extLst>
          </p:cNvPr>
          <p:cNvSpPr>
            <a:spLocks noGrp="1"/>
          </p:cNvSpPr>
          <p:nvPr>
            <p:ph type="pic" sz="quarter" idx="16" hasCustomPrompt="1"/>
          </p:nvPr>
        </p:nvSpPr>
        <p:spPr>
          <a:xfrm>
            <a:off x="952095" y="949647"/>
            <a:ext cx="556426" cy="556426"/>
          </a:xfrm>
        </p:spPr>
        <p:txBody>
          <a:bodyPr>
            <a:normAutofit/>
          </a:bodyPr>
          <a:lstStyle>
            <a:lvl1pPr marL="0" indent="0">
              <a:buNone/>
              <a:defRPr sz="1000"/>
            </a:lvl1pPr>
          </a:lstStyle>
          <a:p>
            <a:r>
              <a:rPr lang="en-US"/>
              <a:t>icon</a:t>
            </a:r>
          </a:p>
        </p:txBody>
      </p:sp>
      <p:sp>
        <p:nvSpPr>
          <p:cNvPr id="6" name="Oval 5">
            <a:extLst>
              <a:ext uri="{FF2B5EF4-FFF2-40B4-BE49-F238E27FC236}">
                <a16:creationId xmlns:a16="http://schemas.microsoft.com/office/drawing/2014/main" id="{681C9E62-7FEC-C4F3-7AA0-C8F73D50653F}"/>
              </a:ext>
            </a:extLst>
          </p:cNvPr>
          <p:cNvSpPr/>
          <p:nvPr userDrawn="1"/>
        </p:nvSpPr>
        <p:spPr>
          <a:xfrm>
            <a:off x="2690842" y="815110"/>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17">
            <a:extLst>
              <a:ext uri="{FF2B5EF4-FFF2-40B4-BE49-F238E27FC236}">
                <a16:creationId xmlns:a16="http://schemas.microsoft.com/office/drawing/2014/main" id="{37EBCDC1-C833-2252-791C-080C74359D88}"/>
              </a:ext>
            </a:extLst>
          </p:cNvPr>
          <p:cNvSpPr>
            <a:spLocks noGrp="1"/>
          </p:cNvSpPr>
          <p:nvPr>
            <p:ph type="pic" sz="quarter" idx="31" hasCustomPrompt="1"/>
          </p:nvPr>
        </p:nvSpPr>
        <p:spPr>
          <a:xfrm>
            <a:off x="2825379" y="949647"/>
            <a:ext cx="556426" cy="556426"/>
          </a:xfrm>
        </p:spPr>
        <p:txBody>
          <a:bodyPr>
            <a:normAutofit/>
          </a:bodyPr>
          <a:lstStyle>
            <a:lvl1pPr marL="0" indent="0">
              <a:buNone/>
              <a:defRPr sz="1000"/>
            </a:lvl1pPr>
          </a:lstStyle>
          <a:p>
            <a:r>
              <a:rPr lang="en-US"/>
              <a:t>icon</a:t>
            </a:r>
          </a:p>
        </p:txBody>
      </p:sp>
      <p:sp>
        <p:nvSpPr>
          <p:cNvPr id="8" name="Oval 7">
            <a:extLst>
              <a:ext uri="{FF2B5EF4-FFF2-40B4-BE49-F238E27FC236}">
                <a16:creationId xmlns:a16="http://schemas.microsoft.com/office/drawing/2014/main" id="{69956A53-CC43-766E-DFB4-EA6C7F2C5B1D}"/>
              </a:ext>
            </a:extLst>
          </p:cNvPr>
          <p:cNvSpPr/>
          <p:nvPr userDrawn="1"/>
        </p:nvSpPr>
        <p:spPr>
          <a:xfrm>
            <a:off x="817558" y="271805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17">
            <a:extLst>
              <a:ext uri="{FF2B5EF4-FFF2-40B4-BE49-F238E27FC236}">
                <a16:creationId xmlns:a16="http://schemas.microsoft.com/office/drawing/2014/main" id="{89C65DDF-2E4C-3454-542A-226F7760AE29}"/>
              </a:ext>
            </a:extLst>
          </p:cNvPr>
          <p:cNvSpPr>
            <a:spLocks noGrp="1"/>
          </p:cNvSpPr>
          <p:nvPr>
            <p:ph type="pic" sz="quarter" idx="32" hasCustomPrompt="1"/>
          </p:nvPr>
        </p:nvSpPr>
        <p:spPr>
          <a:xfrm>
            <a:off x="952095" y="2852588"/>
            <a:ext cx="556426" cy="556426"/>
          </a:xfrm>
        </p:spPr>
        <p:txBody>
          <a:bodyPr>
            <a:normAutofit/>
          </a:bodyPr>
          <a:lstStyle>
            <a:lvl1pPr marL="0" indent="0">
              <a:buNone/>
              <a:defRPr sz="1000"/>
            </a:lvl1pPr>
          </a:lstStyle>
          <a:p>
            <a:r>
              <a:rPr lang="en-US"/>
              <a:t>icon</a:t>
            </a:r>
          </a:p>
        </p:txBody>
      </p:sp>
      <p:sp>
        <p:nvSpPr>
          <p:cNvPr id="10" name="Oval 9">
            <a:extLst>
              <a:ext uri="{FF2B5EF4-FFF2-40B4-BE49-F238E27FC236}">
                <a16:creationId xmlns:a16="http://schemas.microsoft.com/office/drawing/2014/main" id="{182099D4-13FF-09E8-19B3-F663AAC5F1C6}"/>
              </a:ext>
            </a:extLst>
          </p:cNvPr>
          <p:cNvSpPr/>
          <p:nvPr userDrawn="1"/>
        </p:nvSpPr>
        <p:spPr>
          <a:xfrm>
            <a:off x="2690842" y="271805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7">
            <a:extLst>
              <a:ext uri="{FF2B5EF4-FFF2-40B4-BE49-F238E27FC236}">
                <a16:creationId xmlns:a16="http://schemas.microsoft.com/office/drawing/2014/main" id="{3A8D28FE-C8BD-46E5-95AE-D5342B5E7B63}"/>
              </a:ext>
            </a:extLst>
          </p:cNvPr>
          <p:cNvSpPr>
            <a:spLocks noGrp="1"/>
          </p:cNvSpPr>
          <p:nvPr>
            <p:ph type="pic" sz="quarter" idx="33" hasCustomPrompt="1"/>
          </p:nvPr>
        </p:nvSpPr>
        <p:spPr>
          <a:xfrm>
            <a:off x="2825379" y="2852588"/>
            <a:ext cx="556426" cy="556426"/>
          </a:xfrm>
        </p:spPr>
        <p:txBody>
          <a:bodyPr>
            <a:normAutofit/>
          </a:bodyPr>
          <a:lstStyle>
            <a:lvl1pPr marL="0" indent="0">
              <a:buNone/>
              <a:defRPr sz="1000"/>
            </a:lvl1pPr>
          </a:lstStyle>
          <a:p>
            <a:r>
              <a:rPr lang="en-US"/>
              <a:t>icon</a:t>
            </a:r>
          </a:p>
        </p:txBody>
      </p:sp>
      <p:sp>
        <p:nvSpPr>
          <p:cNvPr id="12" name="Text Placeholder 8">
            <a:extLst>
              <a:ext uri="{FF2B5EF4-FFF2-40B4-BE49-F238E27FC236}">
                <a16:creationId xmlns:a16="http://schemas.microsoft.com/office/drawing/2014/main" id="{C0277D6C-A8D7-98DE-3D5D-A4D9C0856367}"/>
              </a:ext>
            </a:extLst>
          </p:cNvPr>
          <p:cNvSpPr>
            <a:spLocks noGrp="1"/>
          </p:cNvSpPr>
          <p:nvPr>
            <p:ph type="body" sz="quarter" idx="34" hasCustomPrompt="1"/>
          </p:nvPr>
        </p:nvSpPr>
        <p:spPr>
          <a:xfrm>
            <a:off x="579223" y="1775974"/>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5" name="Text Placeholder 8">
            <a:extLst>
              <a:ext uri="{FF2B5EF4-FFF2-40B4-BE49-F238E27FC236}">
                <a16:creationId xmlns:a16="http://schemas.microsoft.com/office/drawing/2014/main" id="{FD1194F2-F28A-DF03-8DA5-9F9CC58B4D0E}"/>
              </a:ext>
            </a:extLst>
          </p:cNvPr>
          <p:cNvSpPr>
            <a:spLocks noGrp="1"/>
          </p:cNvSpPr>
          <p:nvPr>
            <p:ph type="body" sz="quarter" idx="35" hasCustomPrompt="1"/>
          </p:nvPr>
        </p:nvSpPr>
        <p:spPr>
          <a:xfrm>
            <a:off x="2427794" y="1775974"/>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7" name="Text Placeholder 8">
            <a:extLst>
              <a:ext uri="{FF2B5EF4-FFF2-40B4-BE49-F238E27FC236}">
                <a16:creationId xmlns:a16="http://schemas.microsoft.com/office/drawing/2014/main" id="{9B990BD7-B1D6-F77F-2D06-DF87A727DAFC}"/>
              </a:ext>
            </a:extLst>
          </p:cNvPr>
          <p:cNvSpPr>
            <a:spLocks noGrp="1"/>
          </p:cNvSpPr>
          <p:nvPr>
            <p:ph type="body" sz="quarter" idx="36" hasCustomPrompt="1"/>
          </p:nvPr>
        </p:nvSpPr>
        <p:spPr>
          <a:xfrm>
            <a:off x="579223" y="3698685"/>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8" name="Text Placeholder 8">
            <a:extLst>
              <a:ext uri="{FF2B5EF4-FFF2-40B4-BE49-F238E27FC236}">
                <a16:creationId xmlns:a16="http://schemas.microsoft.com/office/drawing/2014/main" id="{8AA8B465-C790-A81F-86AC-1A79374CC6AC}"/>
              </a:ext>
            </a:extLst>
          </p:cNvPr>
          <p:cNvSpPr>
            <a:spLocks noGrp="1"/>
          </p:cNvSpPr>
          <p:nvPr>
            <p:ph type="body" sz="quarter" idx="37" hasCustomPrompt="1"/>
          </p:nvPr>
        </p:nvSpPr>
        <p:spPr>
          <a:xfrm>
            <a:off x="2427794" y="3698685"/>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5" name="Footer Placeholder 18">
            <a:extLst>
              <a:ext uri="{FF2B5EF4-FFF2-40B4-BE49-F238E27FC236}">
                <a16:creationId xmlns:a16="http://schemas.microsoft.com/office/drawing/2014/main" id="{2132E98E-79BB-8301-A57F-B4624C0FD463}"/>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19" name="Slide Number Placeholder 19">
            <a:extLst>
              <a:ext uri="{FF2B5EF4-FFF2-40B4-BE49-F238E27FC236}">
                <a16:creationId xmlns:a16="http://schemas.microsoft.com/office/drawing/2014/main" id="{489295D7-4D18-073D-0FC3-7C63CD89895F}"/>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20" name="Text Placeholder 8">
            <a:extLst>
              <a:ext uri="{FF2B5EF4-FFF2-40B4-BE49-F238E27FC236}">
                <a16:creationId xmlns:a16="http://schemas.microsoft.com/office/drawing/2014/main" id="{C18C789E-2EF6-9AA3-676A-983CB4935BB6}"/>
              </a:ext>
            </a:extLst>
          </p:cNvPr>
          <p:cNvSpPr>
            <a:spLocks noGrp="1"/>
          </p:cNvSpPr>
          <p:nvPr>
            <p:ph type="body" sz="quarter" idx="29" hasCustomPrompt="1"/>
          </p:nvPr>
        </p:nvSpPr>
        <p:spPr>
          <a:xfrm>
            <a:off x="5247991" y="3870892"/>
            <a:ext cx="3226658" cy="423562"/>
          </a:xfrm>
        </p:spPr>
        <p:txBody>
          <a:bodyPr lIns="0" tIns="0" rIns="0" bIns="0">
            <a:noAutofit/>
          </a:bodyPr>
          <a:lstStyle>
            <a:lvl1pPr marL="0" indent="0">
              <a:lnSpc>
                <a:spcPct val="100000"/>
              </a:lnSpc>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Tree>
    <p:extLst>
      <p:ext uri="{BB962C8B-B14F-4D97-AF65-F5344CB8AC3E}">
        <p14:creationId xmlns:p14="http://schemas.microsoft.com/office/powerpoint/2010/main" val="307971934"/>
      </p:ext>
    </p:extLst>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userDrawn="1">
  <p:cSld name="Text Slide –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6" y="529177"/>
            <a:ext cx="5411445" cy="994172"/>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704942"/>
            <a:ext cx="7765366" cy="2810788"/>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8">
            <a:extLst>
              <a:ext uri="{FF2B5EF4-FFF2-40B4-BE49-F238E27FC236}">
                <a16:creationId xmlns:a16="http://schemas.microsoft.com/office/drawing/2014/main" id="{A6D704F5-6D36-59C6-C41A-8028AFDA1FE0}"/>
              </a:ext>
            </a:extLst>
          </p:cNvPr>
          <p:cNvSpPr>
            <a:spLocks noGrp="1"/>
          </p:cNvSpPr>
          <p:nvPr>
            <p:ph type="ftr" sz="quarter" idx="3"/>
          </p:nvPr>
        </p:nvSpPr>
        <p:spPr>
          <a:xfrm>
            <a:off x="414998" y="4767264"/>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8" name="Slide Number Placeholder 19">
            <a:extLst>
              <a:ext uri="{FF2B5EF4-FFF2-40B4-BE49-F238E27FC236}">
                <a16:creationId xmlns:a16="http://schemas.microsoft.com/office/drawing/2014/main" id="{0D80C82F-2734-2827-870D-6CAA6CA1ECCC}"/>
              </a:ext>
            </a:extLst>
          </p:cNvPr>
          <p:cNvSpPr>
            <a:spLocks noGrp="1"/>
          </p:cNvSpPr>
          <p:nvPr>
            <p:ph type="sldNum" sz="quarter" idx="4"/>
          </p:nvPr>
        </p:nvSpPr>
        <p:spPr>
          <a:xfrm>
            <a:off x="65943" y="4767264"/>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3" name="Right Triangle 7">
            <a:extLst>
              <a:ext uri="{FF2B5EF4-FFF2-40B4-BE49-F238E27FC236}">
                <a16:creationId xmlns:a16="http://schemas.microsoft.com/office/drawing/2014/main" id="{F4F74B83-7C74-A770-60D9-4656855E2EE3}"/>
              </a:ext>
            </a:extLst>
          </p:cNvPr>
          <p:cNvSpPr/>
          <p:nvPr userDrawn="1"/>
        </p:nvSpPr>
        <p:spPr>
          <a:xfrm rot="10800000">
            <a:off x="4755097" y="3365"/>
            <a:ext cx="4388903" cy="1914645"/>
          </a:xfrm>
          <a:custGeom>
            <a:avLst/>
            <a:gdLst>
              <a:gd name="connsiteX0" fmla="*/ 0 w 4277390"/>
              <a:gd name="connsiteY0" fmla="*/ 1998487 h 1998487"/>
              <a:gd name="connsiteX1" fmla="*/ 0 w 4277390"/>
              <a:gd name="connsiteY1" fmla="*/ 0 h 1998487"/>
              <a:gd name="connsiteX2" fmla="*/ 4277390 w 4277390"/>
              <a:gd name="connsiteY2" fmla="*/ 1998487 h 1998487"/>
              <a:gd name="connsiteX3" fmla="*/ 0 w 4277390"/>
              <a:gd name="connsiteY3" fmla="*/ 1998487 h 1998487"/>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Lst>
            <a:ahLst/>
            <a:cxnLst>
              <a:cxn ang="0">
                <a:pos x="connsiteX0" y="connsiteY0"/>
              </a:cxn>
              <a:cxn ang="0">
                <a:pos x="connsiteX1" y="connsiteY1"/>
              </a:cxn>
              <a:cxn ang="0">
                <a:pos x="connsiteX2" y="connsiteY2"/>
              </a:cxn>
              <a:cxn ang="0">
                <a:pos x="connsiteX3" y="connsiteY3"/>
              </a:cxn>
            </a:cxnLst>
            <a:rect l="l" t="t" r="r" b="b"/>
            <a:pathLst>
              <a:path w="4388903" h="2005921">
                <a:moveTo>
                  <a:pt x="0" y="1998487"/>
                </a:moveTo>
                <a:lnTo>
                  <a:pt x="0" y="0"/>
                </a:lnTo>
                <a:cubicBezTo>
                  <a:pt x="1039221" y="177987"/>
                  <a:pt x="3163826" y="712814"/>
                  <a:pt x="4388903" y="2005921"/>
                </a:cubicBezTo>
                <a:lnTo>
                  <a:pt x="0" y="1998487"/>
                </a:lnTo>
                <a:close/>
              </a:path>
            </a:pathLst>
          </a:cu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8947198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Icons Highlight Slide – Yellow">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F61F7DAB-B547-0BED-22C6-62568727617A}"/>
              </a:ext>
            </a:extLst>
          </p:cNvPr>
          <p:cNvSpPr/>
          <p:nvPr userDrawn="1"/>
        </p:nvSpPr>
        <p:spPr>
          <a:xfrm>
            <a:off x="414338" y="673100"/>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A8C94A4F-B1A9-B08C-3E91-74D74AEE8B16}"/>
              </a:ext>
            </a:extLst>
          </p:cNvPr>
          <p:cNvSpPr/>
          <p:nvPr userDrawn="1"/>
        </p:nvSpPr>
        <p:spPr>
          <a:xfrm>
            <a:off x="2282680" y="673100"/>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21102B40-99F9-9B16-6A3B-F4E80C0B99D1}"/>
              </a:ext>
            </a:extLst>
          </p:cNvPr>
          <p:cNvSpPr/>
          <p:nvPr userDrawn="1"/>
        </p:nvSpPr>
        <p:spPr>
          <a:xfrm>
            <a:off x="414338" y="2576041"/>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F09C3A6B-37F8-489C-24A3-70DD418F1470}"/>
              </a:ext>
            </a:extLst>
          </p:cNvPr>
          <p:cNvSpPr/>
          <p:nvPr userDrawn="1"/>
        </p:nvSpPr>
        <p:spPr>
          <a:xfrm>
            <a:off x="2282680" y="2576041"/>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B68837A6-E1B4-4B66-52F0-032787498255}"/>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a:extLst>
              <a:ext uri="{FF2B5EF4-FFF2-40B4-BE49-F238E27FC236}">
                <a16:creationId xmlns:a16="http://schemas.microsoft.com/office/drawing/2014/main" id="{2019C90C-DC4E-2E51-054B-083B16CC0AC5}"/>
              </a:ext>
            </a:extLst>
          </p:cNvPr>
          <p:cNvSpPr/>
          <p:nvPr userDrawn="1"/>
        </p:nvSpPr>
        <p:spPr>
          <a:xfrm>
            <a:off x="4428532" y="3694671"/>
            <a:ext cx="4730297" cy="776004"/>
          </a:xfrm>
          <a:custGeom>
            <a:avLst/>
            <a:gdLst>
              <a:gd name="connsiteX0" fmla="*/ 388002 w 4730297"/>
              <a:gd name="connsiteY0" fmla="*/ 0 h 776004"/>
              <a:gd name="connsiteX1" fmla="*/ 4730297 w 4730297"/>
              <a:gd name="connsiteY1" fmla="*/ 0 h 776004"/>
              <a:gd name="connsiteX2" fmla="*/ 4730297 w 4730297"/>
              <a:gd name="connsiteY2" fmla="*/ 776004 h 776004"/>
              <a:gd name="connsiteX3" fmla="*/ 388002 w 4730297"/>
              <a:gd name="connsiteY3" fmla="*/ 776004 h 776004"/>
              <a:gd name="connsiteX4" fmla="*/ 0 w 4730297"/>
              <a:gd name="connsiteY4" fmla="*/ 388002 h 776004"/>
              <a:gd name="connsiteX5" fmla="*/ 388002 w 4730297"/>
              <a:gd name="connsiteY5" fmla="*/ 0 h 77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0297" h="776004">
                <a:moveTo>
                  <a:pt x="388002" y="0"/>
                </a:moveTo>
                <a:lnTo>
                  <a:pt x="4730297" y="0"/>
                </a:lnTo>
                <a:lnTo>
                  <a:pt x="4730297" y="776004"/>
                </a:lnTo>
                <a:lnTo>
                  <a:pt x="388002" y="776004"/>
                </a:lnTo>
                <a:cubicBezTo>
                  <a:pt x="173714" y="776004"/>
                  <a:pt x="0" y="602290"/>
                  <a:pt x="0" y="388002"/>
                </a:cubicBezTo>
                <a:cubicBezTo>
                  <a:pt x="0" y="173714"/>
                  <a:pt x="173714" y="0"/>
                  <a:pt x="388002" y="0"/>
                </a:cubicBezTo>
                <a:close/>
              </a:path>
            </a:pathLst>
          </a:cu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Picture Placeholder 17">
            <a:extLst>
              <a:ext uri="{FF2B5EF4-FFF2-40B4-BE49-F238E27FC236}">
                <a16:creationId xmlns:a16="http://schemas.microsoft.com/office/drawing/2014/main" id="{EC22C66E-75B8-C340-9CF2-F2F69C26B0E4}"/>
              </a:ext>
            </a:extLst>
          </p:cNvPr>
          <p:cNvSpPr>
            <a:spLocks noGrp="1"/>
          </p:cNvSpPr>
          <p:nvPr>
            <p:ph type="pic" sz="quarter" idx="30" hasCustomPrompt="1"/>
          </p:nvPr>
        </p:nvSpPr>
        <p:spPr>
          <a:xfrm>
            <a:off x="4572000" y="3827918"/>
            <a:ext cx="531546" cy="531546"/>
          </a:xfrm>
        </p:spPr>
        <p:txBody>
          <a:bodyPr>
            <a:normAutofit/>
          </a:bodyPr>
          <a:lstStyle>
            <a:lvl1pPr marL="0" indent="0">
              <a:buNone/>
              <a:defRPr sz="1000"/>
            </a:lvl1pPr>
          </a:lstStyle>
          <a:p>
            <a:r>
              <a:rPr lang="en-US"/>
              <a:t>icon</a:t>
            </a:r>
          </a:p>
        </p:txBody>
      </p:sp>
      <p:sp>
        <p:nvSpPr>
          <p:cNvPr id="25" name="Title 1">
            <a:extLst>
              <a:ext uri="{FF2B5EF4-FFF2-40B4-BE49-F238E27FC236}">
                <a16:creationId xmlns:a16="http://schemas.microsoft.com/office/drawing/2014/main" id="{2298CEAE-8656-2BC6-472E-1B4D9E760432}"/>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28" name="Text Placeholder 8">
            <a:extLst>
              <a:ext uri="{FF2B5EF4-FFF2-40B4-BE49-F238E27FC236}">
                <a16:creationId xmlns:a16="http://schemas.microsoft.com/office/drawing/2014/main" id="{FC2685C2-2654-E5FE-4716-53DAFC05466C}"/>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2" name="Oval 1">
            <a:extLst>
              <a:ext uri="{FF2B5EF4-FFF2-40B4-BE49-F238E27FC236}">
                <a16:creationId xmlns:a16="http://schemas.microsoft.com/office/drawing/2014/main" id="{199A1357-71B9-C2DA-C5BD-DD456A035E71}"/>
              </a:ext>
            </a:extLst>
          </p:cNvPr>
          <p:cNvSpPr/>
          <p:nvPr userDrawn="1"/>
        </p:nvSpPr>
        <p:spPr>
          <a:xfrm>
            <a:off x="817558" y="815110"/>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17">
            <a:extLst>
              <a:ext uri="{FF2B5EF4-FFF2-40B4-BE49-F238E27FC236}">
                <a16:creationId xmlns:a16="http://schemas.microsoft.com/office/drawing/2014/main" id="{6447CCF9-0533-6536-F1D7-D9B71E6AE6B8}"/>
              </a:ext>
            </a:extLst>
          </p:cNvPr>
          <p:cNvSpPr>
            <a:spLocks noGrp="1"/>
          </p:cNvSpPr>
          <p:nvPr>
            <p:ph type="pic" sz="quarter" idx="16" hasCustomPrompt="1"/>
          </p:nvPr>
        </p:nvSpPr>
        <p:spPr>
          <a:xfrm>
            <a:off x="952095" y="949647"/>
            <a:ext cx="556426" cy="556426"/>
          </a:xfrm>
        </p:spPr>
        <p:txBody>
          <a:bodyPr>
            <a:normAutofit/>
          </a:bodyPr>
          <a:lstStyle>
            <a:lvl1pPr marL="0" indent="0">
              <a:buNone/>
              <a:defRPr sz="1000"/>
            </a:lvl1pPr>
          </a:lstStyle>
          <a:p>
            <a:r>
              <a:rPr lang="en-US"/>
              <a:t>icon</a:t>
            </a:r>
          </a:p>
        </p:txBody>
      </p:sp>
      <p:sp>
        <p:nvSpPr>
          <p:cNvPr id="6" name="Oval 5">
            <a:extLst>
              <a:ext uri="{FF2B5EF4-FFF2-40B4-BE49-F238E27FC236}">
                <a16:creationId xmlns:a16="http://schemas.microsoft.com/office/drawing/2014/main" id="{681C9E62-7FEC-C4F3-7AA0-C8F73D50653F}"/>
              </a:ext>
            </a:extLst>
          </p:cNvPr>
          <p:cNvSpPr/>
          <p:nvPr userDrawn="1"/>
        </p:nvSpPr>
        <p:spPr>
          <a:xfrm>
            <a:off x="2690842" y="815110"/>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17">
            <a:extLst>
              <a:ext uri="{FF2B5EF4-FFF2-40B4-BE49-F238E27FC236}">
                <a16:creationId xmlns:a16="http://schemas.microsoft.com/office/drawing/2014/main" id="{37EBCDC1-C833-2252-791C-080C74359D88}"/>
              </a:ext>
            </a:extLst>
          </p:cNvPr>
          <p:cNvSpPr>
            <a:spLocks noGrp="1"/>
          </p:cNvSpPr>
          <p:nvPr>
            <p:ph type="pic" sz="quarter" idx="31" hasCustomPrompt="1"/>
          </p:nvPr>
        </p:nvSpPr>
        <p:spPr>
          <a:xfrm>
            <a:off x="2825379" y="949647"/>
            <a:ext cx="556426" cy="556426"/>
          </a:xfrm>
        </p:spPr>
        <p:txBody>
          <a:bodyPr>
            <a:normAutofit/>
          </a:bodyPr>
          <a:lstStyle>
            <a:lvl1pPr marL="0" indent="0">
              <a:buNone/>
              <a:defRPr sz="1000"/>
            </a:lvl1pPr>
          </a:lstStyle>
          <a:p>
            <a:r>
              <a:rPr lang="en-US"/>
              <a:t>icon</a:t>
            </a:r>
          </a:p>
        </p:txBody>
      </p:sp>
      <p:sp>
        <p:nvSpPr>
          <p:cNvPr id="8" name="Oval 7">
            <a:extLst>
              <a:ext uri="{FF2B5EF4-FFF2-40B4-BE49-F238E27FC236}">
                <a16:creationId xmlns:a16="http://schemas.microsoft.com/office/drawing/2014/main" id="{69956A53-CC43-766E-DFB4-EA6C7F2C5B1D}"/>
              </a:ext>
            </a:extLst>
          </p:cNvPr>
          <p:cNvSpPr/>
          <p:nvPr userDrawn="1"/>
        </p:nvSpPr>
        <p:spPr>
          <a:xfrm>
            <a:off x="817558" y="271805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17">
            <a:extLst>
              <a:ext uri="{FF2B5EF4-FFF2-40B4-BE49-F238E27FC236}">
                <a16:creationId xmlns:a16="http://schemas.microsoft.com/office/drawing/2014/main" id="{89C65DDF-2E4C-3454-542A-226F7760AE29}"/>
              </a:ext>
            </a:extLst>
          </p:cNvPr>
          <p:cNvSpPr>
            <a:spLocks noGrp="1"/>
          </p:cNvSpPr>
          <p:nvPr>
            <p:ph type="pic" sz="quarter" idx="32" hasCustomPrompt="1"/>
          </p:nvPr>
        </p:nvSpPr>
        <p:spPr>
          <a:xfrm>
            <a:off x="952095" y="2852588"/>
            <a:ext cx="556426" cy="556426"/>
          </a:xfrm>
        </p:spPr>
        <p:txBody>
          <a:bodyPr>
            <a:normAutofit/>
          </a:bodyPr>
          <a:lstStyle>
            <a:lvl1pPr marL="0" indent="0">
              <a:buNone/>
              <a:defRPr sz="1000"/>
            </a:lvl1pPr>
          </a:lstStyle>
          <a:p>
            <a:r>
              <a:rPr lang="en-US"/>
              <a:t>icon</a:t>
            </a:r>
          </a:p>
        </p:txBody>
      </p:sp>
      <p:sp>
        <p:nvSpPr>
          <p:cNvPr id="10" name="Oval 9">
            <a:extLst>
              <a:ext uri="{FF2B5EF4-FFF2-40B4-BE49-F238E27FC236}">
                <a16:creationId xmlns:a16="http://schemas.microsoft.com/office/drawing/2014/main" id="{182099D4-13FF-09E8-19B3-F663AAC5F1C6}"/>
              </a:ext>
            </a:extLst>
          </p:cNvPr>
          <p:cNvSpPr/>
          <p:nvPr userDrawn="1"/>
        </p:nvSpPr>
        <p:spPr>
          <a:xfrm>
            <a:off x="2690842" y="271805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7">
            <a:extLst>
              <a:ext uri="{FF2B5EF4-FFF2-40B4-BE49-F238E27FC236}">
                <a16:creationId xmlns:a16="http://schemas.microsoft.com/office/drawing/2014/main" id="{3A8D28FE-C8BD-46E5-95AE-D5342B5E7B63}"/>
              </a:ext>
            </a:extLst>
          </p:cNvPr>
          <p:cNvSpPr>
            <a:spLocks noGrp="1"/>
          </p:cNvSpPr>
          <p:nvPr>
            <p:ph type="pic" sz="quarter" idx="33" hasCustomPrompt="1"/>
          </p:nvPr>
        </p:nvSpPr>
        <p:spPr>
          <a:xfrm>
            <a:off x="2825379" y="2852588"/>
            <a:ext cx="556426" cy="556426"/>
          </a:xfrm>
        </p:spPr>
        <p:txBody>
          <a:bodyPr>
            <a:normAutofit/>
          </a:bodyPr>
          <a:lstStyle>
            <a:lvl1pPr marL="0" indent="0">
              <a:buNone/>
              <a:defRPr sz="1000"/>
            </a:lvl1pPr>
          </a:lstStyle>
          <a:p>
            <a:r>
              <a:rPr lang="en-US"/>
              <a:t>icon</a:t>
            </a:r>
          </a:p>
        </p:txBody>
      </p:sp>
      <p:sp>
        <p:nvSpPr>
          <p:cNvPr id="12" name="Text Placeholder 8">
            <a:extLst>
              <a:ext uri="{FF2B5EF4-FFF2-40B4-BE49-F238E27FC236}">
                <a16:creationId xmlns:a16="http://schemas.microsoft.com/office/drawing/2014/main" id="{C0277D6C-A8D7-98DE-3D5D-A4D9C0856367}"/>
              </a:ext>
            </a:extLst>
          </p:cNvPr>
          <p:cNvSpPr>
            <a:spLocks noGrp="1"/>
          </p:cNvSpPr>
          <p:nvPr>
            <p:ph type="body" sz="quarter" idx="34" hasCustomPrompt="1"/>
          </p:nvPr>
        </p:nvSpPr>
        <p:spPr>
          <a:xfrm>
            <a:off x="579223" y="1775974"/>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5" name="Text Placeholder 8">
            <a:extLst>
              <a:ext uri="{FF2B5EF4-FFF2-40B4-BE49-F238E27FC236}">
                <a16:creationId xmlns:a16="http://schemas.microsoft.com/office/drawing/2014/main" id="{FD1194F2-F28A-DF03-8DA5-9F9CC58B4D0E}"/>
              </a:ext>
            </a:extLst>
          </p:cNvPr>
          <p:cNvSpPr>
            <a:spLocks noGrp="1"/>
          </p:cNvSpPr>
          <p:nvPr>
            <p:ph type="body" sz="quarter" idx="35" hasCustomPrompt="1"/>
          </p:nvPr>
        </p:nvSpPr>
        <p:spPr>
          <a:xfrm>
            <a:off x="2427794" y="1775974"/>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7" name="Text Placeholder 8">
            <a:extLst>
              <a:ext uri="{FF2B5EF4-FFF2-40B4-BE49-F238E27FC236}">
                <a16:creationId xmlns:a16="http://schemas.microsoft.com/office/drawing/2014/main" id="{9B990BD7-B1D6-F77F-2D06-DF87A727DAFC}"/>
              </a:ext>
            </a:extLst>
          </p:cNvPr>
          <p:cNvSpPr>
            <a:spLocks noGrp="1"/>
          </p:cNvSpPr>
          <p:nvPr>
            <p:ph type="body" sz="quarter" idx="36" hasCustomPrompt="1"/>
          </p:nvPr>
        </p:nvSpPr>
        <p:spPr>
          <a:xfrm>
            <a:off x="579223" y="3698685"/>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8" name="Text Placeholder 8">
            <a:extLst>
              <a:ext uri="{FF2B5EF4-FFF2-40B4-BE49-F238E27FC236}">
                <a16:creationId xmlns:a16="http://schemas.microsoft.com/office/drawing/2014/main" id="{8AA8B465-C790-A81F-86AC-1A79374CC6AC}"/>
              </a:ext>
            </a:extLst>
          </p:cNvPr>
          <p:cNvSpPr>
            <a:spLocks noGrp="1"/>
          </p:cNvSpPr>
          <p:nvPr>
            <p:ph type="body" sz="quarter" idx="37" hasCustomPrompt="1"/>
          </p:nvPr>
        </p:nvSpPr>
        <p:spPr>
          <a:xfrm>
            <a:off x="2427794" y="3698685"/>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5" name="Footer Placeholder 18">
            <a:extLst>
              <a:ext uri="{FF2B5EF4-FFF2-40B4-BE49-F238E27FC236}">
                <a16:creationId xmlns:a16="http://schemas.microsoft.com/office/drawing/2014/main" id="{E3B8F67F-C807-D713-C943-62963760ADFA}"/>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19" name="Slide Number Placeholder 19">
            <a:extLst>
              <a:ext uri="{FF2B5EF4-FFF2-40B4-BE49-F238E27FC236}">
                <a16:creationId xmlns:a16="http://schemas.microsoft.com/office/drawing/2014/main" id="{067B2268-DB07-7E60-1C3D-4C9FDBE84E51}"/>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20" name="Text Placeholder 8">
            <a:extLst>
              <a:ext uri="{FF2B5EF4-FFF2-40B4-BE49-F238E27FC236}">
                <a16:creationId xmlns:a16="http://schemas.microsoft.com/office/drawing/2014/main" id="{22311FF3-EF90-A5FC-3981-AF098ECBE734}"/>
              </a:ext>
            </a:extLst>
          </p:cNvPr>
          <p:cNvSpPr>
            <a:spLocks noGrp="1"/>
          </p:cNvSpPr>
          <p:nvPr>
            <p:ph type="body" sz="quarter" idx="29" hasCustomPrompt="1"/>
          </p:nvPr>
        </p:nvSpPr>
        <p:spPr>
          <a:xfrm>
            <a:off x="5247991" y="3870892"/>
            <a:ext cx="3226658" cy="423562"/>
          </a:xfrm>
        </p:spPr>
        <p:txBody>
          <a:bodyPr lIns="0" tIns="0" rIns="0" bIns="0">
            <a:noAutofit/>
          </a:bodyPr>
          <a:lstStyle>
            <a:lvl1pPr marL="0" indent="0">
              <a:lnSpc>
                <a:spcPct val="100000"/>
              </a:lnSpc>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Tree>
    <p:extLst>
      <p:ext uri="{BB962C8B-B14F-4D97-AF65-F5344CB8AC3E}">
        <p14:creationId xmlns:p14="http://schemas.microsoft.com/office/powerpoint/2010/main" val="393875061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hoto-Icon Combo Slide – Green">
    <p:spTree>
      <p:nvGrpSpPr>
        <p:cNvPr id="1" name=""/>
        <p:cNvGrpSpPr/>
        <p:nvPr/>
      </p:nvGrpSpPr>
      <p:grpSpPr>
        <a:xfrm>
          <a:off x="0" y="0"/>
          <a:ext cx="0" cy="0"/>
          <a:chOff x="0" y="0"/>
          <a:chExt cx="0" cy="0"/>
        </a:xfrm>
      </p:grpSpPr>
      <p:sp>
        <p:nvSpPr>
          <p:cNvPr id="39" name="Picture Placeholder 38">
            <a:extLst>
              <a:ext uri="{FF2B5EF4-FFF2-40B4-BE49-F238E27FC236}">
                <a16:creationId xmlns:a16="http://schemas.microsoft.com/office/drawing/2014/main" id="{D7021BE9-E2FF-D6BC-9F70-6A6B876D40E2}"/>
              </a:ext>
            </a:extLst>
          </p:cNvPr>
          <p:cNvSpPr>
            <a:spLocks noGrp="1"/>
          </p:cNvSpPr>
          <p:nvPr>
            <p:ph type="pic" sz="quarter" idx="14"/>
          </p:nvPr>
        </p:nvSpPr>
        <p:spPr>
          <a:xfrm>
            <a:off x="0" y="0"/>
            <a:ext cx="9161547" cy="5143500"/>
          </a:xfrm>
          <a:custGeom>
            <a:avLst/>
            <a:gdLst>
              <a:gd name="connsiteX0" fmla="*/ 9158783 w 9161547"/>
              <a:gd name="connsiteY0" fmla="*/ 0 h 5143500"/>
              <a:gd name="connsiteX1" fmla="*/ 9161547 w 9161547"/>
              <a:gd name="connsiteY1" fmla="*/ 0 h 5143500"/>
              <a:gd name="connsiteX2" fmla="*/ 9161547 w 9161547"/>
              <a:gd name="connsiteY2" fmla="*/ 5143500 h 5143500"/>
              <a:gd name="connsiteX3" fmla="*/ 8433630 w 9161547"/>
              <a:gd name="connsiteY3" fmla="*/ 5143500 h 5143500"/>
              <a:gd name="connsiteX4" fmla="*/ 9148944 w 9161547"/>
              <a:gd name="connsiteY4" fmla="*/ 5138138 h 5143500"/>
              <a:gd name="connsiteX5" fmla="*/ 0 w 9161547"/>
              <a:gd name="connsiteY5" fmla="*/ 0 h 5143500"/>
              <a:gd name="connsiteX6" fmla="*/ 4600352 w 9161547"/>
              <a:gd name="connsiteY6" fmla="*/ 0 h 5143500"/>
              <a:gd name="connsiteX7" fmla="*/ 4560944 w 9161547"/>
              <a:gd name="connsiteY7" fmla="*/ 289002 h 5143500"/>
              <a:gd name="connsiteX8" fmla="*/ 5108992 w 9161547"/>
              <a:gd name="connsiteY8" fmla="*/ 4876656 h 5143500"/>
              <a:gd name="connsiteX9" fmla="*/ 5232519 w 9161547"/>
              <a:gd name="connsiteY9" fmla="*/ 5143500 h 5143500"/>
              <a:gd name="connsiteX10" fmla="*/ 0 w 9161547"/>
              <a:gd name="connsiteY10"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61547" h="5143500">
                <a:moveTo>
                  <a:pt x="9158783" y="0"/>
                </a:moveTo>
                <a:lnTo>
                  <a:pt x="9161547" y="0"/>
                </a:lnTo>
                <a:lnTo>
                  <a:pt x="9161547" y="5143500"/>
                </a:lnTo>
                <a:lnTo>
                  <a:pt x="8433630" y="5143500"/>
                </a:lnTo>
                <a:lnTo>
                  <a:pt x="9148944" y="5138138"/>
                </a:lnTo>
                <a:close/>
                <a:moveTo>
                  <a:pt x="0" y="0"/>
                </a:moveTo>
                <a:lnTo>
                  <a:pt x="4600352" y="0"/>
                </a:lnTo>
                <a:lnTo>
                  <a:pt x="4560944" y="289002"/>
                </a:lnTo>
                <a:cubicBezTo>
                  <a:pt x="4383565" y="1767953"/>
                  <a:pt x="4514279" y="3494216"/>
                  <a:pt x="5108992" y="4876656"/>
                </a:cubicBezTo>
                <a:lnTo>
                  <a:pt x="5232519" y="5143500"/>
                </a:lnTo>
                <a:lnTo>
                  <a:pt x="0" y="5143500"/>
                </a:lnTo>
                <a:close/>
              </a:path>
            </a:pathLst>
          </a:custGeom>
          <a:solidFill>
            <a:schemeClr val="bg1"/>
          </a:solidFill>
        </p:spPr>
        <p:txBody>
          <a:bodyPr wrap="square">
            <a:noAutofit/>
          </a:bodyPr>
          <a:lstStyle/>
          <a:p>
            <a:r>
              <a:rPr lang="en-US"/>
              <a:t>Click icon to add picture</a:t>
            </a:r>
          </a:p>
        </p:txBody>
      </p:sp>
      <p:sp>
        <p:nvSpPr>
          <p:cNvPr id="40" name="Rectangle 2">
            <a:extLst>
              <a:ext uri="{FF2B5EF4-FFF2-40B4-BE49-F238E27FC236}">
                <a16:creationId xmlns:a16="http://schemas.microsoft.com/office/drawing/2014/main" id="{D1DEDA14-DEB3-12FA-8174-82FA42B23944}"/>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D40D8E9E-62F7-89C2-4593-D47CB2E90CE1}"/>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5" name="Text Placeholder 8">
            <a:extLst>
              <a:ext uri="{FF2B5EF4-FFF2-40B4-BE49-F238E27FC236}">
                <a16:creationId xmlns:a16="http://schemas.microsoft.com/office/drawing/2014/main" id="{C3AFE6D9-3310-3693-EB02-9C1649882F09}"/>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30" name="Footer Placeholder 18">
            <a:extLst>
              <a:ext uri="{FF2B5EF4-FFF2-40B4-BE49-F238E27FC236}">
                <a16:creationId xmlns:a16="http://schemas.microsoft.com/office/drawing/2014/main" id="{3AE7D235-93A0-CB13-8A3B-F0DCD3EBAC2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31" name="Slide Number Placeholder 19">
            <a:extLst>
              <a:ext uri="{FF2B5EF4-FFF2-40B4-BE49-F238E27FC236}">
                <a16:creationId xmlns:a16="http://schemas.microsoft.com/office/drawing/2014/main" id="{CFBB8AF0-7AC2-1BD2-D628-2BE270844F03}"/>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362727882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Photo-Icon Combo Slide – Blue">
    <p:spTree>
      <p:nvGrpSpPr>
        <p:cNvPr id="1" name=""/>
        <p:cNvGrpSpPr/>
        <p:nvPr/>
      </p:nvGrpSpPr>
      <p:grpSpPr>
        <a:xfrm>
          <a:off x="0" y="0"/>
          <a:ext cx="0" cy="0"/>
          <a:chOff x="0" y="0"/>
          <a:chExt cx="0" cy="0"/>
        </a:xfrm>
      </p:grpSpPr>
      <p:sp>
        <p:nvSpPr>
          <p:cNvPr id="39" name="Picture Placeholder 38">
            <a:extLst>
              <a:ext uri="{FF2B5EF4-FFF2-40B4-BE49-F238E27FC236}">
                <a16:creationId xmlns:a16="http://schemas.microsoft.com/office/drawing/2014/main" id="{D7021BE9-E2FF-D6BC-9F70-6A6B876D40E2}"/>
              </a:ext>
            </a:extLst>
          </p:cNvPr>
          <p:cNvSpPr>
            <a:spLocks noGrp="1"/>
          </p:cNvSpPr>
          <p:nvPr>
            <p:ph type="pic" sz="quarter" idx="14"/>
          </p:nvPr>
        </p:nvSpPr>
        <p:spPr>
          <a:xfrm>
            <a:off x="0" y="0"/>
            <a:ext cx="9161547" cy="5143500"/>
          </a:xfrm>
          <a:custGeom>
            <a:avLst/>
            <a:gdLst>
              <a:gd name="connsiteX0" fmla="*/ 9158783 w 9161547"/>
              <a:gd name="connsiteY0" fmla="*/ 0 h 5143500"/>
              <a:gd name="connsiteX1" fmla="*/ 9161547 w 9161547"/>
              <a:gd name="connsiteY1" fmla="*/ 0 h 5143500"/>
              <a:gd name="connsiteX2" fmla="*/ 9161547 w 9161547"/>
              <a:gd name="connsiteY2" fmla="*/ 5143500 h 5143500"/>
              <a:gd name="connsiteX3" fmla="*/ 8433630 w 9161547"/>
              <a:gd name="connsiteY3" fmla="*/ 5143500 h 5143500"/>
              <a:gd name="connsiteX4" fmla="*/ 9148944 w 9161547"/>
              <a:gd name="connsiteY4" fmla="*/ 5138138 h 5143500"/>
              <a:gd name="connsiteX5" fmla="*/ 0 w 9161547"/>
              <a:gd name="connsiteY5" fmla="*/ 0 h 5143500"/>
              <a:gd name="connsiteX6" fmla="*/ 4600352 w 9161547"/>
              <a:gd name="connsiteY6" fmla="*/ 0 h 5143500"/>
              <a:gd name="connsiteX7" fmla="*/ 4560944 w 9161547"/>
              <a:gd name="connsiteY7" fmla="*/ 289002 h 5143500"/>
              <a:gd name="connsiteX8" fmla="*/ 5108992 w 9161547"/>
              <a:gd name="connsiteY8" fmla="*/ 4876656 h 5143500"/>
              <a:gd name="connsiteX9" fmla="*/ 5232519 w 9161547"/>
              <a:gd name="connsiteY9" fmla="*/ 5143500 h 5143500"/>
              <a:gd name="connsiteX10" fmla="*/ 0 w 9161547"/>
              <a:gd name="connsiteY10"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61547" h="5143500">
                <a:moveTo>
                  <a:pt x="9158783" y="0"/>
                </a:moveTo>
                <a:lnTo>
                  <a:pt x="9161547" y="0"/>
                </a:lnTo>
                <a:lnTo>
                  <a:pt x="9161547" y="5143500"/>
                </a:lnTo>
                <a:lnTo>
                  <a:pt x="8433630" y="5143500"/>
                </a:lnTo>
                <a:lnTo>
                  <a:pt x="9148944" y="5138138"/>
                </a:lnTo>
                <a:close/>
                <a:moveTo>
                  <a:pt x="0" y="0"/>
                </a:moveTo>
                <a:lnTo>
                  <a:pt x="4600352" y="0"/>
                </a:lnTo>
                <a:lnTo>
                  <a:pt x="4560944" y="289002"/>
                </a:lnTo>
                <a:cubicBezTo>
                  <a:pt x="4383565" y="1767953"/>
                  <a:pt x="4514279" y="3494216"/>
                  <a:pt x="5108992" y="4876656"/>
                </a:cubicBezTo>
                <a:lnTo>
                  <a:pt x="5232519" y="5143500"/>
                </a:lnTo>
                <a:lnTo>
                  <a:pt x="0" y="5143500"/>
                </a:lnTo>
                <a:close/>
              </a:path>
            </a:pathLst>
          </a:custGeom>
          <a:solidFill>
            <a:schemeClr val="bg1"/>
          </a:solidFill>
        </p:spPr>
        <p:txBody>
          <a:bodyPr wrap="square">
            <a:noAutofit/>
          </a:bodyPr>
          <a:lstStyle/>
          <a:p>
            <a:r>
              <a:rPr lang="en-US"/>
              <a:t>Click icon to add picture</a:t>
            </a:r>
          </a:p>
        </p:txBody>
      </p:sp>
      <p:sp>
        <p:nvSpPr>
          <p:cNvPr id="40" name="Rectangle 2">
            <a:extLst>
              <a:ext uri="{FF2B5EF4-FFF2-40B4-BE49-F238E27FC236}">
                <a16:creationId xmlns:a16="http://schemas.microsoft.com/office/drawing/2014/main" id="{D1DEDA14-DEB3-12FA-8174-82FA42B23944}"/>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D40D8E9E-62F7-89C2-4593-D47CB2E90CE1}"/>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5" name="Text Placeholder 8">
            <a:extLst>
              <a:ext uri="{FF2B5EF4-FFF2-40B4-BE49-F238E27FC236}">
                <a16:creationId xmlns:a16="http://schemas.microsoft.com/office/drawing/2014/main" id="{C3AFE6D9-3310-3693-EB02-9C1649882F09}"/>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30" name="Footer Placeholder 18">
            <a:extLst>
              <a:ext uri="{FF2B5EF4-FFF2-40B4-BE49-F238E27FC236}">
                <a16:creationId xmlns:a16="http://schemas.microsoft.com/office/drawing/2014/main" id="{3AE7D235-93A0-CB13-8A3B-F0DCD3EBAC2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31" name="Slide Number Placeholder 19">
            <a:extLst>
              <a:ext uri="{FF2B5EF4-FFF2-40B4-BE49-F238E27FC236}">
                <a16:creationId xmlns:a16="http://schemas.microsoft.com/office/drawing/2014/main" id="{CFBB8AF0-7AC2-1BD2-D628-2BE270844F03}"/>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135358791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Photo-Icon Combo Slide – Yellow">
    <p:spTree>
      <p:nvGrpSpPr>
        <p:cNvPr id="1" name=""/>
        <p:cNvGrpSpPr/>
        <p:nvPr/>
      </p:nvGrpSpPr>
      <p:grpSpPr>
        <a:xfrm>
          <a:off x="0" y="0"/>
          <a:ext cx="0" cy="0"/>
          <a:chOff x="0" y="0"/>
          <a:chExt cx="0" cy="0"/>
        </a:xfrm>
      </p:grpSpPr>
      <p:sp>
        <p:nvSpPr>
          <p:cNvPr id="39" name="Picture Placeholder 38">
            <a:extLst>
              <a:ext uri="{FF2B5EF4-FFF2-40B4-BE49-F238E27FC236}">
                <a16:creationId xmlns:a16="http://schemas.microsoft.com/office/drawing/2014/main" id="{D7021BE9-E2FF-D6BC-9F70-6A6B876D40E2}"/>
              </a:ext>
            </a:extLst>
          </p:cNvPr>
          <p:cNvSpPr>
            <a:spLocks noGrp="1"/>
          </p:cNvSpPr>
          <p:nvPr>
            <p:ph type="pic" sz="quarter" idx="14"/>
          </p:nvPr>
        </p:nvSpPr>
        <p:spPr>
          <a:xfrm>
            <a:off x="0" y="0"/>
            <a:ext cx="9161547" cy="5143500"/>
          </a:xfrm>
          <a:custGeom>
            <a:avLst/>
            <a:gdLst>
              <a:gd name="connsiteX0" fmla="*/ 9158783 w 9161547"/>
              <a:gd name="connsiteY0" fmla="*/ 0 h 5143500"/>
              <a:gd name="connsiteX1" fmla="*/ 9161547 w 9161547"/>
              <a:gd name="connsiteY1" fmla="*/ 0 h 5143500"/>
              <a:gd name="connsiteX2" fmla="*/ 9161547 w 9161547"/>
              <a:gd name="connsiteY2" fmla="*/ 5143500 h 5143500"/>
              <a:gd name="connsiteX3" fmla="*/ 8433630 w 9161547"/>
              <a:gd name="connsiteY3" fmla="*/ 5143500 h 5143500"/>
              <a:gd name="connsiteX4" fmla="*/ 9148944 w 9161547"/>
              <a:gd name="connsiteY4" fmla="*/ 5138138 h 5143500"/>
              <a:gd name="connsiteX5" fmla="*/ 0 w 9161547"/>
              <a:gd name="connsiteY5" fmla="*/ 0 h 5143500"/>
              <a:gd name="connsiteX6" fmla="*/ 4600352 w 9161547"/>
              <a:gd name="connsiteY6" fmla="*/ 0 h 5143500"/>
              <a:gd name="connsiteX7" fmla="*/ 4560944 w 9161547"/>
              <a:gd name="connsiteY7" fmla="*/ 289002 h 5143500"/>
              <a:gd name="connsiteX8" fmla="*/ 5108992 w 9161547"/>
              <a:gd name="connsiteY8" fmla="*/ 4876656 h 5143500"/>
              <a:gd name="connsiteX9" fmla="*/ 5232519 w 9161547"/>
              <a:gd name="connsiteY9" fmla="*/ 5143500 h 5143500"/>
              <a:gd name="connsiteX10" fmla="*/ 0 w 9161547"/>
              <a:gd name="connsiteY10"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61547" h="5143500">
                <a:moveTo>
                  <a:pt x="9158783" y="0"/>
                </a:moveTo>
                <a:lnTo>
                  <a:pt x="9161547" y="0"/>
                </a:lnTo>
                <a:lnTo>
                  <a:pt x="9161547" y="5143500"/>
                </a:lnTo>
                <a:lnTo>
                  <a:pt x="8433630" y="5143500"/>
                </a:lnTo>
                <a:lnTo>
                  <a:pt x="9148944" y="5138138"/>
                </a:lnTo>
                <a:close/>
                <a:moveTo>
                  <a:pt x="0" y="0"/>
                </a:moveTo>
                <a:lnTo>
                  <a:pt x="4600352" y="0"/>
                </a:lnTo>
                <a:lnTo>
                  <a:pt x="4560944" y="289002"/>
                </a:lnTo>
                <a:cubicBezTo>
                  <a:pt x="4383565" y="1767953"/>
                  <a:pt x="4514279" y="3494216"/>
                  <a:pt x="5108992" y="4876656"/>
                </a:cubicBezTo>
                <a:lnTo>
                  <a:pt x="5232519" y="5143500"/>
                </a:lnTo>
                <a:lnTo>
                  <a:pt x="0" y="5143500"/>
                </a:lnTo>
                <a:close/>
              </a:path>
            </a:pathLst>
          </a:custGeom>
          <a:solidFill>
            <a:schemeClr val="bg1"/>
          </a:solidFill>
        </p:spPr>
        <p:txBody>
          <a:bodyPr wrap="square">
            <a:noAutofit/>
          </a:bodyPr>
          <a:lstStyle/>
          <a:p>
            <a:r>
              <a:rPr lang="en-US"/>
              <a:t>Click icon to add picture</a:t>
            </a:r>
          </a:p>
        </p:txBody>
      </p:sp>
      <p:sp>
        <p:nvSpPr>
          <p:cNvPr id="40" name="Rectangle 2">
            <a:extLst>
              <a:ext uri="{FF2B5EF4-FFF2-40B4-BE49-F238E27FC236}">
                <a16:creationId xmlns:a16="http://schemas.microsoft.com/office/drawing/2014/main" id="{D1DEDA14-DEB3-12FA-8174-82FA42B23944}"/>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D40D8E9E-62F7-89C2-4593-D47CB2E90CE1}"/>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5" name="Text Placeholder 8">
            <a:extLst>
              <a:ext uri="{FF2B5EF4-FFF2-40B4-BE49-F238E27FC236}">
                <a16:creationId xmlns:a16="http://schemas.microsoft.com/office/drawing/2014/main" id="{C3AFE6D9-3310-3693-EB02-9C1649882F09}"/>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30" name="Footer Placeholder 18">
            <a:extLst>
              <a:ext uri="{FF2B5EF4-FFF2-40B4-BE49-F238E27FC236}">
                <a16:creationId xmlns:a16="http://schemas.microsoft.com/office/drawing/2014/main" id="{3AE7D235-93A0-CB13-8A3B-F0DCD3EBAC2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a:t>Clean Cities and Communities</a:t>
            </a:r>
          </a:p>
        </p:txBody>
      </p:sp>
      <p:sp>
        <p:nvSpPr>
          <p:cNvPr id="31" name="Slide Number Placeholder 19">
            <a:extLst>
              <a:ext uri="{FF2B5EF4-FFF2-40B4-BE49-F238E27FC236}">
                <a16:creationId xmlns:a16="http://schemas.microsoft.com/office/drawing/2014/main" id="{CFBB8AF0-7AC2-1BD2-D628-2BE270844F03}"/>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374815961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Only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5" y="529177"/>
            <a:ext cx="5411445" cy="994172"/>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704941"/>
            <a:ext cx="7765366" cy="2810788"/>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18">
            <a:extLst>
              <a:ext uri="{FF2B5EF4-FFF2-40B4-BE49-F238E27FC236}">
                <a16:creationId xmlns:a16="http://schemas.microsoft.com/office/drawing/2014/main" id="{2D879EB6-BD8F-1CB2-56E1-EC4052FFB94B}"/>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7" name="Slide Number Placeholder 19">
            <a:extLst>
              <a:ext uri="{FF2B5EF4-FFF2-40B4-BE49-F238E27FC236}">
                <a16:creationId xmlns:a16="http://schemas.microsoft.com/office/drawing/2014/main" id="{5696FF0D-E521-C212-7CA9-3B9B983751E7}"/>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302101038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losing Slide – Illustrated">
    <p:spTree>
      <p:nvGrpSpPr>
        <p:cNvPr id="1" name=""/>
        <p:cNvGrpSpPr/>
        <p:nvPr/>
      </p:nvGrpSpPr>
      <p:grpSpPr>
        <a:xfrm>
          <a:off x="0" y="0"/>
          <a:ext cx="0" cy="0"/>
          <a:chOff x="0" y="0"/>
          <a:chExt cx="0" cy="0"/>
        </a:xfrm>
      </p:grpSpPr>
      <p:pic>
        <p:nvPicPr>
          <p:cNvPr id="9" name="Picture 8" descr="A green landscape with a bridge and buildings&#10;&#10;Description automatically generated">
            <a:extLst>
              <a:ext uri="{FF2B5EF4-FFF2-40B4-BE49-F238E27FC236}">
                <a16:creationId xmlns:a16="http://schemas.microsoft.com/office/drawing/2014/main" id="{8DA77055-EA4D-CD1E-C5A3-7DDABC6A15C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4000" cy="5143500"/>
          </a:xfrm>
          <a:prstGeom prst="rect">
            <a:avLst/>
          </a:prstGeom>
        </p:spPr>
      </p:pic>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logo for a company&#10;&#10;Description automatically generated">
            <a:extLst>
              <a:ext uri="{FF2B5EF4-FFF2-40B4-BE49-F238E27FC236}">
                <a16:creationId xmlns:a16="http://schemas.microsoft.com/office/drawing/2014/main" id="{62578D50-E74B-24AD-F0E7-AC31E6E93822}"/>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52077" y="348654"/>
            <a:ext cx="2721748" cy="1020656"/>
          </a:xfrm>
          <a:prstGeom prst="rect">
            <a:avLst/>
          </a:prstGeom>
        </p:spPr>
      </p:pic>
      <p:sp>
        <p:nvSpPr>
          <p:cNvPr id="11" name="Title 1">
            <a:extLst>
              <a:ext uri="{FF2B5EF4-FFF2-40B4-BE49-F238E27FC236}">
                <a16:creationId xmlns:a16="http://schemas.microsoft.com/office/drawing/2014/main" id="{BA2A791B-D7EC-5C08-CE0D-85EAEF5AC014}"/>
              </a:ext>
            </a:extLst>
          </p:cNvPr>
          <p:cNvSpPr>
            <a:spLocks noGrp="1"/>
          </p:cNvSpPr>
          <p:nvPr>
            <p:ph type="title" hasCustomPrompt="1"/>
          </p:nvPr>
        </p:nvSpPr>
        <p:spPr>
          <a:xfrm>
            <a:off x="552077" y="2884449"/>
            <a:ext cx="4971494" cy="908019"/>
          </a:xfrm>
        </p:spPr>
        <p:txBody>
          <a:bodyPr lIns="0" tIns="0" rIns="0" bIns="0" anchor="b" anchorCtr="0">
            <a:noAutofit/>
          </a:bodyPr>
          <a:lstStyle>
            <a:lvl1pPr>
              <a:lnSpc>
                <a:spcPts val="3000"/>
              </a:lnSpc>
              <a:spcAft>
                <a:spcPts val="1200"/>
              </a:spcAft>
              <a:defRPr sz="2800" b="1" spc="-100" baseline="0">
                <a:solidFill>
                  <a:schemeClr val="bg1"/>
                </a:solidFill>
              </a:defRPr>
            </a:lvl1pPr>
          </a:lstStyle>
          <a:p>
            <a:r>
              <a:rPr lang="en-US"/>
              <a:t>Closing Slide</a:t>
            </a:r>
          </a:p>
        </p:txBody>
      </p:sp>
      <p:sp>
        <p:nvSpPr>
          <p:cNvPr id="12" name="Text Placeholder 9">
            <a:extLst>
              <a:ext uri="{FF2B5EF4-FFF2-40B4-BE49-F238E27FC236}">
                <a16:creationId xmlns:a16="http://schemas.microsoft.com/office/drawing/2014/main" id="{37ABAE70-C3CC-A948-27F8-32B40E27FCE2}"/>
              </a:ext>
            </a:extLst>
          </p:cNvPr>
          <p:cNvSpPr>
            <a:spLocks noGrp="1"/>
          </p:cNvSpPr>
          <p:nvPr>
            <p:ph type="body" sz="quarter" idx="11"/>
          </p:nvPr>
        </p:nvSpPr>
        <p:spPr>
          <a:xfrm>
            <a:off x="555295" y="4358947"/>
            <a:ext cx="4968275" cy="421209"/>
          </a:xfrm>
        </p:spPr>
        <p:txBody>
          <a:bodyPr lIns="0" tIns="0" rIns="0" bIns="0">
            <a:noAutofit/>
          </a:bodyPr>
          <a:lstStyle>
            <a:lvl1pPr marL="0" indent="0">
              <a:buNone/>
              <a:defRPr sz="1400">
                <a:solidFill>
                  <a:schemeClr val="bg1"/>
                </a:solidFill>
              </a:defRPr>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spTree>
    <p:extLst>
      <p:ext uri="{BB962C8B-B14F-4D97-AF65-F5344CB8AC3E}">
        <p14:creationId xmlns:p14="http://schemas.microsoft.com/office/powerpoint/2010/main" val="150857421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losing Slide –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4F517-532C-E3D1-215C-DC374461A206}"/>
              </a:ext>
            </a:extLst>
          </p:cNvPr>
          <p:cNvSpPr>
            <a:spLocks noGrp="1"/>
          </p:cNvSpPr>
          <p:nvPr>
            <p:ph type="title" hasCustomPrompt="1"/>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Closing Slide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4" name="Picture 3" descr="A logo for a company&#10;&#10;Description automatically generated">
            <a:extLst>
              <a:ext uri="{FF2B5EF4-FFF2-40B4-BE49-F238E27FC236}">
                <a16:creationId xmlns:a16="http://schemas.microsoft.com/office/drawing/2014/main" id="{D6F81BBB-B589-B6E3-A4AC-20E966D79A7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52077" y="348654"/>
            <a:ext cx="2721748" cy="1020656"/>
          </a:xfrm>
          <a:prstGeom prst="rect">
            <a:avLst/>
          </a:prstGeom>
        </p:spPr>
      </p:pic>
      <p:sp>
        <p:nvSpPr>
          <p:cNvPr id="5" name="Picture Placeholder 4">
            <a:extLst>
              <a:ext uri="{FF2B5EF4-FFF2-40B4-BE49-F238E27FC236}">
                <a16:creationId xmlns:a16="http://schemas.microsoft.com/office/drawing/2014/main" id="{4098E537-6B05-1014-FBDB-30AB92D4919C}"/>
              </a:ext>
            </a:extLst>
          </p:cNvPr>
          <p:cNvSpPr>
            <a:spLocks noGrp="1"/>
          </p:cNvSpPr>
          <p:nvPr>
            <p:ph type="pic" sz="quarter" idx="12"/>
          </p:nvPr>
        </p:nvSpPr>
        <p:spPr>
          <a:xfrm>
            <a:off x="4265080" y="-34599"/>
            <a:ext cx="4878920" cy="5178099"/>
          </a:xfrm>
          <a:custGeom>
            <a:avLst/>
            <a:gdLst>
              <a:gd name="connsiteX0" fmla="*/ 2260226 w 4846320"/>
              <a:gd name="connsiteY0" fmla="*/ 0 h 5143500"/>
              <a:gd name="connsiteX1" fmla="*/ 4846320 w 4846320"/>
              <a:gd name="connsiteY1" fmla="*/ 0 h 5143500"/>
              <a:gd name="connsiteX2" fmla="*/ 4846320 w 4846320"/>
              <a:gd name="connsiteY2" fmla="*/ 5143500 h 5143500"/>
              <a:gd name="connsiteX3" fmla="*/ 0 w 4846320"/>
              <a:gd name="connsiteY3" fmla="*/ 5143500 h 5143500"/>
              <a:gd name="connsiteX4" fmla="*/ 2003487 w 4846320"/>
              <a:gd name="connsiteY4" fmla="*/ 303609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6320" h="5143500">
                <a:moveTo>
                  <a:pt x="2260226" y="0"/>
                </a:moveTo>
                <a:lnTo>
                  <a:pt x="4846320" y="0"/>
                </a:lnTo>
                <a:lnTo>
                  <a:pt x="4846320" y="5143500"/>
                </a:lnTo>
                <a:lnTo>
                  <a:pt x="0" y="5143500"/>
                </a:lnTo>
                <a:cubicBezTo>
                  <a:pt x="264319" y="3905250"/>
                  <a:pt x="655886" y="1990576"/>
                  <a:pt x="2003487" y="303609"/>
                </a:cubicBezTo>
                <a:close/>
              </a:path>
            </a:pathLst>
          </a:custGeom>
          <a:solidFill>
            <a:schemeClr val="bg2">
              <a:lumMod val="40000"/>
              <a:lumOff val="60000"/>
            </a:schemeClr>
          </a:solidFill>
        </p:spPr>
        <p:txBody>
          <a:bodyPr wrap="square">
            <a:noAutofit/>
          </a:bodyPr>
          <a:lstStyle/>
          <a:p>
            <a:r>
              <a:rPr lang="en-US"/>
              <a:t>Click icon to add picture</a:t>
            </a:r>
          </a:p>
        </p:txBody>
      </p:sp>
    </p:spTree>
    <p:extLst>
      <p:ext uri="{BB962C8B-B14F-4D97-AF65-F5344CB8AC3E}">
        <p14:creationId xmlns:p14="http://schemas.microsoft.com/office/powerpoint/2010/main" val="23014596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Icon Slide 1B">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7"/>
            <a:ext cx="2838450" cy="1665754"/>
          </a:xfrm>
        </p:spPr>
        <p:txBody>
          <a:bodyPr lIns="0" tIns="0" rIns="0" bIns="0">
            <a:noAutofit/>
          </a:bodyPr>
          <a:lstStyle>
            <a:lvl1pPr marL="0" indent="0">
              <a:lnSpc>
                <a:spcPct val="100000"/>
              </a:lnSpc>
              <a:buNone/>
              <a:defRPr sz="1400"/>
            </a:lvl1pPr>
            <a:lvl2pPr marL="342892" indent="0">
              <a:buNone/>
              <a:defRPr/>
            </a:lvl2pPr>
            <a:lvl3pPr marL="685783" indent="0">
              <a:buNone/>
              <a:defRPr/>
            </a:lvl3pPr>
            <a:lvl4pPr marL="1028675" indent="0">
              <a:buNone/>
              <a:defRPr/>
            </a:lvl4pPr>
            <a:lvl5pPr marL="1371566"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499101" y="545718"/>
            <a:ext cx="2260600" cy="256205"/>
          </a:xfrm>
        </p:spPr>
        <p:txBody>
          <a:bodyPr lIns="0" tIns="0" rIns="0" bIns="0">
            <a:noAutofit/>
          </a:bodyPr>
          <a:lstStyle>
            <a:lvl1pPr marL="0" indent="0">
              <a:buNone/>
              <a:defRPr sz="1700" b="1" spc="-30" baseline="0"/>
            </a:lvl1pPr>
            <a:lvl2pPr marL="342892" indent="0">
              <a:buNone/>
              <a:defRPr b="1" spc="-100" baseline="0"/>
            </a:lvl2pPr>
            <a:lvl3pPr marL="685783" indent="0">
              <a:buNone/>
              <a:defRPr b="1" spc="-100" baseline="0"/>
            </a:lvl3pPr>
            <a:lvl4pPr marL="1028675" indent="0">
              <a:buNone/>
              <a:defRPr b="1" spc="-100" baseline="0"/>
            </a:lvl4pPr>
            <a:lvl5pPr marL="1371566"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499100" y="801923"/>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749800" y="546335"/>
            <a:ext cx="647700" cy="647700"/>
          </a:xfrm>
        </p:spPr>
        <p:txBody>
          <a:bodyPr>
            <a:normAutofit/>
          </a:bodyPr>
          <a:lstStyle>
            <a:lvl1pPr marL="0" indent="0">
              <a:buNone/>
              <a:defRPr sz="1000"/>
            </a:lvl1pPr>
          </a:lstStyle>
          <a:p>
            <a:r>
              <a:rPr lang="en-US"/>
              <a:t>icon</a:t>
            </a:r>
          </a:p>
        </p:txBody>
      </p:sp>
      <p:pic>
        <p:nvPicPr>
          <p:cNvPr id="19" name="Graphic 18">
            <a:extLst>
              <a:ext uri="{FF2B5EF4-FFF2-40B4-BE49-F238E27FC236}">
                <a16:creationId xmlns:a16="http://schemas.microsoft.com/office/drawing/2014/main" id="{101FE431-9828-AD91-A3CC-18EA54DB79F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1408768"/>
            <a:ext cx="349587" cy="570379"/>
          </a:xfrm>
          <a:prstGeom prst="rect">
            <a:avLst/>
          </a:prstGeom>
        </p:spPr>
      </p:pic>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499101" y="1611884"/>
            <a:ext cx="2260600" cy="256205"/>
          </a:xfrm>
        </p:spPr>
        <p:txBody>
          <a:bodyPr lIns="0" tIns="0" rIns="0" bIns="0">
            <a:noAutofit/>
          </a:bodyPr>
          <a:lstStyle>
            <a:lvl1pPr marL="0" indent="0">
              <a:buNone/>
              <a:defRPr sz="1700" b="1" spc="-30" baseline="0"/>
            </a:lvl1pPr>
            <a:lvl2pPr marL="342892" indent="0">
              <a:buNone/>
              <a:defRPr b="1" spc="-100" baseline="0"/>
            </a:lvl2pPr>
            <a:lvl3pPr marL="685783" indent="0">
              <a:buNone/>
              <a:defRPr b="1" spc="-100" baseline="0"/>
            </a:lvl3pPr>
            <a:lvl4pPr marL="1028675" indent="0">
              <a:buNone/>
              <a:defRPr b="1" spc="-100" baseline="0"/>
            </a:lvl4pPr>
            <a:lvl5pPr marL="1371566"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499100" y="1868089"/>
            <a:ext cx="2730500" cy="392113"/>
          </a:xfrm>
        </p:spPr>
        <p:txBody>
          <a:bodyPr lIns="0" tIns="0" rIns="0" bIns="0">
            <a:noAutofit/>
          </a:bodyPr>
          <a:lstStyle>
            <a:lvl1pPr marL="0" indent="0">
              <a:buNone/>
              <a:defRPr sz="1200"/>
            </a:lvl1pPr>
          </a:lstStyle>
          <a:p>
            <a:pPr lvl="0"/>
            <a:r>
              <a:rPr lang="en-US"/>
              <a:t>Body text</a:t>
            </a:r>
          </a:p>
        </p:txBody>
      </p:sp>
      <p:sp>
        <p:nvSpPr>
          <p:cNvPr id="25" name="Picture Placeholder 17">
            <a:extLst>
              <a:ext uri="{FF2B5EF4-FFF2-40B4-BE49-F238E27FC236}">
                <a16:creationId xmlns:a16="http://schemas.microsoft.com/office/drawing/2014/main" id="{AD713543-60B6-9C63-2749-255152A2B533}"/>
              </a:ext>
            </a:extLst>
          </p:cNvPr>
          <p:cNvSpPr>
            <a:spLocks noGrp="1"/>
          </p:cNvSpPr>
          <p:nvPr>
            <p:ph type="pic" sz="quarter" idx="20" hasCustomPrompt="1"/>
          </p:nvPr>
        </p:nvSpPr>
        <p:spPr>
          <a:xfrm>
            <a:off x="4749800" y="1612501"/>
            <a:ext cx="647700" cy="647700"/>
          </a:xfrm>
        </p:spPr>
        <p:txBody>
          <a:bodyPr>
            <a:normAutofit/>
          </a:bodyPr>
          <a:lstStyle>
            <a:lvl1pPr marL="0" indent="0">
              <a:buNone/>
              <a:defRPr sz="1000"/>
            </a:lvl1pPr>
          </a:lstStyle>
          <a:p>
            <a:r>
              <a:rPr lang="en-US"/>
              <a:t>icon</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499101" y="2712376"/>
            <a:ext cx="2260600" cy="256205"/>
          </a:xfrm>
        </p:spPr>
        <p:txBody>
          <a:bodyPr lIns="0" tIns="0" rIns="0" bIns="0">
            <a:noAutofit/>
          </a:bodyPr>
          <a:lstStyle>
            <a:lvl1pPr marL="0" indent="0">
              <a:buNone/>
              <a:defRPr sz="1700" b="1" spc="-30" baseline="0"/>
            </a:lvl1pPr>
            <a:lvl2pPr marL="342892" indent="0">
              <a:buNone/>
              <a:defRPr b="1" spc="-100" baseline="0"/>
            </a:lvl2pPr>
            <a:lvl3pPr marL="685783" indent="0">
              <a:buNone/>
              <a:defRPr b="1" spc="-100" baseline="0"/>
            </a:lvl3pPr>
            <a:lvl4pPr marL="1028675" indent="0">
              <a:buNone/>
              <a:defRPr b="1" spc="-100" baseline="0"/>
            </a:lvl4pPr>
            <a:lvl5pPr marL="1371566"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499100" y="2968581"/>
            <a:ext cx="2730500" cy="392113"/>
          </a:xfrm>
        </p:spPr>
        <p:txBody>
          <a:bodyPr lIns="0" tIns="0" rIns="0" bIns="0">
            <a:noAutofit/>
          </a:bodyPr>
          <a:lstStyle>
            <a:lvl1pPr marL="0" indent="0">
              <a:buNone/>
              <a:defRPr sz="1200"/>
            </a:lvl1pPr>
          </a:lstStyle>
          <a:p>
            <a:pPr lvl="0"/>
            <a:r>
              <a:rPr lang="en-US"/>
              <a:t>Body text</a:t>
            </a:r>
          </a:p>
        </p:txBody>
      </p:sp>
      <p:sp>
        <p:nvSpPr>
          <p:cNvPr id="28" name="Picture Placeholder 17">
            <a:extLst>
              <a:ext uri="{FF2B5EF4-FFF2-40B4-BE49-F238E27FC236}">
                <a16:creationId xmlns:a16="http://schemas.microsoft.com/office/drawing/2014/main" id="{090C2970-0916-F9C4-5CE8-33AF3875CDEC}"/>
              </a:ext>
            </a:extLst>
          </p:cNvPr>
          <p:cNvSpPr>
            <a:spLocks noGrp="1"/>
          </p:cNvSpPr>
          <p:nvPr>
            <p:ph type="pic" sz="quarter" idx="23" hasCustomPrompt="1"/>
          </p:nvPr>
        </p:nvSpPr>
        <p:spPr>
          <a:xfrm>
            <a:off x="4749800" y="2712993"/>
            <a:ext cx="647700" cy="647700"/>
          </a:xfrm>
        </p:spPr>
        <p:txBody>
          <a:bodyPr>
            <a:normAutofit/>
          </a:bodyPr>
          <a:lstStyle>
            <a:lvl1pPr marL="0" indent="0">
              <a:buNone/>
              <a:defRPr sz="1000"/>
            </a:lvl1pPr>
          </a:lstStyle>
          <a:p>
            <a:r>
              <a:rPr lang="en-US"/>
              <a:t>icon</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499101" y="3809383"/>
            <a:ext cx="2260600" cy="256205"/>
          </a:xfrm>
        </p:spPr>
        <p:txBody>
          <a:bodyPr lIns="0" tIns="0" rIns="0" bIns="0">
            <a:noAutofit/>
          </a:bodyPr>
          <a:lstStyle>
            <a:lvl1pPr marL="0" indent="0">
              <a:buNone/>
              <a:defRPr sz="1700" b="1" spc="-30" baseline="0"/>
            </a:lvl1pPr>
            <a:lvl2pPr marL="342892" indent="0">
              <a:buNone/>
              <a:defRPr b="1" spc="-100" baseline="0"/>
            </a:lvl2pPr>
            <a:lvl3pPr marL="685783" indent="0">
              <a:buNone/>
              <a:defRPr b="1" spc="-100" baseline="0"/>
            </a:lvl3pPr>
            <a:lvl4pPr marL="1028675" indent="0">
              <a:buNone/>
              <a:defRPr b="1" spc="-100" baseline="0"/>
            </a:lvl4pPr>
            <a:lvl5pPr marL="1371566"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499100" y="4065588"/>
            <a:ext cx="2730500" cy="392113"/>
          </a:xfrm>
        </p:spPr>
        <p:txBody>
          <a:bodyPr lIns="0" tIns="0" rIns="0" bIns="0">
            <a:noAutofit/>
          </a:bodyPr>
          <a:lstStyle>
            <a:lvl1pPr marL="0" indent="0">
              <a:buNone/>
              <a:defRPr sz="1200"/>
            </a:lvl1pPr>
          </a:lstStyle>
          <a:p>
            <a:pPr lvl="0"/>
            <a:r>
              <a:rPr lang="en-US"/>
              <a:t>Body text</a:t>
            </a:r>
          </a:p>
        </p:txBody>
      </p:sp>
      <p:sp>
        <p:nvSpPr>
          <p:cNvPr id="31" name="Picture Placeholder 17">
            <a:extLst>
              <a:ext uri="{FF2B5EF4-FFF2-40B4-BE49-F238E27FC236}">
                <a16:creationId xmlns:a16="http://schemas.microsoft.com/office/drawing/2014/main" id="{A4086087-07A9-9A56-E5BE-81F6994D7061}"/>
              </a:ext>
            </a:extLst>
          </p:cNvPr>
          <p:cNvSpPr>
            <a:spLocks noGrp="1"/>
          </p:cNvSpPr>
          <p:nvPr>
            <p:ph type="pic" sz="quarter" idx="26" hasCustomPrompt="1"/>
          </p:nvPr>
        </p:nvSpPr>
        <p:spPr>
          <a:xfrm>
            <a:off x="4749800" y="3810000"/>
            <a:ext cx="647700" cy="647700"/>
          </a:xfrm>
        </p:spPr>
        <p:txBody>
          <a:bodyPr>
            <a:normAutofit/>
          </a:bodyPr>
          <a:lstStyle>
            <a:lvl1pPr marL="0" indent="0">
              <a:buNone/>
              <a:defRPr sz="1000"/>
            </a:lvl1pPr>
          </a:lstStyle>
          <a:p>
            <a:r>
              <a:rPr lang="en-US"/>
              <a:t>icon</a:t>
            </a:r>
          </a:p>
        </p:txBody>
      </p:sp>
      <p:sp>
        <p:nvSpPr>
          <p:cNvPr id="37" name="Footer Placeholder 36">
            <a:extLst>
              <a:ext uri="{FF2B5EF4-FFF2-40B4-BE49-F238E27FC236}">
                <a16:creationId xmlns:a16="http://schemas.microsoft.com/office/drawing/2014/main" id="{2E7A7816-F44E-8E59-96E0-8A918219E857}"/>
              </a:ext>
            </a:extLst>
          </p:cNvPr>
          <p:cNvSpPr>
            <a:spLocks noGrp="1"/>
          </p:cNvSpPr>
          <p:nvPr>
            <p:ph type="ftr" sz="quarter" idx="27"/>
          </p:nvPr>
        </p:nvSpPr>
        <p:spPr/>
        <p:txBody>
          <a:bodyPr/>
          <a:lstStyle/>
          <a:p>
            <a:r>
              <a:rPr lang="en-US"/>
              <a:t>|  VTO</a:t>
            </a:r>
          </a:p>
        </p:txBody>
      </p:sp>
      <p:sp>
        <p:nvSpPr>
          <p:cNvPr id="38" name="Slide Number Placeholder 37">
            <a:extLst>
              <a:ext uri="{FF2B5EF4-FFF2-40B4-BE49-F238E27FC236}">
                <a16:creationId xmlns:a16="http://schemas.microsoft.com/office/drawing/2014/main" id="{6547289E-0960-72B8-8F6D-11029822DE24}"/>
              </a:ext>
            </a:extLst>
          </p:cNvPr>
          <p:cNvSpPr>
            <a:spLocks noGrp="1"/>
          </p:cNvSpPr>
          <p:nvPr>
            <p:ph type="sldNum" sz="quarter" idx="28"/>
          </p:nvPr>
        </p:nvSpPr>
        <p:spPr/>
        <p:txBody>
          <a:bodyPr/>
          <a:lstStyle/>
          <a:p>
            <a:fld id="{2D6788DA-6548-4EA8-8400-CD3CA88023E3}" type="slidenum">
              <a:rPr lang="en-US" smtClean="0"/>
              <a:pPr/>
              <a:t>‹#›</a:t>
            </a:fld>
            <a:endParaRPr lang="en-US"/>
          </a:p>
        </p:txBody>
      </p:sp>
      <p:grpSp>
        <p:nvGrpSpPr>
          <p:cNvPr id="3" name="Group 2">
            <a:extLst>
              <a:ext uri="{FF2B5EF4-FFF2-40B4-BE49-F238E27FC236}">
                <a16:creationId xmlns:a16="http://schemas.microsoft.com/office/drawing/2014/main" id="{7050E307-DAEB-E6C7-2D0A-222D7B8E35A9}"/>
              </a:ext>
            </a:extLst>
          </p:cNvPr>
          <p:cNvGrpSpPr/>
          <p:nvPr userDrawn="1"/>
        </p:nvGrpSpPr>
        <p:grpSpPr>
          <a:xfrm rot="5400000">
            <a:off x="6483351" y="2482852"/>
            <a:ext cx="5143499" cy="177800"/>
            <a:chOff x="907366" y="3359"/>
            <a:chExt cx="3717973" cy="262699"/>
          </a:xfrm>
        </p:grpSpPr>
        <p:sp>
          <p:nvSpPr>
            <p:cNvPr id="4" name="Freeform: Shape 3">
              <a:extLst>
                <a:ext uri="{FF2B5EF4-FFF2-40B4-BE49-F238E27FC236}">
                  <a16:creationId xmlns:a16="http://schemas.microsoft.com/office/drawing/2014/main" id="{EE27EF4B-2E0F-F47C-4CA6-A05DE44990FC}"/>
                </a:ext>
              </a:extLst>
            </p:cNvPr>
            <p:cNvSpPr/>
            <p:nvPr/>
          </p:nvSpPr>
          <p:spPr>
            <a:xfrm rot="10800000">
              <a:off x="3386015"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rgbClr val="2FA52F"/>
            </a:solidFill>
            <a:ln w="0" cap="flat">
              <a:noFill/>
              <a:prstDash val="solid"/>
              <a:miter/>
            </a:ln>
          </p:spPr>
          <p:txBody>
            <a:bodyPr rtlCol="0" anchor="ctr"/>
            <a:lstStyle/>
            <a:p>
              <a:endParaRPr lang="en-US" sz="1800"/>
            </a:p>
          </p:txBody>
        </p:sp>
        <p:sp>
          <p:nvSpPr>
            <p:cNvPr id="5" name="Freeform: Shape 4">
              <a:extLst>
                <a:ext uri="{FF2B5EF4-FFF2-40B4-BE49-F238E27FC236}">
                  <a16:creationId xmlns:a16="http://schemas.microsoft.com/office/drawing/2014/main" id="{B837B003-6C3C-6178-FA8C-BAC267CBFECB}"/>
                </a:ext>
              </a:extLst>
            </p:cNvPr>
            <p:cNvSpPr/>
            <p:nvPr/>
          </p:nvSpPr>
          <p:spPr>
            <a:xfrm rot="10800000">
              <a:off x="2146690"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chemeClr val="accent6"/>
            </a:solidFill>
            <a:ln w="0" cap="flat">
              <a:noFill/>
              <a:prstDash val="solid"/>
              <a:miter/>
            </a:ln>
          </p:spPr>
          <p:txBody>
            <a:bodyPr rtlCol="0" anchor="ctr"/>
            <a:lstStyle/>
            <a:p>
              <a:endParaRPr lang="en-US" sz="1800"/>
            </a:p>
          </p:txBody>
        </p:sp>
        <p:sp>
          <p:nvSpPr>
            <p:cNvPr id="6" name="Freeform: Shape 5">
              <a:extLst>
                <a:ext uri="{FF2B5EF4-FFF2-40B4-BE49-F238E27FC236}">
                  <a16:creationId xmlns:a16="http://schemas.microsoft.com/office/drawing/2014/main" id="{B02B3BBC-D946-D336-B466-527BD0201D25}"/>
                </a:ext>
              </a:extLst>
            </p:cNvPr>
            <p:cNvSpPr/>
            <p:nvPr/>
          </p:nvSpPr>
          <p:spPr>
            <a:xfrm rot="10800000">
              <a:off x="907366" y="3359"/>
              <a:ext cx="1239324" cy="262699"/>
            </a:xfrm>
            <a:custGeom>
              <a:avLst/>
              <a:gdLst>
                <a:gd name="connsiteX0" fmla="*/ 0 w 1239324"/>
                <a:gd name="connsiteY0" fmla="*/ 0 h 262699"/>
                <a:gd name="connsiteX1" fmla="*/ 1239325 w 1239324"/>
                <a:gd name="connsiteY1" fmla="*/ 0 h 262699"/>
                <a:gd name="connsiteX2" fmla="*/ 1239325 w 1239324"/>
                <a:gd name="connsiteY2" fmla="*/ 262700 h 262699"/>
                <a:gd name="connsiteX3" fmla="*/ 0 w 1239324"/>
                <a:gd name="connsiteY3" fmla="*/ 262700 h 262699"/>
              </a:gdLst>
              <a:ahLst/>
              <a:cxnLst>
                <a:cxn ang="0">
                  <a:pos x="connsiteX0" y="connsiteY0"/>
                </a:cxn>
                <a:cxn ang="0">
                  <a:pos x="connsiteX1" y="connsiteY1"/>
                </a:cxn>
                <a:cxn ang="0">
                  <a:pos x="connsiteX2" y="connsiteY2"/>
                </a:cxn>
                <a:cxn ang="0">
                  <a:pos x="connsiteX3" y="connsiteY3"/>
                </a:cxn>
              </a:cxnLst>
              <a:rect l="l" t="t" r="r" b="b"/>
              <a:pathLst>
                <a:path w="1239324" h="262699">
                  <a:moveTo>
                    <a:pt x="0" y="0"/>
                  </a:moveTo>
                  <a:lnTo>
                    <a:pt x="1239325" y="0"/>
                  </a:lnTo>
                  <a:lnTo>
                    <a:pt x="1239325" y="262700"/>
                  </a:lnTo>
                  <a:lnTo>
                    <a:pt x="0" y="262700"/>
                  </a:lnTo>
                  <a:close/>
                </a:path>
              </a:pathLst>
            </a:custGeom>
            <a:solidFill>
              <a:srgbClr val="0D918F"/>
            </a:solidFill>
            <a:ln w="0" cap="flat">
              <a:noFill/>
              <a:prstDash val="solid"/>
              <a:miter/>
            </a:ln>
          </p:spPr>
          <p:txBody>
            <a:bodyPr rtlCol="0" anchor="ctr"/>
            <a:lstStyle/>
            <a:p>
              <a:endParaRPr lang="en-US" sz="1800"/>
            </a:p>
          </p:txBody>
        </p:sp>
      </p:grpSp>
    </p:spTree>
    <p:extLst>
      <p:ext uri="{BB962C8B-B14F-4D97-AF65-F5344CB8AC3E}">
        <p14:creationId xmlns:p14="http://schemas.microsoft.com/office/powerpoint/2010/main" val="10481753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Icons Slide –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E3DCF62-C236-E423-149F-D83CEC9754B8}"/>
              </a:ext>
            </a:extLst>
          </p:cNvPr>
          <p:cNvSpPr/>
          <p:nvPr userDrawn="1"/>
        </p:nvSpPr>
        <p:spPr>
          <a:xfrm>
            <a:off x="3850105" y="-28650"/>
            <a:ext cx="5293895" cy="5201026"/>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4936" h="5162750">
                <a:moveTo>
                  <a:pt x="115045" y="9625"/>
                </a:moveTo>
                <a:lnTo>
                  <a:pt x="5254936" y="0"/>
                </a:lnTo>
                <a:lnTo>
                  <a:pt x="5254936" y="5143500"/>
                </a:lnTo>
                <a:lnTo>
                  <a:pt x="750312" y="5162750"/>
                </a:lnTo>
                <a:cubicBezTo>
                  <a:pt x="-459" y="3653589"/>
                  <a:pt x="-135211" y="1643914"/>
                  <a:pt x="115045" y="9625"/>
                </a:cubicBezTo>
                <a:close/>
              </a:path>
            </a:pathLst>
          </a:cu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3EA338E-BF00-02FD-0790-1143D37A51C1}"/>
              </a:ext>
            </a:extLst>
          </p:cNvPr>
          <p:cNvSpPr/>
          <p:nvPr userDrawn="1"/>
        </p:nvSpPr>
        <p:spPr>
          <a:xfrm>
            <a:off x="4848726" y="457435"/>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775826" y="54571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775826" y="840422"/>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983263" y="591972"/>
            <a:ext cx="556426" cy="556426"/>
          </a:xfrm>
        </p:spPr>
        <p:txBody>
          <a:bodyPr>
            <a:normAutofit/>
          </a:bodyPr>
          <a:lstStyle>
            <a:lvl1pPr marL="0" indent="0">
              <a:buNone/>
              <a:defRPr sz="1000"/>
            </a:lvl1pPr>
          </a:lstStyle>
          <a:p>
            <a:r>
              <a:rPr lang="en-US"/>
              <a:t>icon</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775826" y="161188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775826" y="1906588"/>
            <a:ext cx="2730500"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775826" y="271237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775826" y="3007080"/>
            <a:ext cx="2730500" cy="392113"/>
          </a:xfrm>
        </p:spPr>
        <p:txBody>
          <a:bodyPr lIns="0" tIns="0" rIns="0" bIns="0">
            <a:noAutofit/>
          </a:bodyPr>
          <a:lstStyle>
            <a:lvl1pPr marL="0" indent="0">
              <a:buNone/>
              <a:defRPr sz="1200"/>
            </a:lvl1pPr>
          </a:lstStyle>
          <a:p>
            <a:pPr lvl="0"/>
            <a:r>
              <a:rPr lang="en-US"/>
              <a:t>Body text</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775826" y="3809382"/>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775826" y="4104087"/>
            <a:ext cx="2730500" cy="392113"/>
          </a:xfrm>
        </p:spPr>
        <p:txBody>
          <a:bodyPr lIns="0" tIns="0" rIns="0" bIns="0">
            <a:noAutofit/>
          </a:bodyPr>
          <a:lstStyle>
            <a:lvl1pPr marL="0" indent="0">
              <a:buNone/>
              <a:defRPr sz="1200"/>
            </a:lvl1pPr>
          </a:lstStyle>
          <a:p>
            <a:pPr lvl="0"/>
            <a:r>
              <a:rPr lang="en-US"/>
              <a:t>Body text</a:t>
            </a:r>
          </a:p>
        </p:txBody>
      </p:sp>
      <p:sp>
        <p:nvSpPr>
          <p:cNvPr id="4" name="Oval 3">
            <a:extLst>
              <a:ext uri="{FF2B5EF4-FFF2-40B4-BE49-F238E27FC236}">
                <a16:creationId xmlns:a16="http://schemas.microsoft.com/office/drawing/2014/main" id="{A58EF01F-4CB1-54E6-E15E-1F7C472B1D4F}"/>
              </a:ext>
            </a:extLst>
          </p:cNvPr>
          <p:cNvSpPr/>
          <p:nvPr userDrawn="1"/>
        </p:nvSpPr>
        <p:spPr>
          <a:xfrm>
            <a:off x="4848726" y="154730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7">
            <a:extLst>
              <a:ext uri="{FF2B5EF4-FFF2-40B4-BE49-F238E27FC236}">
                <a16:creationId xmlns:a16="http://schemas.microsoft.com/office/drawing/2014/main" id="{B549FABF-F401-0D12-D1E5-F1AAFF1530B4}"/>
              </a:ext>
            </a:extLst>
          </p:cNvPr>
          <p:cNvSpPr>
            <a:spLocks noGrp="1"/>
          </p:cNvSpPr>
          <p:nvPr>
            <p:ph type="pic" sz="quarter" idx="29" hasCustomPrompt="1"/>
          </p:nvPr>
        </p:nvSpPr>
        <p:spPr>
          <a:xfrm>
            <a:off x="4983263" y="1681838"/>
            <a:ext cx="556426" cy="556426"/>
          </a:xfrm>
        </p:spPr>
        <p:txBody>
          <a:bodyPr>
            <a:normAutofit/>
          </a:bodyPr>
          <a:lstStyle>
            <a:lvl1pPr marL="0" indent="0">
              <a:buNone/>
              <a:defRPr sz="1000"/>
            </a:lvl1pPr>
          </a:lstStyle>
          <a:p>
            <a:r>
              <a:rPr lang="en-US"/>
              <a:t>icon</a:t>
            </a:r>
          </a:p>
        </p:txBody>
      </p:sp>
      <p:sp>
        <p:nvSpPr>
          <p:cNvPr id="16" name="Oval 15">
            <a:extLst>
              <a:ext uri="{FF2B5EF4-FFF2-40B4-BE49-F238E27FC236}">
                <a16:creationId xmlns:a16="http://schemas.microsoft.com/office/drawing/2014/main" id="{0A2EC7A4-AE8D-CDE7-1556-9330C7851573}"/>
              </a:ext>
            </a:extLst>
          </p:cNvPr>
          <p:cNvSpPr/>
          <p:nvPr userDrawn="1"/>
        </p:nvSpPr>
        <p:spPr>
          <a:xfrm>
            <a:off x="4848726" y="2637167"/>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17">
            <a:extLst>
              <a:ext uri="{FF2B5EF4-FFF2-40B4-BE49-F238E27FC236}">
                <a16:creationId xmlns:a16="http://schemas.microsoft.com/office/drawing/2014/main" id="{3B667783-E48A-63B7-3A9C-AF98B0C3937D}"/>
              </a:ext>
            </a:extLst>
          </p:cNvPr>
          <p:cNvSpPr>
            <a:spLocks noGrp="1"/>
          </p:cNvSpPr>
          <p:nvPr>
            <p:ph type="pic" sz="quarter" idx="30" hasCustomPrompt="1"/>
          </p:nvPr>
        </p:nvSpPr>
        <p:spPr>
          <a:xfrm>
            <a:off x="4983263" y="2771704"/>
            <a:ext cx="556426" cy="556426"/>
          </a:xfrm>
        </p:spPr>
        <p:txBody>
          <a:bodyPr>
            <a:normAutofit/>
          </a:bodyPr>
          <a:lstStyle>
            <a:lvl1pPr marL="0" indent="0">
              <a:buNone/>
              <a:defRPr sz="1000"/>
            </a:lvl1pPr>
          </a:lstStyle>
          <a:p>
            <a:r>
              <a:rPr lang="en-US"/>
              <a:t>icon</a:t>
            </a:r>
          </a:p>
        </p:txBody>
      </p:sp>
      <p:sp>
        <p:nvSpPr>
          <p:cNvPr id="19" name="Oval 18">
            <a:extLst>
              <a:ext uri="{FF2B5EF4-FFF2-40B4-BE49-F238E27FC236}">
                <a16:creationId xmlns:a16="http://schemas.microsoft.com/office/drawing/2014/main" id="{09700F0D-2312-6DDF-697A-09FC9F6DBECF}"/>
              </a:ext>
            </a:extLst>
          </p:cNvPr>
          <p:cNvSpPr/>
          <p:nvPr userDrawn="1"/>
        </p:nvSpPr>
        <p:spPr>
          <a:xfrm>
            <a:off x="4848726" y="3727033"/>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17">
            <a:extLst>
              <a:ext uri="{FF2B5EF4-FFF2-40B4-BE49-F238E27FC236}">
                <a16:creationId xmlns:a16="http://schemas.microsoft.com/office/drawing/2014/main" id="{C18CC1D8-DFC5-D4E0-A938-1D54588925B6}"/>
              </a:ext>
            </a:extLst>
          </p:cNvPr>
          <p:cNvSpPr>
            <a:spLocks noGrp="1"/>
          </p:cNvSpPr>
          <p:nvPr>
            <p:ph type="pic" sz="quarter" idx="31" hasCustomPrompt="1"/>
          </p:nvPr>
        </p:nvSpPr>
        <p:spPr>
          <a:xfrm>
            <a:off x="4983263" y="3861570"/>
            <a:ext cx="556426" cy="556426"/>
          </a:xfrm>
        </p:spPr>
        <p:txBody>
          <a:bodyPr>
            <a:normAutofit/>
          </a:bodyPr>
          <a:lstStyle>
            <a:lvl1pPr marL="0" indent="0">
              <a:buNone/>
              <a:defRPr sz="1000"/>
            </a:lvl1pPr>
          </a:lstStyle>
          <a:p>
            <a:r>
              <a:rPr lang="en-US"/>
              <a:t>icon</a:t>
            </a:r>
          </a:p>
        </p:txBody>
      </p:sp>
      <p:sp>
        <p:nvSpPr>
          <p:cNvPr id="6" name="Footer Placeholder 18">
            <a:extLst>
              <a:ext uri="{FF2B5EF4-FFF2-40B4-BE49-F238E27FC236}">
                <a16:creationId xmlns:a16="http://schemas.microsoft.com/office/drawing/2014/main" id="{97BB366B-6F0C-D711-A403-BE570689E510}"/>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7" name="Slide Number Placeholder 19">
            <a:extLst>
              <a:ext uri="{FF2B5EF4-FFF2-40B4-BE49-F238E27FC236}">
                <a16:creationId xmlns:a16="http://schemas.microsoft.com/office/drawing/2014/main" id="{44378C01-099C-92CD-B211-197E0FDB7459}"/>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91700649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_4-Icons Slide (All Colors) – Gre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6" y="529178"/>
            <a:ext cx="3959835" cy="327471"/>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6" y="1162246"/>
            <a:ext cx="3959835" cy="1292197"/>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1" name="Footer Placeholder 18">
            <a:extLst>
              <a:ext uri="{FF2B5EF4-FFF2-40B4-BE49-F238E27FC236}">
                <a16:creationId xmlns:a16="http://schemas.microsoft.com/office/drawing/2014/main" id="{CD43EFB8-92BB-A2FA-7001-58645A5FEB12}"/>
              </a:ext>
            </a:extLst>
          </p:cNvPr>
          <p:cNvSpPr>
            <a:spLocks noGrp="1"/>
          </p:cNvSpPr>
          <p:nvPr>
            <p:ph type="ftr" sz="quarter" idx="3"/>
          </p:nvPr>
        </p:nvSpPr>
        <p:spPr>
          <a:xfrm>
            <a:off x="414998" y="4767264"/>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42" name="Slide Number Placeholder 19">
            <a:extLst>
              <a:ext uri="{FF2B5EF4-FFF2-40B4-BE49-F238E27FC236}">
                <a16:creationId xmlns:a16="http://schemas.microsoft.com/office/drawing/2014/main" id="{4C2D5E9F-D022-9751-AC34-6C84D1D0D827}"/>
              </a:ext>
            </a:extLst>
          </p:cNvPr>
          <p:cNvSpPr>
            <a:spLocks noGrp="1"/>
          </p:cNvSpPr>
          <p:nvPr>
            <p:ph type="sldNum" sz="quarter" idx="4"/>
          </p:nvPr>
        </p:nvSpPr>
        <p:spPr>
          <a:xfrm>
            <a:off x="65943" y="4767264"/>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8" name="Right Triangle 7">
            <a:extLst>
              <a:ext uri="{FF2B5EF4-FFF2-40B4-BE49-F238E27FC236}">
                <a16:creationId xmlns:a16="http://schemas.microsoft.com/office/drawing/2014/main" id="{B3DC4673-B874-E44E-AC14-D4CDBDA48096}"/>
              </a:ext>
            </a:extLst>
          </p:cNvPr>
          <p:cNvSpPr/>
          <p:nvPr userDrawn="1"/>
        </p:nvSpPr>
        <p:spPr>
          <a:xfrm rot="10800000">
            <a:off x="4755097" y="3365"/>
            <a:ext cx="4388903" cy="1914645"/>
          </a:xfrm>
          <a:custGeom>
            <a:avLst/>
            <a:gdLst>
              <a:gd name="connsiteX0" fmla="*/ 0 w 4277390"/>
              <a:gd name="connsiteY0" fmla="*/ 1998487 h 1998487"/>
              <a:gd name="connsiteX1" fmla="*/ 0 w 4277390"/>
              <a:gd name="connsiteY1" fmla="*/ 0 h 1998487"/>
              <a:gd name="connsiteX2" fmla="*/ 4277390 w 4277390"/>
              <a:gd name="connsiteY2" fmla="*/ 1998487 h 1998487"/>
              <a:gd name="connsiteX3" fmla="*/ 0 w 4277390"/>
              <a:gd name="connsiteY3" fmla="*/ 1998487 h 1998487"/>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Lst>
            <a:ahLst/>
            <a:cxnLst>
              <a:cxn ang="0">
                <a:pos x="connsiteX0" y="connsiteY0"/>
              </a:cxn>
              <a:cxn ang="0">
                <a:pos x="connsiteX1" y="connsiteY1"/>
              </a:cxn>
              <a:cxn ang="0">
                <a:pos x="connsiteX2" y="connsiteY2"/>
              </a:cxn>
              <a:cxn ang="0">
                <a:pos x="connsiteX3" y="connsiteY3"/>
              </a:cxn>
            </a:cxnLst>
            <a:rect l="l" t="t" r="r" b="b"/>
            <a:pathLst>
              <a:path w="4388903" h="2005921">
                <a:moveTo>
                  <a:pt x="0" y="1998487"/>
                </a:moveTo>
                <a:lnTo>
                  <a:pt x="0" y="0"/>
                </a:lnTo>
                <a:cubicBezTo>
                  <a:pt x="1039221" y="177987"/>
                  <a:pt x="3163826" y="712814"/>
                  <a:pt x="4388903" y="2005921"/>
                </a:cubicBezTo>
                <a:lnTo>
                  <a:pt x="0" y="1998487"/>
                </a:lnTo>
                <a:close/>
              </a:path>
            </a:pathLst>
          </a:cu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44593820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Simple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907367" y="529177"/>
            <a:ext cx="7765366" cy="994172"/>
          </a:xfrm>
        </p:spPr>
        <p:txBody>
          <a:bodyPr lIns="0" tIns="0" rIns="0" bIns="0">
            <a:noAutofit/>
          </a:bodyPr>
          <a:lstStyle>
            <a:lvl1pPr>
              <a:defRPr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907366" y="1704942"/>
            <a:ext cx="3717974" cy="2810788"/>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18">
            <a:extLst>
              <a:ext uri="{FF2B5EF4-FFF2-40B4-BE49-F238E27FC236}">
                <a16:creationId xmlns:a16="http://schemas.microsoft.com/office/drawing/2014/main" id="{79747AC6-97FB-B76B-CB0D-2501E86D912F}"/>
              </a:ext>
            </a:extLst>
          </p:cNvPr>
          <p:cNvSpPr>
            <a:spLocks noGrp="1"/>
          </p:cNvSpPr>
          <p:nvPr>
            <p:ph type="ftr" sz="quarter" idx="12"/>
          </p:nvPr>
        </p:nvSpPr>
        <p:spPr/>
        <p:txBody>
          <a:bodyPr/>
          <a:lstStyle/>
          <a:p>
            <a:r>
              <a:rPr lang="en-US"/>
              <a:t>|  EERE</a:t>
            </a:r>
          </a:p>
        </p:txBody>
      </p:sp>
      <p:sp>
        <p:nvSpPr>
          <p:cNvPr id="20" name="Slide Number Placeholder 19">
            <a:extLst>
              <a:ext uri="{FF2B5EF4-FFF2-40B4-BE49-F238E27FC236}">
                <a16:creationId xmlns:a16="http://schemas.microsoft.com/office/drawing/2014/main" id="{FE0DD95F-BC70-4BD1-7A1C-0B858EB4BA64}"/>
              </a:ext>
            </a:extLst>
          </p:cNvPr>
          <p:cNvSpPr>
            <a:spLocks noGrp="1"/>
          </p:cNvSpPr>
          <p:nvPr>
            <p:ph type="sldNum" sz="quarter" idx="13"/>
          </p:nvPr>
        </p:nvSpPr>
        <p:spPr/>
        <p:txBody>
          <a:bodyPr/>
          <a:lstStyle/>
          <a:p>
            <a:fld id="{2D6788DA-6548-4EA8-8400-CD3CA88023E3}" type="slidenum">
              <a:rPr lang="en-US" smtClean="0"/>
              <a:pPr/>
              <a:t>‹#›</a:t>
            </a:fld>
            <a:endParaRPr lang="en-US"/>
          </a:p>
        </p:txBody>
      </p:sp>
      <p:sp>
        <p:nvSpPr>
          <p:cNvPr id="4" name="Text Placeholder 9">
            <a:extLst>
              <a:ext uri="{FF2B5EF4-FFF2-40B4-BE49-F238E27FC236}">
                <a16:creationId xmlns:a16="http://schemas.microsoft.com/office/drawing/2014/main" id="{B4A2A782-7017-8116-1307-0D92A1DEBE04}"/>
              </a:ext>
            </a:extLst>
          </p:cNvPr>
          <p:cNvSpPr>
            <a:spLocks noGrp="1"/>
          </p:cNvSpPr>
          <p:nvPr>
            <p:ph type="body" sz="quarter" idx="14"/>
          </p:nvPr>
        </p:nvSpPr>
        <p:spPr>
          <a:xfrm>
            <a:off x="4954758" y="1704942"/>
            <a:ext cx="3717974" cy="2810788"/>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Graphic 13">
            <a:extLst>
              <a:ext uri="{FF2B5EF4-FFF2-40B4-BE49-F238E27FC236}">
                <a16:creationId xmlns:a16="http://schemas.microsoft.com/office/drawing/2014/main" id="{CEBD88E2-E3F1-3966-905D-68F719C966D1}"/>
              </a:ext>
            </a:extLst>
          </p:cNvPr>
          <p:cNvSpPr/>
          <p:nvPr userDrawn="1"/>
        </p:nvSpPr>
        <p:spPr>
          <a:xfrm rot="10800000">
            <a:off x="0" y="674622"/>
            <a:ext cx="752622" cy="701122"/>
          </a:xfrm>
          <a:custGeom>
            <a:avLst/>
            <a:gdLst>
              <a:gd name="connsiteX0" fmla="*/ 0 w 1323784"/>
              <a:gd name="connsiteY0" fmla="*/ 616553 h 1233201"/>
              <a:gd name="connsiteX1" fmla="*/ 616744 w 1323784"/>
              <a:gd name="connsiteY1" fmla="*/ 0 h 1233201"/>
              <a:gd name="connsiteX2" fmla="*/ 1323785 w 1323784"/>
              <a:gd name="connsiteY2" fmla="*/ 286 h 1233201"/>
              <a:gd name="connsiteX3" fmla="*/ 1323785 w 1323784"/>
              <a:gd name="connsiteY3" fmla="*/ 1232916 h 1233201"/>
              <a:gd name="connsiteX4" fmla="*/ 616744 w 1323784"/>
              <a:gd name="connsiteY4" fmla="*/ 1233202 h 1233201"/>
              <a:gd name="connsiteX5" fmla="*/ 0 w 1323784"/>
              <a:gd name="connsiteY5" fmla="*/ 616553 h 123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784" h="1233201">
                <a:moveTo>
                  <a:pt x="0" y="616553"/>
                </a:moveTo>
                <a:cubicBezTo>
                  <a:pt x="0" y="276035"/>
                  <a:pt x="276130" y="0"/>
                  <a:pt x="616744" y="0"/>
                </a:cubicBezTo>
                <a:cubicBezTo>
                  <a:pt x="621411" y="0"/>
                  <a:pt x="1191387" y="0"/>
                  <a:pt x="1323785" y="286"/>
                </a:cubicBezTo>
                <a:lnTo>
                  <a:pt x="1323785" y="1232916"/>
                </a:lnTo>
                <a:cubicBezTo>
                  <a:pt x="1191292" y="1233202"/>
                  <a:pt x="621316" y="1233202"/>
                  <a:pt x="616744" y="1233202"/>
                </a:cubicBezTo>
                <a:cubicBezTo>
                  <a:pt x="276130" y="1233202"/>
                  <a:pt x="0" y="957167"/>
                  <a:pt x="0" y="616553"/>
                </a:cubicBezTo>
                <a:close/>
              </a:path>
            </a:pathLst>
          </a:custGeom>
          <a:solidFill>
            <a:srgbClr val="69BE28"/>
          </a:solidFill>
          <a:ln w="0" cap="flat">
            <a:noFill/>
            <a:prstDash val="solid"/>
            <a:miter/>
          </a:ln>
        </p:spPr>
        <p:txBody>
          <a:bodyPr rtlCol="0" anchor="ctr"/>
          <a:lstStyle/>
          <a:p>
            <a:endParaRPr lang="en-US" sz="1800"/>
          </a:p>
        </p:txBody>
      </p:sp>
      <p:sp>
        <p:nvSpPr>
          <p:cNvPr id="6" name="Picture Placeholder 10">
            <a:extLst>
              <a:ext uri="{FF2B5EF4-FFF2-40B4-BE49-F238E27FC236}">
                <a16:creationId xmlns:a16="http://schemas.microsoft.com/office/drawing/2014/main" id="{4AAD5463-0DD0-4A55-843C-253641482AB5}"/>
              </a:ext>
            </a:extLst>
          </p:cNvPr>
          <p:cNvSpPr>
            <a:spLocks noGrp="1"/>
          </p:cNvSpPr>
          <p:nvPr>
            <p:ph type="pic" sz="quarter" idx="22" hasCustomPrompt="1"/>
          </p:nvPr>
        </p:nvSpPr>
        <p:spPr>
          <a:xfrm>
            <a:off x="169491" y="833414"/>
            <a:ext cx="400048" cy="400869"/>
          </a:xfrm>
        </p:spPr>
        <p:txBody>
          <a:bodyPr anchor="ctr" anchorCtr="0">
            <a:normAutofit/>
          </a:bodyPr>
          <a:lstStyle>
            <a:lvl1pPr marL="0" indent="0" algn="ctr">
              <a:buNone/>
              <a:defRPr sz="900"/>
            </a:lvl1pPr>
          </a:lstStyle>
          <a:p>
            <a:r>
              <a:rPr lang="en-US"/>
              <a:t>Icon</a:t>
            </a:r>
          </a:p>
        </p:txBody>
      </p:sp>
    </p:spTree>
    <p:extLst>
      <p:ext uri="{BB962C8B-B14F-4D97-AF65-F5344CB8AC3E}">
        <p14:creationId xmlns:p14="http://schemas.microsoft.com/office/powerpoint/2010/main" val="4056279820"/>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6" name="Picture 14" descr="EERE identifier_vert_2017_top bleed_BC.jp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47703" y="0"/>
            <a:ext cx="1857375" cy="101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5" descr="photo collage.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938" y="3111103"/>
            <a:ext cx="9166226" cy="2041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Subtitle 2"/>
          <p:cNvSpPr>
            <a:spLocks noGrp="1"/>
          </p:cNvSpPr>
          <p:nvPr>
            <p:ph type="subTitle" idx="1"/>
          </p:nvPr>
        </p:nvSpPr>
        <p:spPr>
          <a:xfrm>
            <a:off x="530962" y="1158540"/>
            <a:ext cx="8269754" cy="1036020"/>
          </a:xfrm>
          <a:prstGeom prst="rect">
            <a:avLst/>
          </a:prstGeom>
        </p:spPr>
        <p:txBody>
          <a:bodyPr>
            <a:normAutofit/>
          </a:bodyPr>
          <a:lstStyle>
            <a:lvl1pPr marL="0" indent="0" algn="l">
              <a:buNone/>
              <a:defRPr sz="3000" b="1" i="0">
                <a:solidFill>
                  <a:srgbClr val="282B2E"/>
                </a:solidFill>
                <a:latin typeface="+mj-lt"/>
                <a:cs typeface="Arial"/>
              </a:defRPr>
            </a:lvl1pPr>
            <a:lvl2pPr marL="342892" indent="0" algn="ctr">
              <a:buNone/>
              <a:defRPr>
                <a:solidFill>
                  <a:schemeClr val="tx1">
                    <a:tint val="75000"/>
                  </a:schemeClr>
                </a:solidFill>
              </a:defRPr>
            </a:lvl2pPr>
            <a:lvl3pPr marL="685783" indent="0" algn="ctr">
              <a:buNone/>
              <a:defRPr>
                <a:solidFill>
                  <a:schemeClr val="tx1">
                    <a:tint val="75000"/>
                  </a:schemeClr>
                </a:solidFill>
              </a:defRPr>
            </a:lvl3pPr>
            <a:lvl4pPr marL="1028675" indent="0" algn="ctr">
              <a:buNone/>
              <a:defRPr>
                <a:solidFill>
                  <a:schemeClr val="tx1">
                    <a:tint val="75000"/>
                  </a:schemeClr>
                </a:solidFill>
              </a:defRPr>
            </a:lvl4pPr>
            <a:lvl5pPr marL="1371566" indent="0" algn="ctr">
              <a:buNone/>
              <a:defRPr>
                <a:solidFill>
                  <a:schemeClr val="tx1">
                    <a:tint val="75000"/>
                  </a:schemeClr>
                </a:solidFill>
              </a:defRPr>
            </a:lvl5pPr>
            <a:lvl6pPr marL="1714457" indent="0" algn="ctr">
              <a:buNone/>
              <a:defRPr>
                <a:solidFill>
                  <a:schemeClr val="tx1">
                    <a:tint val="75000"/>
                  </a:schemeClr>
                </a:solidFill>
              </a:defRPr>
            </a:lvl6pPr>
            <a:lvl7pPr marL="2057348" indent="0" algn="ctr">
              <a:buNone/>
              <a:defRPr>
                <a:solidFill>
                  <a:schemeClr val="tx1">
                    <a:tint val="75000"/>
                  </a:schemeClr>
                </a:solidFill>
              </a:defRPr>
            </a:lvl7pPr>
            <a:lvl8pPr marL="2400240" indent="0" algn="ctr">
              <a:buNone/>
              <a:defRPr>
                <a:solidFill>
                  <a:schemeClr val="tx1">
                    <a:tint val="75000"/>
                  </a:schemeClr>
                </a:solidFill>
              </a:defRPr>
            </a:lvl8pPr>
            <a:lvl9pPr marL="2743132" indent="0" algn="ctr">
              <a:buNone/>
              <a:defRPr>
                <a:solidFill>
                  <a:schemeClr val="tx1">
                    <a:tint val="75000"/>
                  </a:schemeClr>
                </a:solidFill>
              </a:defRPr>
            </a:lvl9pPr>
          </a:lstStyle>
          <a:p>
            <a:r>
              <a:rPr lang="en-US"/>
              <a:t>Click to edit Master subtitle style</a:t>
            </a:r>
          </a:p>
        </p:txBody>
      </p:sp>
      <p:sp>
        <p:nvSpPr>
          <p:cNvPr id="20" name="Text Placeholder 17"/>
          <p:cNvSpPr>
            <a:spLocks noGrp="1"/>
          </p:cNvSpPr>
          <p:nvPr>
            <p:ph type="body" sz="quarter" idx="10"/>
          </p:nvPr>
        </p:nvSpPr>
        <p:spPr>
          <a:xfrm>
            <a:off x="554671" y="2232267"/>
            <a:ext cx="4171052" cy="248344"/>
          </a:xfrm>
          <a:prstGeom prst="rect">
            <a:avLst/>
          </a:prstGeom>
        </p:spPr>
        <p:txBody>
          <a:bodyPr/>
          <a:lstStyle>
            <a:lvl1pPr marL="0" marR="0" indent="0" algn="l" defTabSz="342892" rtl="0" eaLnBrk="1" fontAlgn="auto" latinLnBrk="0" hangingPunct="1">
              <a:lnSpc>
                <a:spcPct val="100000"/>
              </a:lnSpc>
              <a:spcBef>
                <a:spcPct val="20000"/>
              </a:spcBef>
              <a:spcAft>
                <a:spcPts val="0"/>
              </a:spcAft>
              <a:buClrTx/>
              <a:buSzTx/>
              <a:buFontTx/>
              <a:buNone/>
              <a:tabLst/>
              <a:defRPr kumimoji="0" lang="en-US" sz="1200" b="1" i="0" u="none" strike="noStrike" kern="1200" cap="none" spc="0" normalizeH="0" baseline="0" noProof="0">
                <a:ln>
                  <a:noFill/>
                </a:ln>
                <a:solidFill>
                  <a:srgbClr val="282B2E"/>
                </a:solidFill>
                <a:effectLst/>
                <a:uLnTx/>
                <a:uFillTx/>
                <a:latin typeface="+mn-lt"/>
                <a:cs typeface="Arial"/>
              </a:defRPr>
            </a:lvl1pPr>
          </a:lstStyle>
          <a:p>
            <a:pPr lvl="0"/>
            <a:r>
              <a:rPr lang="en-US" noProof="0"/>
              <a:t>Click to edit Master text styles</a:t>
            </a:r>
          </a:p>
        </p:txBody>
      </p:sp>
      <p:sp>
        <p:nvSpPr>
          <p:cNvPr id="22" name="Text Placeholder 18"/>
          <p:cNvSpPr>
            <a:spLocks noGrp="1"/>
          </p:cNvSpPr>
          <p:nvPr>
            <p:ph type="body" sz="quarter" idx="13"/>
          </p:nvPr>
        </p:nvSpPr>
        <p:spPr>
          <a:xfrm>
            <a:off x="559108" y="2568129"/>
            <a:ext cx="2849177" cy="216515"/>
          </a:xfrm>
          <a:prstGeom prst="rect">
            <a:avLst/>
          </a:prstGeom>
        </p:spPr>
        <p:txBody>
          <a:bodyPr>
            <a:normAutofit/>
          </a:bodyPr>
          <a:lstStyle>
            <a:lvl1pPr>
              <a:buNone/>
              <a:defRPr sz="900">
                <a:solidFill>
                  <a:srgbClr val="282B2E"/>
                </a:solidFill>
                <a:latin typeface="+mn-lt"/>
                <a:cs typeface="Arial"/>
              </a:defRPr>
            </a:lvl1pPr>
            <a:lvl5pPr>
              <a:defRPr/>
            </a:lvl5pPr>
          </a:lstStyle>
          <a:p>
            <a:pPr lvl="0"/>
            <a:r>
              <a:rPr lang="en-US"/>
              <a:t>Click to edit Master text styles</a:t>
            </a:r>
          </a:p>
        </p:txBody>
      </p:sp>
    </p:spTree>
    <p:extLst>
      <p:ext uri="{BB962C8B-B14F-4D97-AF65-F5344CB8AC3E}">
        <p14:creationId xmlns:p14="http://schemas.microsoft.com/office/powerpoint/2010/main" val="116727774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1 column - whi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Content Placeholder 6"/>
          <p:cNvSpPr>
            <a:spLocks noGrp="1"/>
          </p:cNvSpPr>
          <p:nvPr>
            <p:ph sz="quarter" idx="10"/>
          </p:nvPr>
        </p:nvSpPr>
        <p:spPr>
          <a:xfrm>
            <a:off x="358214" y="784903"/>
            <a:ext cx="8427200" cy="402802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243492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2 column - whi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Content Placeholder 2"/>
          <p:cNvSpPr>
            <a:spLocks noGrp="1"/>
          </p:cNvSpPr>
          <p:nvPr>
            <p:ph sz="half" idx="1"/>
          </p:nvPr>
        </p:nvSpPr>
        <p:spPr>
          <a:xfrm>
            <a:off x="375019" y="1258486"/>
            <a:ext cx="4129746" cy="3200400"/>
          </a:xfrm>
          <a:prstGeom prst="rect">
            <a:avLst/>
          </a:prstGeom>
        </p:spPr>
        <p:txBody>
          <a:bodyPr/>
          <a:lstStyle>
            <a:lvl1pPr marL="137156" indent="-137156">
              <a:defRPr sz="1650" b="0" baseline="0"/>
            </a:lvl1pPr>
            <a:lvl2pPr>
              <a:buSzPct val="80000"/>
              <a:buFont typeface="Courier New" pitchFamily="49" charset="0"/>
              <a:buChar char="o"/>
              <a:defRPr lang="en-US" sz="1650" kern="1200" dirty="0" smtClean="0">
                <a:solidFill>
                  <a:schemeClr val="tx1"/>
                </a:solidFill>
                <a:latin typeface="+mn-lt"/>
                <a:ea typeface="+mn-ea"/>
                <a:cs typeface="+mn-cs"/>
              </a:defRPr>
            </a:lvl2pPr>
            <a:lvl3pPr>
              <a:buFont typeface="Calibri" pitchFamily="34" charset="0"/>
              <a:buChar char="–"/>
              <a:defRPr sz="1500"/>
            </a:lvl3pPr>
            <a:lvl4pPr>
              <a:buFont typeface="Wingdings" pitchFamily="2" charset="2"/>
              <a:buChar cha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p:cNvSpPr>
            <a:spLocks noGrp="1"/>
          </p:cNvSpPr>
          <p:nvPr>
            <p:ph sz="half" idx="2"/>
          </p:nvPr>
        </p:nvSpPr>
        <p:spPr>
          <a:xfrm>
            <a:off x="4737849" y="1258486"/>
            <a:ext cx="4249271" cy="3200400"/>
          </a:xfrm>
          <a:prstGeom prst="rect">
            <a:avLst/>
          </a:prstGeom>
        </p:spPr>
        <p:txBody>
          <a:bodyPr/>
          <a:lstStyle>
            <a:lvl1pPr marL="137156" indent="-137156">
              <a:defRPr sz="1650" b="0"/>
            </a:lvl1pPr>
            <a:lvl2pPr>
              <a:buSzPct val="80000"/>
              <a:buFont typeface="Courier New" pitchFamily="49" charset="0"/>
              <a:buChar char="o"/>
              <a:defRPr sz="1650"/>
            </a:lvl2pPr>
            <a:lvl3pPr>
              <a:buFont typeface="Calibri" pitchFamily="34" charset="0"/>
              <a:buChar char="–"/>
              <a:defRPr sz="1500"/>
            </a:lvl3pPr>
            <a:lvl4pPr>
              <a:buFont typeface="Wingdings" pitchFamily="2" charset="2"/>
              <a:buChar cha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8"/>
          <p:cNvSpPr>
            <a:spLocks noGrp="1"/>
          </p:cNvSpPr>
          <p:nvPr>
            <p:ph type="body" sz="quarter" idx="10"/>
          </p:nvPr>
        </p:nvSpPr>
        <p:spPr>
          <a:xfrm>
            <a:off x="375019" y="801286"/>
            <a:ext cx="4122276" cy="342900"/>
          </a:xfrm>
          <a:prstGeom prst="rect">
            <a:avLst/>
          </a:prstGeom>
        </p:spPr>
        <p:txBody>
          <a:bodyPr>
            <a:noAutofit/>
          </a:bodyPr>
          <a:lstStyle>
            <a:lvl1pPr>
              <a:buNone/>
              <a:defRPr sz="1800" b="1"/>
            </a:lvl1pPr>
          </a:lstStyle>
          <a:p>
            <a:pPr lvl="0"/>
            <a:r>
              <a:rPr lang="en-US"/>
              <a:t>Click to edit Master text styles</a:t>
            </a:r>
          </a:p>
        </p:txBody>
      </p:sp>
      <p:sp>
        <p:nvSpPr>
          <p:cNvPr id="9" name="Text Placeholder 8"/>
          <p:cNvSpPr>
            <a:spLocks noGrp="1"/>
          </p:cNvSpPr>
          <p:nvPr>
            <p:ph type="body" sz="quarter" idx="11"/>
          </p:nvPr>
        </p:nvSpPr>
        <p:spPr>
          <a:xfrm>
            <a:off x="4737849" y="801286"/>
            <a:ext cx="4249271" cy="342900"/>
          </a:xfrm>
          <a:prstGeom prst="rect">
            <a:avLst/>
          </a:prstGeom>
        </p:spPr>
        <p:txBody>
          <a:bodyPr>
            <a:noAutofit/>
          </a:bodyPr>
          <a:lstStyle>
            <a:lvl1pPr>
              <a:buNone/>
              <a:defRPr sz="1800" b="1"/>
            </a:lvl1pPr>
          </a:lstStyle>
          <a:p>
            <a:pPr lvl="0"/>
            <a:r>
              <a:rPr lang="en-US"/>
              <a:t>Click to edit Master text styles</a:t>
            </a:r>
          </a:p>
        </p:txBody>
      </p:sp>
    </p:spTree>
    <p:extLst>
      <p:ext uri="{BB962C8B-B14F-4D97-AF65-F5344CB8AC3E}">
        <p14:creationId xmlns:p14="http://schemas.microsoft.com/office/powerpoint/2010/main" val="245319240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Chart - whi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Chart Placeholder 6"/>
          <p:cNvSpPr>
            <a:spLocks noGrp="1"/>
          </p:cNvSpPr>
          <p:nvPr>
            <p:ph type="chart" sz="quarter" idx="10"/>
          </p:nvPr>
        </p:nvSpPr>
        <p:spPr>
          <a:xfrm>
            <a:off x="365775" y="784196"/>
            <a:ext cx="7575460" cy="3933480"/>
          </a:xfrm>
          <a:prstGeom prst="rect">
            <a:avLst/>
          </a:prstGeom>
        </p:spPr>
        <p:txBody>
          <a:bodyPr rtlCol="0">
            <a:normAutofit/>
          </a:bodyPr>
          <a:lstStyle/>
          <a:p>
            <a:pPr lvl="0"/>
            <a:r>
              <a:rPr lang="en-US" noProof="0"/>
              <a:t>Click icon to add chart</a:t>
            </a:r>
          </a:p>
        </p:txBody>
      </p:sp>
    </p:spTree>
    <p:extLst>
      <p:ext uri="{BB962C8B-B14F-4D97-AF65-F5344CB8AC3E}">
        <p14:creationId xmlns:p14="http://schemas.microsoft.com/office/powerpoint/2010/main" val="84193872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Section - white">
    <p:spTree>
      <p:nvGrpSpPr>
        <p:cNvPr id="1" name=""/>
        <p:cNvGrpSpPr/>
        <p:nvPr/>
      </p:nvGrpSpPr>
      <p:grpSpPr>
        <a:xfrm>
          <a:off x="0" y="0"/>
          <a:ext cx="0" cy="0"/>
          <a:chOff x="0" y="0"/>
          <a:chExt cx="0" cy="0"/>
        </a:xfrm>
      </p:grpSpPr>
      <p:sp>
        <p:nvSpPr>
          <p:cNvPr id="4" name="Rectangle 3"/>
          <p:cNvSpPr/>
          <p:nvPr/>
        </p:nvSpPr>
        <p:spPr>
          <a:xfrm>
            <a:off x="0" y="507211"/>
            <a:ext cx="9144000" cy="21193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350">
              <a:solidFill>
                <a:srgbClr val="FFFFFF"/>
              </a:solidFill>
              <a:ea typeface="ＭＳ Ｐゴシック" pitchFamily="-106" charset="-128"/>
              <a:cs typeface="ＭＳ Ｐゴシック" pitchFamily="-106" charset="-128"/>
            </a:endParaRPr>
          </a:p>
        </p:txBody>
      </p:sp>
      <p:sp>
        <p:nvSpPr>
          <p:cNvPr id="2" name="Title 1"/>
          <p:cNvSpPr>
            <a:spLocks noGrp="1"/>
          </p:cNvSpPr>
          <p:nvPr>
            <p:ph type="title"/>
          </p:nvPr>
        </p:nvSpPr>
        <p:spPr>
          <a:xfrm>
            <a:off x="0" y="1792096"/>
            <a:ext cx="9144000" cy="609544"/>
          </a:xfrm>
        </p:spPr>
        <p:txBody>
          <a:bodyPr/>
          <a:lstStyle>
            <a:lvl1pPr algn="ctr">
              <a:defRPr/>
            </a:lvl1pPr>
          </a:lstStyle>
          <a:p>
            <a:r>
              <a:rPr lang="en-US"/>
              <a:t>Click to edit Master title style</a:t>
            </a:r>
          </a:p>
        </p:txBody>
      </p:sp>
      <p:sp>
        <p:nvSpPr>
          <p:cNvPr id="7" name="Text Placeholder 6"/>
          <p:cNvSpPr>
            <a:spLocks noGrp="1"/>
          </p:cNvSpPr>
          <p:nvPr>
            <p:ph type="body" sz="quarter" idx="11"/>
          </p:nvPr>
        </p:nvSpPr>
        <p:spPr>
          <a:xfrm>
            <a:off x="2" y="2442813"/>
            <a:ext cx="9143999" cy="862923"/>
          </a:xfrm>
          <a:prstGeom prst="rect">
            <a:avLst/>
          </a:prstGeom>
        </p:spPr>
        <p:txBody>
          <a:bodyPr/>
          <a:lstStyle>
            <a:lvl1pPr marL="0" indent="0" algn="ctr">
              <a:buFontTx/>
              <a:buNone/>
              <a:defRPr/>
            </a:lvl1pPr>
          </a:lstStyle>
          <a:p>
            <a:pPr lvl="0"/>
            <a:r>
              <a:rPr lang="en-US"/>
              <a:t>Click to edit Master text styles</a:t>
            </a:r>
          </a:p>
        </p:txBody>
      </p:sp>
    </p:spTree>
    <p:extLst>
      <p:ext uri="{BB962C8B-B14F-4D97-AF65-F5344CB8AC3E}">
        <p14:creationId xmlns:p14="http://schemas.microsoft.com/office/powerpoint/2010/main" val="361682876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1 column - green">
    <p:spTree>
      <p:nvGrpSpPr>
        <p:cNvPr id="1" name=""/>
        <p:cNvGrpSpPr/>
        <p:nvPr/>
      </p:nvGrpSpPr>
      <p:grpSpPr>
        <a:xfrm>
          <a:off x="0" y="0"/>
          <a:ext cx="0" cy="0"/>
          <a:chOff x="0" y="0"/>
          <a:chExt cx="0" cy="0"/>
        </a:xfrm>
      </p:grpSpPr>
      <p:sp>
        <p:nvSpPr>
          <p:cNvPr id="4" name="Rectangle 3"/>
          <p:cNvSpPr/>
          <p:nvPr/>
        </p:nvSpPr>
        <p:spPr>
          <a:xfrm>
            <a:off x="0" y="635794"/>
            <a:ext cx="9144000" cy="4277916"/>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350">
              <a:solidFill>
                <a:srgbClr val="FFFFFF"/>
              </a:solidFill>
              <a:ea typeface="ＭＳ Ｐゴシック" pitchFamily="-106" charset="-128"/>
              <a:cs typeface="ＭＳ Ｐゴシック" pitchFamily="-106" charset="-128"/>
            </a:endParaRPr>
          </a:p>
        </p:txBody>
      </p:sp>
      <p:sp>
        <p:nvSpPr>
          <p:cNvPr id="5" name="Rectangle 4"/>
          <p:cNvSpPr/>
          <p:nvPr/>
        </p:nvSpPr>
        <p:spPr>
          <a:xfrm>
            <a:off x="0" y="0"/>
            <a:ext cx="9144000" cy="610791"/>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350">
              <a:solidFill>
                <a:srgbClr val="FFFFFF"/>
              </a:solidFill>
              <a:ea typeface="ＭＳ Ｐゴシック" pitchFamily="-106" charset="-128"/>
              <a:cs typeface="ＭＳ Ｐゴシック" pitchFamily="-106" charset="-128"/>
            </a:endParaRP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8" name="Content Placeholder 6"/>
          <p:cNvSpPr>
            <a:spLocks noGrp="1"/>
          </p:cNvSpPr>
          <p:nvPr>
            <p:ph sz="quarter" idx="10"/>
          </p:nvPr>
        </p:nvSpPr>
        <p:spPr>
          <a:xfrm>
            <a:off x="358214" y="784903"/>
            <a:ext cx="8427200" cy="4028027"/>
          </a:xfrm>
          <a:prstGeom prst="rect">
            <a:avLst/>
          </a:prstGeo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3765048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2 column  - green">
    <p:spTree>
      <p:nvGrpSpPr>
        <p:cNvPr id="1" name=""/>
        <p:cNvGrpSpPr/>
        <p:nvPr/>
      </p:nvGrpSpPr>
      <p:grpSpPr>
        <a:xfrm>
          <a:off x="0" y="0"/>
          <a:ext cx="0" cy="0"/>
          <a:chOff x="0" y="0"/>
          <a:chExt cx="0" cy="0"/>
        </a:xfrm>
      </p:grpSpPr>
      <p:sp>
        <p:nvSpPr>
          <p:cNvPr id="7" name="Rectangle 6"/>
          <p:cNvSpPr/>
          <p:nvPr/>
        </p:nvSpPr>
        <p:spPr>
          <a:xfrm>
            <a:off x="0" y="635794"/>
            <a:ext cx="9144000" cy="4277916"/>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350">
              <a:solidFill>
                <a:srgbClr val="FFFFFF"/>
              </a:solidFill>
              <a:ea typeface="ＭＳ Ｐゴシック" pitchFamily="-106" charset="-128"/>
              <a:cs typeface="ＭＳ Ｐゴシック" pitchFamily="-106" charset="-128"/>
            </a:endParaRPr>
          </a:p>
        </p:txBody>
      </p:sp>
      <p:sp>
        <p:nvSpPr>
          <p:cNvPr id="8" name="Rectangle 7"/>
          <p:cNvSpPr/>
          <p:nvPr/>
        </p:nvSpPr>
        <p:spPr>
          <a:xfrm>
            <a:off x="0" y="0"/>
            <a:ext cx="9144000" cy="610791"/>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350">
              <a:solidFill>
                <a:srgbClr val="FFFFFF"/>
              </a:solidFill>
              <a:ea typeface="ＭＳ Ｐゴシック" pitchFamily="-106" charset="-128"/>
              <a:cs typeface="ＭＳ Ｐゴシック" pitchFamily="-106" charset="-128"/>
            </a:endParaRP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9" name="Content Placeholder 2"/>
          <p:cNvSpPr>
            <a:spLocks noGrp="1"/>
          </p:cNvSpPr>
          <p:nvPr>
            <p:ph sz="half" idx="1"/>
          </p:nvPr>
        </p:nvSpPr>
        <p:spPr>
          <a:xfrm>
            <a:off x="375019" y="1258486"/>
            <a:ext cx="4129746" cy="3200400"/>
          </a:xfrm>
          <a:prstGeom prst="rect">
            <a:avLst/>
          </a:prstGeom>
        </p:spPr>
        <p:txBody>
          <a:bodyPr/>
          <a:lstStyle>
            <a:lvl1pPr marL="137156" indent="-137156">
              <a:defRPr sz="1650" b="0" baseline="0">
                <a:solidFill>
                  <a:srgbClr val="FFFFFF"/>
                </a:solidFill>
              </a:defRPr>
            </a:lvl1pPr>
            <a:lvl2pPr>
              <a:buSzPct val="80000"/>
              <a:buFont typeface="Courier New" pitchFamily="49" charset="0"/>
              <a:buChar char="o"/>
              <a:defRPr lang="en-US" sz="1650" kern="1200" dirty="0" smtClean="0">
                <a:solidFill>
                  <a:srgbClr val="FFFFFF"/>
                </a:solidFill>
                <a:latin typeface="+mn-lt"/>
                <a:ea typeface="+mn-ea"/>
                <a:cs typeface="+mn-cs"/>
              </a:defRPr>
            </a:lvl2pPr>
            <a:lvl3pPr>
              <a:buFont typeface="Calibri" pitchFamily="34" charset="0"/>
              <a:buChar char="–"/>
              <a:defRPr sz="1500">
                <a:solidFill>
                  <a:srgbClr val="FFFFFF"/>
                </a:solidFill>
              </a:defRPr>
            </a:lvl3pPr>
            <a:lvl4pPr>
              <a:buFont typeface="Wingdings" pitchFamily="2" charset="2"/>
              <a:buChar char="§"/>
              <a:defRPr sz="1350">
                <a:solidFill>
                  <a:srgbClr val="FFFFFF"/>
                </a:solidFill>
              </a:defRPr>
            </a:lvl4pPr>
            <a:lvl5pPr>
              <a:defRPr sz="135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p:cNvSpPr>
            <a:spLocks noGrp="1"/>
          </p:cNvSpPr>
          <p:nvPr>
            <p:ph sz="half" idx="2"/>
          </p:nvPr>
        </p:nvSpPr>
        <p:spPr>
          <a:xfrm>
            <a:off x="4737849" y="1258486"/>
            <a:ext cx="4249271" cy="3200400"/>
          </a:xfrm>
          <a:prstGeom prst="rect">
            <a:avLst/>
          </a:prstGeom>
        </p:spPr>
        <p:txBody>
          <a:bodyPr/>
          <a:lstStyle>
            <a:lvl1pPr marL="137156" indent="-137156">
              <a:defRPr sz="1650" b="0">
                <a:solidFill>
                  <a:srgbClr val="FFFFFF"/>
                </a:solidFill>
              </a:defRPr>
            </a:lvl1pPr>
            <a:lvl2pPr>
              <a:buSzPct val="80000"/>
              <a:buFont typeface="Courier New" pitchFamily="49" charset="0"/>
              <a:buChar char="o"/>
              <a:defRPr sz="1650">
                <a:solidFill>
                  <a:srgbClr val="FFFFFF"/>
                </a:solidFill>
              </a:defRPr>
            </a:lvl2pPr>
            <a:lvl3pPr>
              <a:buFont typeface="Calibri" pitchFamily="34" charset="0"/>
              <a:buChar char="–"/>
              <a:defRPr sz="1500">
                <a:solidFill>
                  <a:srgbClr val="FFFFFF"/>
                </a:solidFill>
              </a:defRPr>
            </a:lvl3pPr>
            <a:lvl4pPr>
              <a:buFont typeface="Wingdings" pitchFamily="2" charset="2"/>
              <a:buChar char="§"/>
              <a:defRPr sz="1350">
                <a:solidFill>
                  <a:srgbClr val="FFFFFF"/>
                </a:solidFill>
              </a:defRPr>
            </a:lvl4pPr>
            <a:lvl5pPr>
              <a:defRPr sz="135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8"/>
          <p:cNvSpPr>
            <a:spLocks noGrp="1"/>
          </p:cNvSpPr>
          <p:nvPr>
            <p:ph type="body" sz="quarter" idx="10"/>
          </p:nvPr>
        </p:nvSpPr>
        <p:spPr>
          <a:xfrm>
            <a:off x="375019" y="801286"/>
            <a:ext cx="4122276" cy="342900"/>
          </a:xfrm>
          <a:prstGeom prst="rect">
            <a:avLst/>
          </a:prstGeom>
        </p:spPr>
        <p:txBody>
          <a:bodyPr>
            <a:noAutofit/>
          </a:bodyPr>
          <a:lstStyle>
            <a:lvl1pPr>
              <a:buNone/>
              <a:defRPr sz="1800" b="1">
                <a:solidFill>
                  <a:srgbClr val="FFFFFF"/>
                </a:solidFill>
              </a:defRPr>
            </a:lvl1pPr>
          </a:lstStyle>
          <a:p>
            <a:pPr lvl="0"/>
            <a:r>
              <a:rPr lang="en-US"/>
              <a:t>Click to edit Master text styles</a:t>
            </a:r>
          </a:p>
        </p:txBody>
      </p:sp>
      <p:sp>
        <p:nvSpPr>
          <p:cNvPr id="12" name="Text Placeholder 8"/>
          <p:cNvSpPr>
            <a:spLocks noGrp="1"/>
          </p:cNvSpPr>
          <p:nvPr>
            <p:ph type="body" sz="quarter" idx="11"/>
          </p:nvPr>
        </p:nvSpPr>
        <p:spPr>
          <a:xfrm>
            <a:off x="4737849" y="801286"/>
            <a:ext cx="4249271" cy="342900"/>
          </a:xfrm>
          <a:prstGeom prst="rect">
            <a:avLst/>
          </a:prstGeom>
        </p:spPr>
        <p:txBody>
          <a:bodyPr>
            <a:noAutofit/>
          </a:bodyPr>
          <a:lstStyle>
            <a:lvl1pPr>
              <a:buNone/>
              <a:defRPr sz="1800" b="1">
                <a:solidFill>
                  <a:srgbClr val="FFFFFF"/>
                </a:solidFill>
              </a:defRPr>
            </a:lvl1pPr>
          </a:lstStyle>
          <a:p>
            <a:pPr lvl="0"/>
            <a:r>
              <a:rPr lang="en-US"/>
              <a:t>Click to edit Master text styles</a:t>
            </a:r>
          </a:p>
        </p:txBody>
      </p:sp>
    </p:spTree>
    <p:extLst>
      <p:ext uri="{BB962C8B-B14F-4D97-AF65-F5344CB8AC3E}">
        <p14:creationId xmlns:p14="http://schemas.microsoft.com/office/powerpoint/2010/main" val="30365689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Chart - green">
    <p:spTree>
      <p:nvGrpSpPr>
        <p:cNvPr id="1" name=""/>
        <p:cNvGrpSpPr/>
        <p:nvPr/>
      </p:nvGrpSpPr>
      <p:grpSpPr>
        <a:xfrm>
          <a:off x="0" y="0"/>
          <a:ext cx="0" cy="0"/>
          <a:chOff x="0" y="0"/>
          <a:chExt cx="0" cy="0"/>
        </a:xfrm>
      </p:grpSpPr>
      <p:sp>
        <p:nvSpPr>
          <p:cNvPr id="4" name="Rectangle 3"/>
          <p:cNvSpPr/>
          <p:nvPr/>
        </p:nvSpPr>
        <p:spPr>
          <a:xfrm>
            <a:off x="0" y="635794"/>
            <a:ext cx="9144000" cy="4277916"/>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350">
              <a:solidFill>
                <a:srgbClr val="FFFFFF"/>
              </a:solidFill>
              <a:ea typeface="ＭＳ Ｐゴシック" pitchFamily="-106" charset="-128"/>
              <a:cs typeface="ＭＳ Ｐゴシック" pitchFamily="-106" charset="-128"/>
            </a:endParaRPr>
          </a:p>
        </p:txBody>
      </p:sp>
      <p:sp>
        <p:nvSpPr>
          <p:cNvPr id="5" name="Rectangle 4"/>
          <p:cNvSpPr/>
          <p:nvPr/>
        </p:nvSpPr>
        <p:spPr>
          <a:xfrm>
            <a:off x="0" y="0"/>
            <a:ext cx="9144000" cy="610791"/>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350">
              <a:solidFill>
                <a:srgbClr val="FFFFFF"/>
              </a:solidFill>
              <a:ea typeface="ＭＳ Ｐゴシック" pitchFamily="-106" charset="-128"/>
              <a:cs typeface="ＭＳ Ｐゴシック" pitchFamily="-106" charset="-128"/>
            </a:endParaRP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9" name="Chart Placeholder 6"/>
          <p:cNvSpPr>
            <a:spLocks noGrp="1"/>
          </p:cNvSpPr>
          <p:nvPr>
            <p:ph type="chart" sz="quarter" idx="10"/>
          </p:nvPr>
        </p:nvSpPr>
        <p:spPr>
          <a:xfrm>
            <a:off x="365775" y="784196"/>
            <a:ext cx="7575460" cy="3933480"/>
          </a:xfrm>
          <a:prstGeom prst="rect">
            <a:avLst/>
          </a:prstGeom>
        </p:spPr>
        <p:txBody>
          <a:bodyPr rtlCol="0">
            <a:normAutofit/>
          </a:bodyPr>
          <a:lstStyle>
            <a:lvl1pPr>
              <a:defRPr>
                <a:solidFill>
                  <a:srgbClr val="FFFFFF"/>
                </a:solidFill>
              </a:defRPr>
            </a:lvl1pPr>
          </a:lstStyle>
          <a:p>
            <a:pPr lvl="0"/>
            <a:r>
              <a:rPr lang="en-US" noProof="0"/>
              <a:t>Click icon to add chart</a:t>
            </a:r>
          </a:p>
        </p:txBody>
      </p:sp>
    </p:spTree>
    <p:extLst>
      <p:ext uri="{BB962C8B-B14F-4D97-AF65-F5344CB8AC3E}">
        <p14:creationId xmlns:p14="http://schemas.microsoft.com/office/powerpoint/2010/main" val="13198992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Icons Slide – Yellow">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E3DCF62-C236-E423-149F-D83CEC9754B8}"/>
              </a:ext>
            </a:extLst>
          </p:cNvPr>
          <p:cNvSpPr/>
          <p:nvPr userDrawn="1"/>
        </p:nvSpPr>
        <p:spPr>
          <a:xfrm>
            <a:off x="3850105" y="-28650"/>
            <a:ext cx="5293895" cy="5201026"/>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4936" h="5162750">
                <a:moveTo>
                  <a:pt x="115045" y="9625"/>
                </a:moveTo>
                <a:lnTo>
                  <a:pt x="5254936" y="0"/>
                </a:lnTo>
                <a:lnTo>
                  <a:pt x="5254936" y="5143500"/>
                </a:lnTo>
                <a:lnTo>
                  <a:pt x="750312" y="5162750"/>
                </a:lnTo>
                <a:cubicBezTo>
                  <a:pt x="-459" y="3653589"/>
                  <a:pt x="-135211" y="1643914"/>
                  <a:pt x="115045" y="9625"/>
                </a:cubicBezTo>
                <a:close/>
              </a:path>
            </a:pathLst>
          </a:cu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3EA338E-BF00-02FD-0790-1143D37A51C1}"/>
              </a:ext>
            </a:extLst>
          </p:cNvPr>
          <p:cNvSpPr/>
          <p:nvPr userDrawn="1"/>
        </p:nvSpPr>
        <p:spPr>
          <a:xfrm>
            <a:off x="4848726" y="457435"/>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775826" y="54571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775826" y="840422"/>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983263" y="591972"/>
            <a:ext cx="556426" cy="556426"/>
          </a:xfrm>
        </p:spPr>
        <p:txBody>
          <a:bodyPr>
            <a:normAutofit/>
          </a:bodyPr>
          <a:lstStyle>
            <a:lvl1pPr marL="0" indent="0">
              <a:buNone/>
              <a:defRPr sz="1000"/>
            </a:lvl1pPr>
          </a:lstStyle>
          <a:p>
            <a:r>
              <a:rPr lang="en-US"/>
              <a:t>icon</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775826" y="161188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775826" y="1906588"/>
            <a:ext cx="2730500"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775826" y="271237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775826" y="3007080"/>
            <a:ext cx="2730500" cy="392113"/>
          </a:xfrm>
        </p:spPr>
        <p:txBody>
          <a:bodyPr lIns="0" tIns="0" rIns="0" bIns="0">
            <a:noAutofit/>
          </a:bodyPr>
          <a:lstStyle>
            <a:lvl1pPr marL="0" indent="0">
              <a:buNone/>
              <a:defRPr sz="1200"/>
            </a:lvl1pPr>
          </a:lstStyle>
          <a:p>
            <a:pPr lvl="0"/>
            <a:r>
              <a:rPr lang="en-US"/>
              <a:t>Body text</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775826" y="3809382"/>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775826" y="4104087"/>
            <a:ext cx="2730500" cy="392113"/>
          </a:xfrm>
        </p:spPr>
        <p:txBody>
          <a:bodyPr lIns="0" tIns="0" rIns="0" bIns="0">
            <a:noAutofit/>
          </a:bodyPr>
          <a:lstStyle>
            <a:lvl1pPr marL="0" indent="0">
              <a:buNone/>
              <a:defRPr sz="1200"/>
            </a:lvl1pPr>
          </a:lstStyle>
          <a:p>
            <a:pPr lvl="0"/>
            <a:r>
              <a:rPr lang="en-US"/>
              <a:t>Body text</a:t>
            </a:r>
          </a:p>
        </p:txBody>
      </p:sp>
      <p:sp>
        <p:nvSpPr>
          <p:cNvPr id="4" name="Oval 3">
            <a:extLst>
              <a:ext uri="{FF2B5EF4-FFF2-40B4-BE49-F238E27FC236}">
                <a16:creationId xmlns:a16="http://schemas.microsoft.com/office/drawing/2014/main" id="{A58EF01F-4CB1-54E6-E15E-1F7C472B1D4F}"/>
              </a:ext>
            </a:extLst>
          </p:cNvPr>
          <p:cNvSpPr/>
          <p:nvPr userDrawn="1"/>
        </p:nvSpPr>
        <p:spPr>
          <a:xfrm>
            <a:off x="4848726" y="154730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7">
            <a:extLst>
              <a:ext uri="{FF2B5EF4-FFF2-40B4-BE49-F238E27FC236}">
                <a16:creationId xmlns:a16="http://schemas.microsoft.com/office/drawing/2014/main" id="{B549FABF-F401-0D12-D1E5-F1AAFF1530B4}"/>
              </a:ext>
            </a:extLst>
          </p:cNvPr>
          <p:cNvSpPr>
            <a:spLocks noGrp="1"/>
          </p:cNvSpPr>
          <p:nvPr>
            <p:ph type="pic" sz="quarter" idx="29" hasCustomPrompt="1"/>
          </p:nvPr>
        </p:nvSpPr>
        <p:spPr>
          <a:xfrm>
            <a:off x="4983263" y="1681838"/>
            <a:ext cx="556426" cy="556426"/>
          </a:xfrm>
        </p:spPr>
        <p:txBody>
          <a:bodyPr>
            <a:normAutofit/>
          </a:bodyPr>
          <a:lstStyle>
            <a:lvl1pPr marL="0" indent="0">
              <a:buNone/>
              <a:defRPr sz="1000"/>
            </a:lvl1pPr>
          </a:lstStyle>
          <a:p>
            <a:r>
              <a:rPr lang="en-US"/>
              <a:t>icon</a:t>
            </a:r>
          </a:p>
        </p:txBody>
      </p:sp>
      <p:sp>
        <p:nvSpPr>
          <p:cNvPr id="16" name="Oval 15">
            <a:extLst>
              <a:ext uri="{FF2B5EF4-FFF2-40B4-BE49-F238E27FC236}">
                <a16:creationId xmlns:a16="http://schemas.microsoft.com/office/drawing/2014/main" id="{0A2EC7A4-AE8D-CDE7-1556-9330C7851573}"/>
              </a:ext>
            </a:extLst>
          </p:cNvPr>
          <p:cNvSpPr/>
          <p:nvPr userDrawn="1"/>
        </p:nvSpPr>
        <p:spPr>
          <a:xfrm>
            <a:off x="4848726" y="2637167"/>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17">
            <a:extLst>
              <a:ext uri="{FF2B5EF4-FFF2-40B4-BE49-F238E27FC236}">
                <a16:creationId xmlns:a16="http://schemas.microsoft.com/office/drawing/2014/main" id="{3B667783-E48A-63B7-3A9C-AF98B0C3937D}"/>
              </a:ext>
            </a:extLst>
          </p:cNvPr>
          <p:cNvSpPr>
            <a:spLocks noGrp="1"/>
          </p:cNvSpPr>
          <p:nvPr>
            <p:ph type="pic" sz="quarter" idx="30" hasCustomPrompt="1"/>
          </p:nvPr>
        </p:nvSpPr>
        <p:spPr>
          <a:xfrm>
            <a:off x="4983263" y="2771704"/>
            <a:ext cx="556426" cy="556426"/>
          </a:xfrm>
        </p:spPr>
        <p:txBody>
          <a:bodyPr>
            <a:normAutofit/>
          </a:bodyPr>
          <a:lstStyle>
            <a:lvl1pPr marL="0" indent="0">
              <a:buNone/>
              <a:defRPr sz="1000"/>
            </a:lvl1pPr>
          </a:lstStyle>
          <a:p>
            <a:r>
              <a:rPr lang="en-US"/>
              <a:t>icon</a:t>
            </a:r>
          </a:p>
        </p:txBody>
      </p:sp>
      <p:sp>
        <p:nvSpPr>
          <p:cNvPr id="19" name="Oval 18">
            <a:extLst>
              <a:ext uri="{FF2B5EF4-FFF2-40B4-BE49-F238E27FC236}">
                <a16:creationId xmlns:a16="http://schemas.microsoft.com/office/drawing/2014/main" id="{09700F0D-2312-6DDF-697A-09FC9F6DBECF}"/>
              </a:ext>
            </a:extLst>
          </p:cNvPr>
          <p:cNvSpPr/>
          <p:nvPr userDrawn="1"/>
        </p:nvSpPr>
        <p:spPr>
          <a:xfrm>
            <a:off x="4848726" y="3727033"/>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17">
            <a:extLst>
              <a:ext uri="{FF2B5EF4-FFF2-40B4-BE49-F238E27FC236}">
                <a16:creationId xmlns:a16="http://schemas.microsoft.com/office/drawing/2014/main" id="{C18CC1D8-DFC5-D4E0-A938-1D54588925B6}"/>
              </a:ext>
            </a:extLst>
          </p:cNvPr>
          <p:cNvSpPr>
            <a:spLocks noGrp="1"/>
          </p:cNvSpPr>
          <p:nvPr>
            <p:ph type="pic" sz="quarter" idx="31" hasCustomPrompt="1"/>
          </p:nvPr>
        </p:nvSpPr>
        <p:spPr>
          <a:xfrm>
            <a:off x="4983263" y="3861570"/>
            <a:ext cx="556426" cy="556426"/>
          </a:xfrm>
        </p:spPr>
        <p:txBody>
          <a:bodyPr>
            <a:normAutofit/>
          </a:bodyPr>
          <a:lstStyle>
            <a:lvl1pPr marL="0" indent="0">
              <a:buNone/>
              <a:defRPr sz="1000"/>
            </a:lvl1pPr>
          </a:lstStyle>
          <a:p>
            <a:r>
              <a:rPr lang="en-US"/>
              <a:t>icon</a:t>
            </a:r>
          </a:p>
        </p:txBody>
      </p:sp>
      <p:sp>
        <p:nvSpPr>
          <p:cNvPr id="6" name="Footer Placeholder 18">
            <a:extLst>
              <a:ext uri="{FF2B5EF4-FFF2-40B4-BE49-F238E27FC236}">
                <a16:creationId xmlns:a16="http://schemas.microsoft.com/office/drawing/2014/main" id="{4A8A9598-12F5-A875-B0C6-15E38DCCBF30}"/>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7" name="Slide Number Placeholder 19">
            <a:extLst>
              <a:ext uri="{FF2B5EF4-FFF2-40B4-BE49-F238E27FC236}">
                <a16:creationId xmlns:a16="http://schemas.microsoft.com/office/drawing/2014/main" id="{4A23DFEC-0226-25FB-CFEE-25B24FB603B5}"/>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58852489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Section - green">
    <p:spTree>
      <p:nvGrpSpPr>
        <p:cNvPr id="1" name=""/>
        <p:cNvGrpSpPr/>
        <p:nvPr/>
      </p:nvGrpSpPr>
      <p:grpSpPr>
        <a:xfrm>
          <a:off x="0" y="0"/>
          <a:ext cx="0" cy="0"/>
          <a:chOff x="0" y="0"/>
          <a:chExt cx="0" cy="0"/>
        </a:xfrm>
      </p:grpSpPr>
      <p:sp>
        <p:nvSpPr>
          <p:cNvPr id="3" name="Rectangle 2"/>
          <p:cNvSpPr/>
          <p:nvPr/>
        </p:nvSpPr>
        <p:spPr>
          <a:xfrm>
            <a:off x="0" y="4"/>
            <a:ext cx="9144000" cy="491371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350">
              <a:solidFill>
                <a:srgbClr val="FFFFFF"/>
              </a:solidFill>
              <a:ea typeface="ＭＳ Ｐゴシック" pitchFamily="-106" charset="-128"/>
              <a:cs typeface="ＭＳ Ｐゴシック" pitchFamily="-106" charset="-128"/>
            </a:endParaRPr>
          </a:p>
        </p:txBody>
      </p:sp>
      <p:sp>
        <p:nvSpPr>
          <p:cNvPr id="4" name="Title 1"/>
          <p:cNvSpPr txBox="1">
            <a:spLocks/>
          </p:cNvSpPr>
          <p:nvPr/>
        </p:nvSpPr>
        <p:spPr>
          <a:xfrm>
            <a:off x="0" y="1791891"/>
            <a:ext cx="9144000" cy="609600"/>
          </a:xfrm>
          <a:prstGeom prst="rect">
            <a:avLst/>
          </a:prstGeom>
        </p:spPr>
        <p:txBody>
          <a:bodyPr anchor="ctr"/>
          <a:lstStyle>
            <a:lvl1pPr algn="ctr" defTabSz="457200" rtl="0" eaLnBrk="1" latinLnBrk="0" hangingPunct="1">
              <a:spcBef>
                <a:spcPct val="0"/>
              </a:spcBef>
              <a:buNone/>
              <a:defRPr lang="en-US" sz="3300" b="1" kern="1200" dirty="0" smtClean="0">
                <a:solidFill>
                  <a:schemeClr val="accent5"/>
                </a:solidFill>
                <a:latin typeface="+mj-lt"/>
                <a:ea typeface="+mj-ea"/>
                <a:cs typeface="Arial"/>
              </a:defRPr>
            </a:lvl1pPr>
          </a:lstStyle>
          <a:p>
            <a:pPr>
              <a:defRPr/>
            </a:pPr>
            <a:r>
              <a:rPr sz="2475">
                <a:solidFill>
                  <a:srgbClr val="FFFFFF"/>
                </a:solidFill>
              </a:rPr>
              <a:t>Click to edit Master title style</a:t>
            </a:r>
          </a:p>
        </p:txBody>
      </p:sp>
      <p:sp>
        <p:nvSpPr>
          <p:cNvPr id="10" name="Text Placeholder 6"/>
          <p:cNvSpPr>
            <a:spLocks noGrp="1"/>
          </p:cNvSpPr>
          <p:nvPr>
            <p:ph type="body" sz="quarter" idx="11"/>
          </p:nvPr>
        </p:nvSpPr>
        <p:spPr>
          <a:xfrm>
            <a:off x="2" y="2442813"/>
            <a:ext cx="9143999" cy="862923"/>
          </a:xfrm>
          <a:prstGeom prst="rect">
            <a:avLst/>
          </a:prstGeom>
        </p:spPr>
        <p:txBody>
          <a:bodyPr/>
          <a:lstStyle>
            <a:lvl1pPr marL="0" indent="0" algn="ctr">
              <a:buFontTx/>
              <a:buNone/>
              <a:defRPr>
                <a:solidFill>
                  <a:srgbClr val="FFFFFF"/>
                </a:solidFill>
              </a:defRPr>
            </a:lvl1pPr>
          </a:lstStyle>
          <a:p>
            <a:pPr lvl="0"/>
            <a:r>
              <a:rPr lang="en-US"/>
              <a:t>Click to edit Master text styles</a:t>
            </a:r>
          </a:p>
        </p:txBody>
      </p:sp>
    </p:spTree>
    <p:extLst>
      <p:ext uri="{BB962C8B-B14F-4D97-AF65-F5344CB8AC3E}">
        <p14:creationId xmlns:p14="http://schemas.microsoft.com/office/powerpoint/2010/main" val="188314573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userDrawn="1">
  <p:cSld name="EnergySaving Ins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Content Placeholder 3"/>
          <p:cNvSpPr>
            <a:spLocks noGrp="1"/>
          </p:cNvSpPr>
          <p:nvPr>
            <p:ph sz="quarter" idx="10"/>
          </p:nvPr>
        </p:nvSpPr>
        <p:spPr>
          <a:xfrm>
            <a:off x="457200" y="770335"/>
            <a:ext cx="8229600" cy="3804047"/>
          </a:xfrm>
          <a:prstGeom prst="rect">
            <a:avLst/>
          </a:prstGeom>
        </p:spPr>
        <p:txBody>
          <a:bodyPr vert="horz"/>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7589274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93006"/>
            <a:ext cx="8229600" cy="3657600"/>
          </a:xfrm>
          <a:prstGeom prst="rect">
            <a:avLst/>
          </a:prstGeom>
        </p:spPr>
        <p:txBody>
          <a:bodyPr/>
          <a:lstStyle>
            <a:lvl1pPr>
              <a:defRPr sz="1800"/>
            </a:lvl1pPr>
            <a:lvl2pPr>
              <a:defRPr sz="15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Placeholder 1"/>
          <p:cNvSpPr>
            <a:spLocks noGrp="1"/>
          </p:cNvSpPr>
          <p:nvPr>
            <p:ph type="title"/>
          </p:nvPr>
        </p:nvSpPr>
        <p:spPr>
          <a:xfrm>
            <a:off x="198438" y="1"/>
            <a:ext cx="8724900" cy="535806"/>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137186425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userDrawn="1">
  <p:cSld name="White Interior">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457200" y="800100"/>
            <a:ext cx="8229600" cy="3771900"/>
          </a:xfrm>
          <a:prstGeom prst="rect">
            <a:avLst/>
          </a:prstGeo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Placeholder 1"/>
          <p:cNvSpPr>
            <a:spLocks noGrp="1"/>
          </p:cNvSpPr>
          <p:nvPr>
            <p:ph type="title"/>
          </p:nvPr>
        </p:nvSpPr>
        <p:spPr>
          <a:xfrm>
            <a:off x="198438" y="1"/>
            <a:ext cx="8724900" cy="535806"/>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9543770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userDrawn="1">
  <p:cSld name="Bulleted text &amp; graphi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Content Placeholder 3"/>
          <p:cNvSpPr>
            <a:spLocks noGrp="1"/>
          </p:cNvSpPr>
          <p:nvPr>
            <p:ph sz="quarter" idx="10"/>
          </p:nvPr>
        </p:nvSpPr>
        <p:spPr>
          <a:xfrm>
            <a:off x="192089" y="614363"/>
            <a:ext cx="8731250" cy="4143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1515491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userDrawn="1">
  <p:cSld name="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Chart Placeholder 3"/>
          <p:cNvSpPr>
            <a:spLocks noGrp="1"/>
          </p:cNvSpPr>
          <p:nvPr>
            <p:ph type="chart" sz="quarter" idx="10"/>
          </p:nvPr>
        </p:nvSpPr>
        <p:spPr>
          <a:xfrm>
            <a:off x="196852" y="600075"/>
            <a:ext cx="8726488" cy="4157663"/>
          </a:xfrm>
        </p:spPr>
        <p:txBody>
          <a:bodyPr rtlCol="0">
            <a:normAutofit/>
          </a:bodyPr>
          <a:lstStyle/>
          <a:p>
            <a:pPr lvl="0"/>
            <a:r>
              <a:rPr lang="en-US" noProof="0"/>
              <a:t>Click icon to add chart</a:t>
            </a:r>
          </a:p>
        </p:txBody>
      </p:sp>
    </p:spTree>
    <p:extLst>
      <p:ext uri="{BB962C8B-B14F-4D97-AF65-F5344CB8AC3E}">
        <p14:creationId xmlns:p14="http://schemas.microsoft.com/office/powerpoint/2010/main" val="14902781"/>
      </p:ext>
    </p:extLst>
  </p:cSld>
  <p:clrMapOvr>
    <a:masterClrMapping/>
  </p:clrMapOvr>
  <p:transition spd="slow">
    <p:wipe dir="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0706136-247C-4BCE-B47F-BD1729F40C1E}" type="datetimeFigureOut">
              <a:rPr lang="en-US" smtClean="0"/>
              <a:t>12/9/2024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A1D483-295E-4C76-A52D-C0DF6B9732CD}" type="slidenum">
              <a:rPr lang="en-US" smtClean="0"/>
              <a:t>‹#›</a:t>
            </a:fld>
            <a:endParaRPr lang="en-US"/>
          </a:p>
        </p:txBody>
      </p:sp>
    </p:spTree>
    <p:extLst>
      <p:ext uri="{BB962C8B-B14F-4D97-AF65-F5344CB8AC3E}">
        <p14:creationId xmlns:p14="http://schemas.microsoft.com/office/powerpoint/2010/main" val="161985611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1 column - whi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Content Placeholder 6"/>
          <p:cNvSpPr>
            <a:spLocks noGrp="1"/>
          </p:cNvSpPr>
          <p:nvPr>
            <p:ph sz="quarter" idx="10"/>
          </p:nvPr>
        </p:nvSpPr>
        <p:spPr>
          <a:xfrm>
            <a:off x="358212" y="784901"/>
            <a:ext cx="8427200" cy="402802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46190301"/>
      </p:ext>
    </p:extLst>
  </p:cSld>
  <p:clrMapOvr>
    <a:masterClrMapping/>
  </p:clrMapOvr>
  <p:hf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2 column - whi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Content Placeholder 2"/>
          <p:cNvSpPr>
            <a:spLocks noGrp="1"/>
          </p:cNvSpPr>
          <p:nvPr>
            <p:ph sz="half" idx="1"/>
          </p:nvPr>
        </p:nvSpPr>
        <p:spPr>
          <a:xfrm>
            <a:off x="375019" y="1258486"/>
            <a:ext cx="4129746" cy="3200400"/>
          </a:xfrm>
          <a:prstGeom prst="rect">
            <a:avLst/>
          </a:prstGeom>
        </p:spPr>
        <p:txBody>
          <a:bodyPr/>
          <a:lstStyle>
            <a:lvl1pPr marL="137119" indent="-137119">
              <a:defRPr sz="1649" b="0" baseline="0"/>
            </a:lvl1pPr>
            <a:lvl2pPr>
              <a:buSzPct val="80000"/>
              <a:buFont typeface="Courier New" pitchFamily="49" charset="0"/>
              <a:buChar char="o"/>
              <a:defRPr lang="en-US" sz="1649" kern="1200" dirty="0" smtClean="0">
                <a:solidFill>
                  <a:schemeClr val="tx1"/>
                </a:solidFill>
                <a:latin typeface="+mn-lt"/>
                <a:ea typeface="+mn-ea"/>
                <a:cs typeface="+mn-cs"/>
              </a:defRPr>
            </a:lvl2pPr>
            <a:lvl3pPr>
              <a:buFont typeface="Calibri" pitchFamily="34" charset="0"/>
              <a:buChar char="–"/>
              <a:defRPr sz="1499"/>
            </a:lvl3pPr>
            <a:lvl4pPr>
              <a:buFont typeface="Wingdings" pitchFamily="2" charset="2"/>
              <a:buChar char="§"/>
              <a:defRPr sz="1349"/>
            </a:lvl4pPr>
            <a:lvl5pPr>
              <a:defRPr sz="1349"/>
            </a:lvl5pPr>
            <a:lvl6pPr>
              <a:defRPr sz="1349"/>
            </a:lvl6pPr>
            <a:lvl7pPr>
              <a:defRPr sz="1349"/>
            </a:lvl7pPr>
            <a:lvl8pPr>
              <a:defRPr sz="1349"/>
            </a:lvl8pPr>
            <a:lvl9pPr>
              <a:defRPr sz="134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p:cNvSpPr>
            <a:spLocks noGrp="1"/>
          </p:cNvSpPr>
          <p:nvPr>
            <p:ph sz="half" idx="2"/>
          </p:nvPr>
        </p:nvSpPr>
        <p:spPr>
          <a:xfrm>
            <a:off x="4737848" y="1258486"/>
            <a:ext cx="4249271" cy="3200400"/>
          </a:xfrm>
          <a:prstGeom prst="rect">
            <a:avLst/>
          </a:prstGeom>
        </p:spPr>
        <p:txBody>
          <a:bodyPr/>
          <a:lstStyle>
            <a:lvl1pPr marL="137119" indent="-137119">
              <a:defRPr sz="1649" b="0"/>
            </a:lvl1pPr>
            <a:lvl2pPr>
              <a:buSzPct val="80000"/>
              <a:buFont typeface="Courier New" pitchFamily="49" charset="0"/>
              <a:buChar char="o"/>
              <a:defRPr sz="1649"/>
            </a:lvl2pPr>
            <a:lvl3pPr>
              <a:buFont typeface="Calibri" pitchFamily="34" charset="0"/>
              <a:buChar char="–"/>
              <a:defRPr sz="1499"/>
            </a:lvl3pPr>
            <a:lvl4pPr>
              <a:buFont typeface="Wingdings" pitchFamily="2" charset="2"/>
              <a:buChar char="§"/>
              <a:defRPr sz="1349"/>
            </a:lvl4pPr>
            <a:lvl5pPr>
              <a:defRPr sz="1349"/>
            </a:lvl5pPr>
            <a:lvl6pPr>
              <a:defRPr sz="1349"/>
            </a:lvl6pPr>
            <a:lvl7pPr>
              <a:defRPr sz="1349"/>
            </a:lvl7pPr>
            <a:lvl8pPr>
              <a:defRPr sz="1349"/>
            </a:lvl8pPr>
            <a:lvl9pPr>
              <a:defRPr sz="134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8"/>
          <p:cNvSpPr>
            <a:spLocks noGrp="1"/>
          </p:cNvSpPr>
          <p:nvPr>
            <p:ph type="body" sz="quarter" idx="10"/>
          </p:nvPr>
        </p:nvSpPr>
        <p:spPr>
          <a:xfrm>
            <a:off x="375020" y="801286"/>
            <a:ext cx="4122276" cy="342900"/>
          </a:xfrm>
          <a:prstGeom prst="rect">
            <a:avLst/>
          </a:prstGeom>
        </p:spPr>
        <p:txBody>
          <a:bodyPr>
            <a:noAutofit/>
          </a:bodyPr>
          <a:lstStyle>
            <a:lvl1pPr>
              <a:buNone/>
              <a:defRPr sz="1799" b="1"/>
            </a:lvl1pPr>
          </a:lstStyle>
          <a:p>
            <a:pPr lvl="0"/>
            <a:r>
              <a:rPr lang="en-US"/>
              <a:t>Click to edit Master text styles</a:t>
            </a:r>
          </a:p>
        </p:txBody>
      </p:sp>
      <p:sp>
        <p:nvSpPr>
          <p:cNvPr id="9" name="Text Placeholder 8"/>
          <p:cNvSpPr>
            <a:spLocks noGrp="1"/>
          </p:cNvSpPr>
          <p:nvPr>
            <p:ph type="body" sz="quarter" idx="11"/>
          </p:nvPr>
        </p:nvSpPr>
        <p:spPr>
          <a:xfrm>
            <a:off x="4737848" y="801286"/>
            <a:ext cx="4249271" cy="342900"/>
          </a:xfrm>
          <a:prstGeom prst="rect">
            <a:avLst/>
          </a:prstGeom>
        </p:spPr>
        <p:txBody>
          <a:bodyPr>
            <a:noAutofit/>
          </a:bodyPr>
          <a:lstStyle>
            <a:lvl1pPr>
              <a:buNone/>
              <a:defRPr sz="1799" b="1"/>
            </a:lvl1pPr>
          </a:lstStyle>
          <a:p>
            <a:pPr lvl="0"/>
            <a:r>
              <a:rPr lang="en-US"/>
              <a:t>Click to edit Master text styles</a:t>
            </a:r>
          </a:p>
        </p:txBody>
      </p:sp>
    </p:spTree>
    <p:extLst>
      <p:ext uri="{BB962C8B-B14F-4D97-AF65-F5344CB8AC3E}">
        <p14:creationId xmlns:p14="http://schemas.microsoft.com/office/powerpoint/2010/main" val="410629420"/>
      </p:ext>
    </p:extLst>
  </p:cSld>
  <p:clrMapOvr>
    <a:masterClrMapping/>
  </p:clrMapOvr>
  <p:hf hdr="0" ftr="0" dt="0"/>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Chart - whi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Chart Placeholder 6"/>
          <p:cNvSpPr>
            <a:spLocks noGrp="1"/>
          </p:cNvSpPr>
          <p:nvPr>
            <p:ph type="chart" sz="quarter" idx="10"/>
          </p:nvPr>
        </p:nvSpPr>
        <p:spPr>
          <a:xfrm>
            <a:off x="365776" y="784196"/>
            <a:ext cx="7575460" cy="3933480"/>
          </a:xfrm>
          <a:prstGeom prst="rect">
            <a:avLst/>
          </a:prstGeom>
        </p:spPr>
        <p:txBody>
          <a:bodyPr rtlCol="0">
            <a:normAutofit/>
          </a:bodyPr>
          <a:lstStyle/>
          <a:p>
            <a:pPr lvl="0"/>
            <a:r>
              <a:rPr lang="en-US" noProof="0"/>
              <a:t>Click icon to add chart</a:t>
            </a:r>
          </a:p>
        </p:txBody>
      </p:sp>
    </p:spTree>
    <p:extLst>
      <p:ext uri="{BB962C8B-B14F-4D97-AF65-F5344CB8AC3E}">
        <p14:creationId xmlns:p14="http://schemas.microsoft.com/office/powerpoint/2010/main" val="1432074981"/>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Icons Slide – Green">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B47841D7-A267-F546-F053-5801BEB37AEE}"/>
              </a:ext>
            </a:extLst>
          </p:cNvPr>
          <p:cNvSpPr/>
          <p:nvPr userDrawn="1"/>
        </p:nvSpPr>
        <p:spPr>
          <a:xfrm>
            <a:off x="3850105" y="-28763"/>
            <a:ext cx="5293895" cy="5201026"/>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4936" h="5162750">
                <a:moveTo>
                  <a:pt x="115045" y="9625"/>
                </a:moveTo>
                <a:lnTo>
                  <a:pt x="5254936" y="0"/>
                </a:lnTo>
                <a:lnTo>
                  <a:pt x="5254936" y="5143500"/>
                </a:lnTo>
                <a:lnTo>
                  <a:pt x="750312" y="5162750"/>
                </a:lnTo>
                <a:cubicBezTo>
                  <a:pt x="-459" y="3653589"/>
                  <a:pt x="-135211" y="1643914"/>
                  <a:pt x="115045" y="9625"/>
                </a:cubicBezTo>
                <a:close/>
              </a:path>
            </a:pathLst>
          </a:cu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3EA338E-BF00-02FD-0790-1143D37A51C1}"/>
              </a:ext>
            </a:extLst>
          </p:cNvPr>
          <p:cNvSpPr/>
          <p:nvPr userDrawn="1"/>
        </p:nvSpPr>
        <p:spPr>
          <a:xfrm>
            <a:off x="4848726" y="749055"/>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775826" y="83733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775826" y="1132042"/>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983263" y="883592"/>
            <a:ext cx="556426" cy="556426"/>
          </a:xfrm>
        </p:spPr>
        <p:txBody>
          <a:bodyPr>
            <a:normAutofit/>
          </a:bodyPr>
          <a:lstStyle>
            <a:lvl1pPr marL="0" indent="0">
              <a:buNone/>
              <a:defRPr sz="1000"/>
            </a:lvl1pPr>
          </a:lstStyle>
          <a:p>
            <a:r>
              <a:rPr lang="en-US"/>
              <a:t>icon</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775826" y="190350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775826" y="2198208"/>
            <a:ext cx="2730500"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775826" y="300399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775826" y="3298700"/>
            <a:ext cx="2730500" cy="392113"/>
          </a:xfrm>
        </p:spPr>
        <p:txBody>
          <a:bodyPr lIns="0" tIns="0" rIns="0" bIns="0">
            <a:noAutofit/>
          </a:bodyPr>
          <a:lstStyle>
            <a:lvl1pPr marL="0" indent="0">
              <a:buNone/>
              <a:defRPr sz="1200"/>
            </a:lvl1pPr>
          </a:lstStyle>
          <a:p>
            <a:pPr lvl="0"/>
            <a:r>
              <a:rPr lang="en-US"/>
              <a:t>Body text</a:t>
            </a:r>
          </a:p>
        </p:txBody>
      </p:sp>
      <p:sp>
        <p:nvSpPr>
          <p:cNvPr id="4" name="Oval 3">
            <a:extLst>
              <a:ext uri="{FF2B5EF4-FFF2-40B4-BE49-F238E27FC236}">
                <a16:creationId xmlns:a16="http://schemas.microsoft.com/office/drawing/2014/main" id="{A58EF01F-4CB1-54E6-E15E-1F7C472B1D4F}"/>
              </a:ext>
            </a:extLst>
          </p:cNvPr>
          <p:cNvSpPr/>
          <p:nvPr userDrawn="1"/>
        </p:nvSpPr>
        <p:spPr>
          <a:xfrm>
            <a:off x="4848726" y="183892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7">
            <a:extLst>
              <a:ext uri="{FF2B5EF4-FFF2-40B4-BE49-F238E27FC236}">
                <a16:creationId xmlns:a16="http://schemas.microsoft.com/office/drawing/2014/main" id="{B549FABF-F401-0D12-D1E5-F1AAFF1530B4}"/>
              </a:ext>
            </a:extLst>
          </p:cNvPr>
          <p:cNvSpPr>
            <a:spLocks noGrp="1"/>
          </p:cNvSpPr>
          <p:nvPr>
            <p:ph type="pic" sz="quarter" idx="29" hasCustomPrompt="1"/>
          </p:nvPr>
        </p:nvSpPr>
        <p:spPr>
          <a:xfrm>
            <a:off x="4983263" y="1973458"/>
            <a:ext cx="556426" cy="556426"/>
          </a:xfrm>
        </p:spPr>
        <p:txBody>
          <a:bodyPr>
            <a:normAutofit/>
          </a:bodyPr>
          <a:lstStyle>
            <a:lvl1pPr marL="0" indent="0">
              <a:buNone/>
              <a:defRPr sz="1000"/>
            </a:lvl1pPr>
          </a:lstStyle>
          <a:p>
            <a:r>
              <a:rPr lang="en-US"/>
              <a:t>icon</a:t>
            </a:r>
          </a:p>
        </p:txBody>
      </p:sp>
      <p:sp>
        <p:nvSpPr>
          <p:cNvPr id="16" name="Oval 15">
            <a:extLst>
              <a:ext uri="{FF2B5EF4-FFF2-40B4-BE49-F238E27FC236}">
                <a16:creationId xmlns:a16="http://schemas.microsoft.com/office/drawing/2014/main" id="{0A2EC7A4-AE8D-CDE7-1556-9330C7851573}"/>
              </a:ext>
            </a:extLst>
          </p:cNvPr>
          <p:cNvSpPr/>
          <p:nvPr userDrawn="1"/>
        </p:nvSpPr>
        <p:spPr>
          <a:xfrm>
            <a:off x="4848726" y="2928787"/>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17">
            <a:extLst>
              <a:ext uri="{FF2B5EF4-FFF2-40B4-BE49-F238E27FC236}">
                <a16:creationId xmlns:a16="http://schemas.microsoft.com/office/drawing/2014/main" id="{3B667783-E48A-63B7-3A9C-AF98B0C3937D}"/>
              </a:ext>
            </a:extLst>
          </p:cNvPr>
          <p:cNvSpPr>
            <a:spLocks noGrp="1"/>
          </p:cNvSpPr>
          <p:nvPr>
            <p:ph type="pic" sz="quarter" idx="30" hasCustomPrompt="1"/>
          </p:nvPr>
        </p:nvSpPr>
        <p:spPr>
          <a:xfrm>
            <a:off x="4983263" y="3063324"/>
            <a:ext cx="556426" cy="556426"/>
          </a:xfrm>
        </p:spPr>
        <p:txBody>
          <a:bodyPr>
            <a:normAutofit/>
          </a:bodyPr>
          <a:lstStyle>
            <a:lvl1pPr marL="0" indent="0">
              <a:buNone/>
              <a:defRPr sz="1000"/>
            </a:lvl1pPr>
          </a:lstStyle>
          <a:p>
            <a:r>
              <a:rPr lang="en-US"/>
              <a:t>icon</a:t>
            </a:r>
          </a:p>
        </p:txBody>
      </p:sp>
      <p:sp>
        <p:nvSpPr>
          <p:cNvPr id="7" name="Footer Placeholder 18">
            <a:extLst>
              <a:ext uri="{FF2B5EF4-FFF2-40B4-BE49-F238E27FC236}">
                <a16:creationId xmlns:a16="http://schemas.microsoft.com/office/drawing/2014/main" id="{0DF13EA8-C046-AD23-4A90-937E713856DA}"/>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8" name="Slide Number Placeholder 19">
            <a:extLst>
              <a:ext uri="{FF2B5EF4-FFF2-40B4-BE49-F238E27FC236}">
                <a16:creationId xmlns:a16="http://schemas.microsoft.com/office/drawing/2014/main" id="{61A8DA36-935F-05EA-A26B-3AF3468744BA}"/>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388955052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Section - white">
    <p:spTree>
      <p:nvGrpSpPr>
        <p:cNvPr id="1" name=""/>
        <p:cNvGrpSpPr/>
        <p:nvPr/>
      </p:nvGrpSpPr>
      <p:grpSpPr>
        <a:xfrm>
          <a:off x="0" y="0"/>
          <a:ext cx="0" cy="0"/>
          <a:chOff x="0" y="0"/>
          <a:chExt cx="0" cy="0"/>
        </a:xfrm>
      </p:grpSpPr>
      <p:sp>
        <p:nvSpPr>
          <p:cNvPr id="4" name="Rectangle 3"/>
          <p:cNvSpPr/>
          <p:nvPr/>
        </p:nvSpPr>
        <p:spPr>
          <a:xfrm>
            <a:off x="1" y="507208"/>
            <a:ext cx="9144000" cy="211931"/>
          </a:xfrm>
          <a:prstGeom prst="rect">
            <a:avLst/>
          </a:prstGeom>
          <a:solidFill>
            <a:srgbClr val="FEFEF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2" name="Title 1"/>
          <p:cNvSpPr>
            <a:spLocks noGrp="1"/>
          </p:cNvSpPr>
          <p:nvPr>
            <p:ph type="title"/>
          </p:nvPr>
        </p:nvSpPr>
        <p:spPr>
          <a:xfrm>
            <a:off x="1" y="1792095"/>
            <a:ext cx="9144000" cy="609544"/>
          </a:xfrm>
        </p:spPr>
        <p:txBody>
          <a:bodyPr/>
          <a:lstStyle>
            <a:lvl1pPr algn="ctr">
              <a:defRPr/>
            </a:lvl1pPr>
          </a:lstStyle>
          <a:p>
            <a:r>
              <a:rPr lang="en-US"/>
              <a:t>Click to edit Master title style</a:t>
            </a:r>
          </a:p>
        </p:txBody>
      </p:sp>
      <p:sp>
        <p:nvSpPr>
          <p:cNvPr id="7" name="Text Placeholder 6"/>
          <p:cNvSpPr>
            <a:spLocks noGrp="1"/>
          </p:cNvSpPr>
          <p:nvPr>
            <p:ph type="body" sz="quarter" idx="11"/>
          </p:nvPr>
        </p:nvSpPr>
        <p:spPr>
          <a:xfrm>
            <a:off x="1" y="2442813"/>
            <a:ext cx="9143999" cy="862923"/>
          </a:xfrm>
          <a:prstGeom prst="rect">
            <a:avLst/>
          </a:prstGeom>
        </p:spPr>
        <p:txBody>
          <a:bodyPr/>
          <a:lstStyle>
            <a:lvl1pPr marL="0" indent="0" algn="ctr">
              <a:buFontTx/>
              <a:buNone/>
              <a:defRPr/>
            </a:lvl1pPr>
          </a:lstStyle>
          <a:p>
            <a:pPr lvl="0"/>
            <a:r>
              <a:rPr lang="en-US"/>
              <a:t>Click to edit Master text styles</a:t>
            </a:r>
          </a:p>
        </p:txBody>
      </p:sp>
    </p:spTree>
    <p:extLst>
      <p:ext uri="{BB962C8B-B14F-4D97-AF65-F5344CB8AC3E}">
        <p14:creationId xmlns:p14="http://schemas.microsoft.com/office/powerpoint/2010/main" val="71145057"/>
      </p:ext>
    </p:extLst>
  </p:cSld>
  <p:clrMapOvr>
    <a:masterClrMapping/>
  </p:clrMapOvr>
  <p:hf hdr="0" ftr="0" dt="0"/>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
          <p:cNvSpPr/>
          <p:nvPr userDrawn="1"/>
        </p:nvSpPr>
        <p:spPr bwMode="auto">
          <a:xfrm flipH="1" flipV="1">
            <a:off x="1" y="590552"/>
            <a:ext cx="9144000" cy="21431"/>
          </a:xfrm>
          <a:prstGeom prst="rect">
            <a:avLst/>
          </a:prstGeom>
          <a:solidFill>
            <a:schemeClr val="accent5"/>
          </a:solidFill>
          <a:ln>
            <a:solidFill>
              <a:srgbClr val="3A901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Tree>
    <p:extLst>
      <p:ext uri="{BB962C8B-B14F-4D97-AF65-F5344CB8AC3E}">
        <p14:creationId xmlns:p14="http://schemas.microsoft.com/office/powerpoint/2010/main" val="338187175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1 column - green">
    <p:spTree>
      <p:nvGrpSpPr>
        <p:cNvPr id="1" name=""/>
        <p:cNvGrpSpPr/>
        <p:nvPr/>
      </p:nvGrpSpPr>
      <p:grpSpPr>
        <a:xfrm>
          <a:off x="0" y="0"/>
          <a:ext cx="0" cy="0"/>
          <a:chOff x="0" y="0"/>
          <a:chExt cx="0" cy="0"/>
        </a:xfrm>
      </p:grpSpPr>
      <p:sp>
        <p:nvSpPr>
          <p:cNvPr id="4" name="Rectangle 3"/>
          <p:cNvSpPr/>
          <p:nvPr/>
        </p:nvSpPr>
        <p:spPr>
          <a:xfrm>
            <a:off x="1" y="635794"/>
            <a:ext cx="9144000" cy="4277916"/>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5" name="Rectangle 4"/>
          <p:cNvSpPr/>
          <p:nvPr/>
        </p:nvSpPr>
        <p:spPr>
          <a:xfrm>
            <a:off x="1" y="0"/>
            <a:ext cx="9144000" cy="610791"/>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8" name="Content Placeholder 6"/>
          <p:cNvSpPr>
            <a:spLocks noGrp="1"/>
          </p:cNvSpPr>
          <p:nvPr>
            <p:ph sz="quarter" idx="10"/>
          </p:nvPr>
        </p:nvSpPr>
        <p:spPr>
          <a:xfrm>
            <a:off x="358212" y="784901"/>
            <a:ext cx="8427200" cy="4028027"/>
          </a:xfrm>
          <a:prstGeom prst="rect">
            <a:avLst/>
          </a:prstGeo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90447295"/>
      </p:ext>
    </p:extLst>
  </p:cSld>
  <p:clrMapOvr>
    <a:masterClrMapping/>
  </p:clrMapOvr>
  <p:hf hdr="0" ftr="0" dt="0"/>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2 column  - green">
    <p:spTree>
      <p:nvGrpSpPr>
        <p:cNvPr id="1" name=""/>
        <p:cNvGrpSpPr/>
        <p:nvPr/>
      </p:nvGrpSpPr>
      <p:grpSpPr>
        <a:xfrm>
          <a:off x="0" y="0"/>
          <a:ext cx="0" cy="0"/>
          <a:chOff x="0" y="0"/>
          <a:chExt cx="0" cy="0"/>
        </a:xfrm>
      </p:grpSpPr>
      <p:sp>
        <p:nvSpPr>
          <p:cNvPr id="7" name="Rectangle 6"/>
          <p:cNvSpPr/>
          <p:nvPr/>
        </p:nvSpPr>
        <p:spPr>
          <a:xfrm>
            <a:off x="1" y="635794"/>
            <a:ext cx="9144000" cy="4277916"/>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8" name="Rectangle 7"/>
          <p:cNvSpPr/>
          <p:nvPr/>
        </p:nvSpPr>
        <p:spPr>
          <a:xfrm>
            <a:off x="1" y="0"/>
            <a:ext cx="9144000" cy="610791"/>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9" name="Content Placeholder 2"/>
          <p:cNvSpPr>
            <a:spLocks noGrp="1"/>
          </p:cNvSpPr>
          <p:nvPr>
            <p:ph sz="half" idx="1"/>
          </p:nvPr>
        </p:nvSpPr>
        <p:spPr>
          <a:xfrm>
            <a:off x="375019" y="1258486"/>
            <a:ext cx="4129746" cy="3200400"/>
          </a:xfrm>
          <a:prstGeom prst="rect">
            <a:avLst/>
          </a:prstGeom>
        </p:spPr>
        <p:txBody>
          <a:bodyPr/>
          <a:lstStyle>
            <a:lvl1pPr marL="137119" indent="-137119">
              <a:defRPr sz="1649" b="0" baseline="0">
                <a:solidFill>
                  <a:srgbClr val="FFFFFF"/>
                </a:solidFill>
              </a:defRPr>
            </a:lvl1pPr>
            <a:lvl2pPr>
              <a:buSzPct val="80000"/>
              <a:buFont typeface="Courier New" pitchFamily="49" charset="0"/>
              <a:buChar char="o"/>
              <a:defRPr lang="en-US" sz="1649" kern="1200" dirty="0" smtClean="0">
                <a:solidFill>
                  <a:srgbClr val="FFFFFF"/>
                </a:solidFill>
                <a:latin typeface="+mn-lt"/>
                <a:ea typeface="+mn-ea"/>
                <a:cs typeface="+mn-cs"/>
              </a:defRPr>
            </a:lvl2pPr>
            <a:lvl3pPr>
              <a:buFont typeface="Calibri" pitchFamily="34" charset="0"/>
              <a:buChar char="–"/>
              <a:defRPr sz="1499">
                <a:solidFill>
                  <a:srgbClr val="FFFFFF"/>
                </a:solidFill>
              </a:defRPr>
            </a:lvl3pPr>
            <a:lvl4pPr>
              <a:buFont typeface="Wingdings" pitchFamily="2" charset="2"/>
              <a:buChar char="§"/>
              <a:defRPr sz="1349">
                <a:solidFill>
                  <a:srgbClr val="FFFFFF"/>
                </a:solidFill>
              </a:defRPr>
            </a:lvl4pPr>
            <a:lvl5pPr>
              <a:defRPr sz="1349">
                <a:solidFill>
                  <a:srgbClr val="FFFFFF"/>
                </a:solidFill>
              </a:defRPr>
            </a:lvl5pPr>
            <a:lvl6pPr>
              <a:defRPr sz="1349"/>
            </a:lvl6pPr>
            <a:lvl7pPr>
              <a:defRPr sz="1349"/>
            </a:lvl7pPr>
            <a:lvl8pPr>
              <a:defRPr sz="1349"/>
            </a:lvl8pPr>
            <a:lvl9pPr>
              <a:defRPr sz="134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p:cNvSpPr>
            <a:spLocks noGrp="1"/>
          </p:cNvSpPr>
          <p:nvPr>
            <p:ph sz="half" idx="2"/>
          </p:nvPr>
        </p:nvSpPr>
        <p:spPr>
          <a:xfrm>
            <a:off x="4737848" y="1258486"/>
            <a:ext cx="4249271" cy="3200400"/>
          </a:xfrm>
          <a:prstGeom prst="rect">
            <a:avLst/>
          </a:prstGeom>
        </p:spPr>
        <p:txBody>
          <a:bodyPr/>
          <a:lstStyle>
            <a:lvl1pPr marL="137119" indent="-137119">
              <a:defRPr sz="1649" b="0">
                <a:solidFill>
                  <a:srgbClr val="FFFFFF"/>
                </a:solidFill>
              </a:defRPr>
            </a:lvl1pPr>
            <a:lvl2pPr>
              <a:buSzPct val="80000"/>
              <a:buFont typeface="Courier New" pitchFamily="49" charset="0"/>
              <a:buChar char="o"/>
              <a:defRPr sz="1649">
                <a:solidFill>
                  <a:srgbClr val="FFFFFF"/>
                </a:solidFill>
              </a:defRPr>
            </a:lvl2pPr>
            <a:lvl3pPr>
              <a:buFont typeface="Calibri" pitchFamily="34" charset="0"/>
              <a:buChar char="–"/>
              <a:defRPr sz="1499">
                <a:solidFill>
                  <a:srgbClr val="FFFFFF"/>
                </a:solidFill>
              </a:defRPr>
            </a:lvl3pPr>
            <a:lvl4pPr>
              <a:buFont typeface="Wingdings" pitchFamily="2" charset="2"/>
              <a:buChar char="§"/>
              <a:defRPr sz="1349">
                <a:solidFill>
                  <a:srgbClr val="FFFFFF"/>
                </a:solidFill>
              </a:defRPr>
            </a:lvl4pPr>
            <a:lvl5pPr>
              <a:defRPr sz="1349">
                <a:solidFill>
                  <a:srgbClr val="FFFFFF"/>
                </a:solidFill>
              </a:defRPr>
            </a:lvl5pPr>
            <a:lvl6pPr>
              <a:defRPr sz="1349"/>
            </a:lvl6pPr>
            <a:lvl7pPr>
              <a:defRPr sz="1349"/>
            </a:lvl7pPr>
            <a:lvl8pPr>
              <a:defRPr sz="1349"/>
            </a:lvl8pPr>
            <a:lvl9pPr>
              <a:defRPr sz="134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8"/>
          <p:cNvSpPr>
            <a:spLocks noGrp="1"/>
          </p:cNvSpPr>
          <p:nvPr>
            <p:ph type="body" sz="quarter" idx="10"/>
          </p:nvPr>
        </p:nvSpPr>
        <p:spPr>
          <a:xfrm>
            <a:off x="375020" y="801286"/>
            <a:ext cx="4122276" cy="342900"/>
          </a:xfrm>
          <a:prstGeom prst="rect">
            <a:avLst/>
          </a:prstGeom>
        </p:spPr>
        <p:txBody>
          <a:bodyPr>
            <a:noAutofit/>
          </a:bodyPr>
          <a:lstStyle>
            <a:lvl1pPr>
              <a:buNone/>
              <a:defRPr sz="1799" b="1">
                <a:solidFill>
                  <a:srgbClr val="FFFFFF"/>
                </a:solidFill>
              </a:defRPr>
            </a:lvl1pPr>
          </a:lstStyle>
          <a:p>
            <a:pPr lvl="0"/>
            <a:r>
              <a:rPr lang="en-US"/>
              <a:t>Click to edit Master text styles</a:t>
            </a:r>
          </a:p>
        </p:txBody>
      </p:sp>
      <p:sp>
        <p:nvSpPr>
          <p:cNvPr id="12" name="Text Placeholder 8"/>
          <p:cNvSpPr>
            <a:spLocks noGrp="1"/>
          </p:cNvSpPr>
          <p:nvPr>
            <p:ph type="body" sz="quarter" idx="11"/>
          </p:nvPr>
        </p:nvSpPr>
        <p:spPr>
          <a:xfrm>
            <a:off x="4737848" y="801286"/>
            <a:ext cx="4249271" cy="342900"/>
          </a:xfrm>
          <a:prstGeom prst="rect">
            <a:avLst/>
          </a:prstGeom>
        </p:spPr>
        <p:txBody>
          <a:bodyPr>
            <a:noAutofit/>
          </a:bodyPr>
          <a:lstStyle>
            <a:lvl1pPr>
              <a:buNone/>
              <a:defRPr sz="1799" b="1">
                <a:solidFill>
                  <a:srgbClr val="FFFFFF"/>
                </a:solidFill>
              </a:defRPr>
            </a:lvl1pPr>
          </a:lstStyle>
          <a:p>
            <a:pPr lvl="0"/>
            <a:r>
              <a:rPr lang="en-US"/>
              <a:t>Click to edit Master text styles</a:t>
            </a:r>
          </a:p>
        </p:txBody>
      </p:sp>
    </p:spTree>
    <p:extLst>
      <p:ext uri="{BB962C8B-B14F-4D97-AF65-F5344CB8AC3E}">
        <p14:creationId xmlns:p14="http://schemas.microsoft.com/office/powerpoint/2010/main" val="1843080278"/>
      </p:ext>
    </p:extLst>
  </p:cSld>
  <p:clrMapOvr>
    <a:masterClrMapping/>
  </p:clrMapOvr>
  <p:hf hdr="0" ftr="0" dt="0"/>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Chart - green">
    <p:spTree>
      <p:nvGrpSpPr>
        <p:cNvPr id="1" name=""/>
        <p:cNvGrpSpPr/>
        <p:nvPr/>
      </p:nvGrpSpPr>
      <p:grpSpPr>
        <a:xfrm>
          <a:off x="0" y="0"/>
          <a:ext cx="0" cy="0"/>
          <a:chOff x="0" y="0"/>
          <a:chExt cx="0" cy="0"/>
        </a:xfrm>
      </p:grpSpPr>
      <p:sp>
        <p:nvSpPr>
          <p:cNvPr id="4" name="Rectangle 3"/>
          <p:cNvSpPr/>
          <p:nvPr/>
        </p:nvSpPr>
        <p:spPr>
          <a:xfrm>
            <a:off x="1" y="635794"/>
            <a:ext cx="9144000" cy="4277916"/>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5" name="Rectangle 4"/>
          <p:cNvSpPr/>
          <p:nvPr/>
        </p:nvSpPr>
        <p:spPr>
          <a:xfrm>
            <a:off x="1" y="0"/>
            <a:ext cx="9144000" cy="610791"/>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9" name="Chart Placeholder 6"/>
          <p:cNvSpPr>
            <a:spLocks noGrp="1"/>
          </p:cNvSpPr>
          <p:nvPr>
            <p:ph type="chart" sz="quarter" idx="10"/>
          </p:nvPr>
        </p:nvSpPr>
        <p:spPr>
          <a:xfrm>
            <a:off x="365776" y="784196"/>
            <a:ext cx="7575460" cy="3933480"/>
          </a:xfrm>
          <a:prstGeom prst="rect">
            <a:avLst/>
          </a:prstGeom>
        </p:spPr>
        <p:txBody>
          <a:bodyPr rtlCol="0">
            <a:normAutofit/>
          </a:bodyPr>
          <a:lstStyle>
            <a:lvl1pPr>
              <a:defRPr>
                <a:solidFill>
                  <a:srgbClr val="FFFFFF"/>
                </a:solidFill>
              </a:defRPr>
            </a:lvl1pPr>
          </a:lstStyle>
          <a:p>
            <a:pPr lvl="0"/>
            <a:r>
              <a:rPr lang="en-US" noProof="0"/>
              <a:t>Click icon to add chart</a:t>
            </a:r>
          </a:p>
        </p:txBody>
      </p:sp>
    </p:spTree>
    <p:extLst>
      <p:ext uri="{BB962C8B-B14F-4D97-AF65-F5344CB8AC3E}">
        <p14:creationId xmlns:p14="http://schemas.microsoft.com/office/powerpoint/2010/main" val="4226109795"/>
      </p:ext>
    </p:extLst>
  </p:cSld>
  <p:clrMapOvr>
    <a:masterClrMapping/>
  </p:clrMapOvr>
  <p:hf hdr="0" ftr="0" dt="0"/>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Section - green">
    <p:spTree>
      <p:nvGrpSpPr>
        <p:cNvPr id="1" name=""/>
        <p:cNvGrpSpPr/>
        <p:nvPr/>
      </p:nvGrpSpPr>
      <p:grpSpPr>
        <a:xfrm>
          <a:off x="0" y="0"/>
          <a:ext cx="0" cy="0"/>
          <a:chOff x="0" y="0"/>
          <a:chExt cx="0" cy="0"/>
        </a:xfrm>
      </p:grpSpPr>
      <p:sp>
        <p:nvSpPr>
          <p:cNvPr id="3" name="Rectangle 2"/>
          <p:cNvSpPr/>
          <p:nvPr/>
        </p:nvSpPr>
        <p:spPr>
          <a:xfrm>
            <a:off x="1" y="2"/>
            <a:ext cx="9144000" cy="491371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4" name="Title 1"/>
          <p:cNvSpPr txBox="1">
            <a:spLocks/>
          </p:cNvSpPr>
          <p:nvPr/>
        </p:nvSpPr>
        <p:spPr>
          <a:xfrm>
            <a:off x="1" y="1791891"/>
            <a:ext cx="9144000" cy="609600"/>
          </a:xfrm>
          <a:prstGeom prst="rect">
            <a:avLst/>
          </a:prstGeom>
        </p:spPr>
        <p:txBody>
          <a:bodyPr anchor="ctr"/>
          <a:lstStyle>
            <a:lvl1pPr algn="ctr" defTabSz="457200" rtl="0" eaLnBrk="1" latinLnBrk="0" hangingPunct="1">
              <a:spcBef>
                <a:spcPct val="0"/>
              </a:spcBef>
              <a:buNone/>
              <a:defRPr lang="en-US" sz="3300" b="1" kern="1200" dirty="0" smtClean="0">
                <a:solidFill>
                  <a:schemeClr val="accent5"/>
                </a:solidFill>
                <a:latin typeface="+mj-lt"/>
                <a:ea typeface="+mj-ea"/>
                <a:cs typeface="Arial"/>
              </a:defRPr>
            </a:lvl1pPr>
          </a:lstStyle>
          <a:p>
            <a:pPr fontAlgn="auto">
              <a:spcAft>
                <a:spcPts val="0"/>
              </a:spcAft>
              <a:defRPr/>
            </a:pPr>
            <a:r>
              <a:rPr sz="2474">
                <a:solidFill>
                  <a:srgbClr val="FFFFFF"/>
                </a:solidFill>
              </a:rPr>
              <a:t>Click to edit Master title style</a:t>
            </a:r>
          </a:p>
        </p:txBody>
      </p:sp>
      <p:sp>
        <p:nvSpPr>
          <p:cNvPr id="10" name="Text Placeholder 6"/>
          <p:cNvSpPr>
            <a:spLocks noGrp="1"/>
          </p:cNvSpPr>
          <p:nvPr>
            <p:ph type="body" sz="quarter" idx="11"/>
          </p:nvPr>
        </p:nvSpPr>
        <p:spPr>
          <a:xfrm>
            <a:off x="1" y="2442813"/>
            <a:ext cx="9143999" cy="862923"/>
          </a:xfrm>
          <a:prstGeom prst="rect">
            <a:avLst/>
          </a:prstGeom>
        </p:spPr>
        <p:txBody>
          <a:bodyPr/>
          <a:lstStyle>
            <a:lvl1pPr marL="0" indent="0" algn="ctr">
              <a:buFontTx/>
              <a:buNone/>
              <a:defRPr>
                <a:solidFill>
                  <a:srgbClr val="FFFFFF"/>
                </a:solidFill>
              </a:defRPr>
            </a:lvl1pPr>
          </a:lstStyle>
          <a:p>
            <a:pPr lvl="0"/>
            <a:r>
              <a:rPr lang="en-US"/>
              <a:t>Click to edit Master text styles</a:t>
            </a:r>
          </a:p>
        </p:txBody>
      </p:sp>
    </p:spTree>
    <p:extLst>
      <p:ext uri="{BB962C8B-B14F-4D97-AF65-F5344CB8AC3E}">
        <p14:creationId xmlns:p14="http://schemas.microsoft.com/office/powerpoint/2010/main" val="1120248548"/>
      </p:ext>
    </p:extLst>
  </p:cSld>
  <p:clrMapOvr>
    <a:masterClrMapping/>
  </p:clrMapOvr>
  <p:hf hdr="0" ftr="0" dt="0"/>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131E4F-111F-08FE-7523-E0A98CA39131}"/>
              </a:ext>
            </a:extLst>
          </p:cNvPr>
          <p:cNvSpPr>
            <a:spLocks noGrp="1"/>
          </p:cNvSpPr>
          <p:nvPr>
            <p:ph type="ctrTitle"/>
          </p:nvPr>
        </p:nvSpPr>
        <p:spPr>
          <a:xfrm>
            <a:off x="1143000" y="841772"/>
            <a:ext cx="6858000" cy="1790700"/>
          </a:xfrm>
        </p:spPr>
        <p:txBody>
          <a:bodyPr anchor="b"/>
          <a:lstStyle>
            <a:lvl1pPr algn="ctr">
              <a:defRPr sz="4499"/>
            </a:lvl1pPr>
          </a:lstStyle>
          <a:p>
            <a:r>
              <a:rPr lang="en-US"/>
              <a:t>Click to edit Master title style</a:t>
            </a:r>
          </a:p>
        </p:txBody>
      </p:sp>
      <p:sp>
        <p:nvSpPr>
          <p:cNvPr id="3" name="Subtitle 2">
            <a:extLst>
              <a:ext uri="{FF2B5EF4-FFF2-40B4-BE49-F238E27FC236}">
                <a16:creationId xmlns:a16="http://schemas.microsoft.com/office/drawing/2014/main" id="{DF309021-371C-733C-9C11-68CC3661908B}"/>
              </a:ext>
            </a:extLst>
          </p:cNvPr>
          <p:cNvSpPr>
            <a:spLocks noGrp="1"/>
          </p:cNvSpPr>
          <p:nvPr>
            <p:ph type="subTitle" idx="1"/>
          </p:nvPr>
        </p:nvSpPr>
        <p:spPr>
          <a:xfrm>
            <a:off x="1143000" y="2701528"/>
            <a:ext cx="6858000" cy="1241822"/>
          </a:xfrm>
        </p:spPr>
        <p:txBody>
          <a:bodyPr/>
          <a:lstStyle>
            <a:lvl1pPr marL="0" indent="0" algn="ctr">
              <a:buNone/>
              <a:defRPr sz="1799"/>
            </a:lvl1pPr>
            <a:lvl2pPr marL="342797" indent="0" algn="ctr">
              <a:buNone/>
              <a:defRPr sz="1499"/>
            </a:lvl2pPr>
            <a:lvl3pPr marL="685595" indent="0" algn="ctr">
              <a:buNone/>
              <a:defRPr sz="1349"/>
            </a:lvl3pPr>
            <a:lvl4pPr marL="1028392" indent="0" algn="ctr">
              <a:buNone/>
              <a:defRPr sz="1200"/>
            </a:lvl4pPr>
            <a:lvl5pPr marL="1371188" indent="0" algn="ctr">
              <a:buNone/>
              <a:defRPr sz="1200"/>
            </a:lvl5pPr>
            <a:lvl6pPr marL="1713986" indent="0" algn="ctr">
              <a:buNone/>
              <a:defRPr sz="1200"/>
            </a:lvl6pPr>
            <a:lvl7pPr marL="2056783" indent="0" algn="ctr">
              <a:buNone/>
              <a:defRPr sz="1200"/>
            </a:lvl7pPr>
            <a:lvl8pPr marL="2399580" indent="0" algn="ctr">
              <a:buNone/>
              <a:defRPr sz="1200"/>
            </a:lvl8pPr>
            <a:lvl9pPr marL="2742377"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669AC61B-EA7A-FA2E-6756-3BA0034CF898}"/>
              </a:ext>
            </a:extLst>
          </p:cNvPr>
          <p:cNvSpPr>
            <a:spLocks noGrp="1"/>
          </p:cNvSpPr>
          <p:nvPr>
            <p:ph type="dt" sz="half" idx="10"/>
          </p:nvPr>
        </p:nvSpPr>
        <p:spPr/>
        <p:txBody>
          <a:bodyPr/>
          <a:lstStyle/>
          <a:p>
            <a:fld id="{14890641-26CE-457F-8B94-9553E76B2EB0}" type="datetimeFigureOut">
              <a:rPr lang="en-US" smtClean="0"/>
              <a:t>12/9/2024</a:t>
            </a:fld>
            <a:endParaRPr lang="en-US"/>
          </a:p>
        </p:txBody>
      </p:sp>
      <p:sp>
        <p:nvSpPr>
          <p:cNvPr id="5" name="Footer Placeholder 4">
            <a:extLst>
              <a:ext uri="{FF2B5EF4-FFF2-40B4-BE49-F238E27FC236}">
                <a16:creationId xmlns:a16="http://schemas.microsoft.com/office/drawing/2014/main" id="{A730A1DE-08B7-824B-5BD4-786446B26B5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5453CC-E365-DB32-6F61-D95758437BDD}"/>
              </a:ext>
            </a:extLst>
          </p:cNvPr>
          <p:cNvSpPr>
            <a:spLocks noGrp="1"/>
          </p:cNvSpPr>
          <p:nvPr>
            <p:ph type="sldNum" sz="quarter" idx="12"/>
          </p:nvPr>
        </p:nvSpPr>
        <p:spPr/>
        <p:txBody>
          <a:bodyPr/>
          <a:lstStyle/>
          <a:p>
            <a:fld id="{3F10065F-4DC5-4ABB-A053-4351E6523161}" type="slidenum">
              <a:rPr lang="en-US" smtClean="0"/>
              <a:t>‹#›</a:t>
            </a:fld>
            <a:endParaRPr lang="en-US"/>
          </a:p>
        </p:txBody>
      </p:sp>
    </p:spTree>
    <p:extLst>
      <p:ext uri="{BB962C8B-B14F-4D97-AF65-F5344CB8AC3E}">
        <p14:creationId xmlns:p14="http://schemas.microsoft.com/office/powerpoint/2010/main" val="353513817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3FCBD57-CA54-2342-9012-D2E5639DCA1C}"/>
              </a:ext>
            </a:extLst>
          </p:cNvPr>
          <p:cNvSpPr>
            <a:spLocks noGrp="1"/>
          </p:cNvSpPr>
          <p:nvPr>
            <p:ph idx="1"/>
          </p:nvPr>
        </p:nvSpPr>
        <p:spPr>
          <a:xfrm>
            <a:off x="358140" y="1310640"/>
            <a:ext cx="8488680" cy="3322082"/>
          </a:xfrm>
          <a:prstGeom prst="rect">
            <a:avLst/>
          </a:prstGeom>
        </p:spPr>
        <p:txBody>
          <a:bodyPr/>
          <a:lstStyle>
            <a:lvl1pPr>
              <a:defRPr b="0" i="0">
                <a:solidFill>
                  <a:srgbClr val="5E6A71"/>
                </a:solidFill>
                <a:latin typeface="Calibri" panose="020F0502020204030204" pitchFamily="34" charset="0"/>
                <a:cs typeface="Calibri" panose="020F0502020204030204" pitchFamily="34" charset="0"/>
              </a:defRPr>
            </a:lvl1pPr>
            <a:lvl2pPr>
              <a:defRPr b="0" i="0">
                <a:solidFill>
                  <a:srgbClr val="5E6A71"/>
                </a:solidFill>
                <a:latin typeface="Calibri" panose="020F0502020204030204" pitchFamily="34" charset="0"/>
                <a:cs typeface="Calibri" panose="020F0502020204030204" pitchFamily="34" charset="0"/>
              </a:defRPr>
            </a:lvl2pPr>
            <a:lvl3pPr>
              <a:defRPr b="0" i="0">
                <a:solidFill>
                  <a:srgbClr val="5E6A71"/>
                </a:solidFill>
                <a:latin typeface="Calibri" panose="020F0502020204030204" pitchFamily="34" charset="0"/>
                <a:cs typeface="Calibri" panose="020F0502020204030204" pitchFamily="34" charset="0"/>
              </a:defRPr>
            </a:lvl3pPr>
            <a:lvl4pPr>
              <a:defRPr b="0" i="0">
                <a:solidFill>
                  <a:srgbClr val="5E6A71"/>
                </a:solidFill>
                <a:latin typeface="Calibri" panose="020F0502020204030204" pitchFamily="34" charset="0"/>
                <a:cs typeface="Calibri" panose="020F0502020204030204" pitchFamily="34" charset="0"/>
              </a:defRPr>
            </a:lvl4pPr>
            <a:lvl5pPr>
              <a:defRPr b="0" i="0">
                <a:solidFill>
                  <a:srgbClr val="5E6A71"/>
                </a:solidFill>
                <a:latin typeface="Calibri" panose="020F0502020204030204" pitchFamily="34"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1">
            <a:extLst>
              <a:ext uri="{FF2B5EF4-FFF2-40B4-BE49-F238E27FC236}">
                <a16:creationId xmlns:a16="http://schemas.microsoft.com/office/drawing/2014/main" id="{D3037187-141E-2B4F-8139-C39980F1CB14}"/>
              </a:ext>
            </a:extLst>
          </p:cNvPr>
          <p:cNvSpPr>
            <a:spLocks noGrp="1"/>
          </p:cNvSpPr>
          <p:nvPr>
            <p:ph type="title"/>
          </p:nvPr>
        </p:nvSpPr>
        <p:spPr>
          <a:xfrm>
            <a:off x="350520" y="128541"/>
            <a:ext cx="8458200" cy="994172"/>
          </a:xfrm>
          <a:prstGeom prst="rect">
            <a:avLst/>
          </a:prstGeom>
        </p:spPr>
        <p:txBody>
          <a:bodyPr anchor="ctr"/>
          <a:lstStyle>
            <a:lvl1pPr>
              <a:defRPr b="0" i="0">
                <a:solidFill>
                  <a:srgbClr val="5E6A71"/>
                </a:solidFill>
                <a:latin typeface="Calibri" panose="020F0502020204030204" pitchFamily="34" charset="0"/>
                <a:cs typeface="Calibri" panose="020F0502020204030204" pitchFamily="34" charset="0"/>
              </a:defRPr>
            </a:lvl1pPr>
          </a:lstStyle>
          <a:p>
            <a:r>
              <a:rPr lang="en-US"/>
              <a:t>Click to edit Master title style</a:t>
            </a:r>
          </a:p>
        </p:txBody>
      </p:sp>
      <p:sp>
        <p:nvSpPr>
          <p:cNvPr id="4" name="TextBox 3">
            <a:extLst>
              <a:ext uri="{FF2B5EF4-FFF2-40B4-BE49-F238E27FC236}">
                <a16:creationId xmlns:a16="http://schemas.microsoft.com/office/drawing/2014/main" id="{7379E962-DEA2-3348-A937-4F9BEBECE8A1}"/>
              </a:ext>
            </a:extLst>
          </p:cNvPr>
          <p:cNvSpPr txBox="1"/>
          <p:nvPr userDrawn="1"/>
        </p:nvSpPr>
        <p:spPr>
          <a:xfrm>
            <a:off x="6659881" y="4830296"/>
            <a:ext cx="1902552" cy="207749"/>
          </a:xfrm>
          <a:prstGeom prst="rect">
            <a:avLst/>
          </a:prstGeom>
          <a:noFill/>
        </p:spPr>
        <p:txBody>
          <a:bodyPr wrap="square" rtlCol="0">
            <a:spAutoFit/>
          </a:bodyPr>
          <a:lstStyle/>
          <a:p>
            <a:pPr marL="0" marR="0" indent="0" algn="r" defTabSz="342797" rtl="0" eaLnBrk="1" fontAlgn="auto" latinLnBrk="0" hangingPunct="1">
              <a:lnSpc>
                <a:spcPct val="100000"/>
              </a:lnSpc>
              <a:spcBef>
                <a:spcPts val="0"/>
              </a:spcBef>
              <a:spcAft>
                <a:spcPts val="0"/>
              </a:spcAft>
              <a:buClrTx/>
              <a:buSzTx/>
              <a:buFontTx/>
              <a:buNone/>
              <a:tabLst/>
              <a:defRPr/>
            </a:pPr>
            <a:r>
              <a:rPr lang="en-US" sz="750" b="0" i="0">
                <a:solidFill>
                  <a:srgbClr val="5E6A71"/>
                </a:solidFill>
                <a:latin typeface="Calibri" panose="020F0502020204030204" pitchFamily="34" charset="0"/>
                <a:cs typeface="Calibri" panose="020F0502020204030204" pitchFamily="34" charset="0"/>
              </a:rPr>
              <a:t>Clean Cities Coalition Network</a:t>
            </a:r>
            <a:r>
              <a:rPr lang="en-US" sz="750" b="0" i="0" baseline="0">
                <a:solidFill>
                  <a:srgbClr val="5E6A71"/>
                </a:solidFill>
                <a:latin typeface="Calibri" panose="020F0502020204030204" pitchFamily="34" charset="0"/>
                <a:cs typeface="Calibri" panose="020F0502020204030204" pitchFamily="34" charset="0"/>
              </a:rPr>
              <a:t>    </a:t>
            </a:r>
            <a:r>
              <a:rPr lang="en-US" sz="750" b="0" i="0">
                <a:solidFill>
                  <a:srgbClr val="5E6A71"/>
                </a:solidFill>
                <a:latin typeface="Calibri" panose="020F0502020204030204" pitchFamily="34" charset="0"/>
                <a:cs typeface="Calibri" panose="020F0502020204030204" pitchFamily="34" charset="0"/>
              </a:rPr>
              <a:t>|    </a:t>
            </a:r>
            <a:fld id="{BFD71CF8-5198-8441-A7C0-DC22FD64CBE4}" type="slidenum">
              <a:rPr lang="en-US" sz="750" b="0" i="0">
                <a:solidFill>
                  <a:srgbClr val="5E6A71"/>
                </a:solidFill>
                <a:latin typeface="Calibri" panose="020F0502020204030204" pitchFamily="34" charset="0"/>
                <a:cs typeface="Calibri" panose="020F0502020204030204" pitchFamily="34" charset="0"/>
              </a:rPr>
              <a:pPr marL="0" marR="0" indent="0" algn="r" defTabSz="342797" rtl="0" eaLnBrk="1" fontAlgn="auto" latinLnBrk="0" hangingPunct="1">
                <a:lnSpc>
                  <a:spcPct val="100000"/>
                </a:lnSpc>
                <a:spcBef>
                  <a:spcPts val="0"/>
                </a:spcBef>
                <a:spcAft>
                  <a:spcPts val="0"/>
                </a:spcAft>
                <a:buClrTx/>
                <a:buSzTx/>
                <a:buFontTx/>
                <a:buNone/>
                <a:tabLst/>
                <a:defRPr/>
              </a:pPr>
              <a:t>‹#›</a:t>
            </a:fld>
            <a:endParaRPr lang="en-US" sz="750" b="0" i="0">
              <a:solidFill>
                <a:srgbClr val="5E6A7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3475063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21" name="Picture 3" descr="shutterstock_99958220ppt.jpg"/>
          <p:cNvPicPr>
            <a:picLocks noChangeAspect="1"/>
          </p:cNvPicPr>
          <p:nvPr userDrawn="1"/>
        </p:nvPicPr>
        <p:blipFill rotWithShape="1">
          <a:blip r:embed="rId2" cstate="print">
            <a:extLst>
              <a:ext uri="{28A0092B-C50C-407E-A947-70E740481C1C}">
                <a14:useLocalDpi xmlns:a14="http://schemas.microsoft.com/office/drawing/2010/main"/>
              </a:ext>
            </a:extLst>
          </a:blip>
          <a:srcRect l="-1844"/>
          <a:stretch/>
        </p:blipFill>
        <p:spPr bwMode="auto">
          <a:xfrm>
            <a:off x="-70718" y="3928072"/>
            <a:ext cx="3154088" cy="1249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2" descr="stock-photo-13136166-gear-bearings-in-steel-and-titanium.jpg"/>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bwMode="auto">
          <a:xfrm>
            <a:off x="3076294" y="3790864"/>
            <a:ext cx="2298383" cy="1356182"/>
          </a:xfrm>
          <a:prstGeom prst="rect">
            <a:avLst/>
          </a:prstGeom>
          <a:noFill/>
          <a:ln w="9525">
            <a:noFill/>
            <a:miter lim="800000"/>
            <a:headEnd/>
            <a:tailEnd/>
          </a:ln>
        </p:spPr>
      </p:pic>
      <p:pic>
        <p:nvPicPr>
          <p:cNvPr id="15" name="Picture 14"/>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6533" y="2568637"/>
            <a:ext cx="4479879" cy="1433042"/>
          </a:xfrm>
          <a:prstGeom prst="rect">
            <a:avLst/>
          </a:prstGeom>
        </p:spPr>
      </p:pic>
      <p:pic>
        <p:nvPicPr>
          <p:cNvPr id="6" name="Picture 14" descr="EERE identifier_vert_2017_top bleed_BC.jp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47870" y="2"/>
            <a:ext cx="1374339" cy="10025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9" name="Subtitle 2"/>
          <p:cNvSpPr>
            <a:spLocks noGrp="1"/>
          </p:cNvSpPr>
          <p:nvPr>
            <p:ph type="subTitle" idx="1"/>
          </p:nvPr>
        </p:nvSpPr>
        <p:spPr>
          <a:xfrm>
            <a:off x="554341" y="1158542"/>
            <a:ext cx="8269754" cy="527123"/>
          </a:xfrm>
          <a:prstGeom prst="rect">
            <a:avLst/>
          </a:prstGeom>
        </p:spPr>
        <p:txBody>
          <a:bodyPr>
            <a:normAutofit/>
          </a:bodyPr>
          <a:lstStyle>
            <a:lvl1pPr marL="0" indent="0" algn="l">
              <a:buNone/>
              <a:defRPr sz="2999" b="1" i="0">
                <a:solidFill>
                  <a:srgbClr val="282B2E"/>
                </a:solidFill>
                <a:latin typeface="+mj-lt"/>
                <a:cs typeface="Arial"/>
              </a:defRPr>
            </a:lvl1pPr>
            <a:lvl2pPr marL="342797" indent="0" algn="ctr">
              <a:buNone/>
              <a:defRPr>
                <a:solidFill>
                  <a:schemeClr val="tx1">
                    <a:tint val="75000"/>
                  </a:schemeClr>
                </a:solidFill>
              </a:defRPr>
            </a:lvl2pPr>
            <a:lvl3pPr marL="685595" indent="0" algn="ctr">
              <a:buNone/>
              <a:defRPr>
                <a:solidFill>
                  <a:schemeClr val="tx1">
                    <a:tint val="75000"/>
                  </a:schemeClr>
                </a:solidFill>
              </a:defRPr>
            </a:lvl3pPr>
            <a:lvl4pPr marL="1028392" indent="0" algn="ctr">
              <a:buNone/>
              <a:defRPr>
                <a:solidFill>
                  <a:schemeClr val="tx1">
                    <a:tint val="75000"/>
                  </a:schemeClr>
                </a:solidFill>
              </a:defRPr>
            </a:lvl4pPr>
            <a:lvl5pPr marL="1371188" indent="0" algn="ctr">
              <a:buNone/>
              <a:defRPr>
                <a:solidFill>
                  <a:schemeClr val="tx1">
                    <a:tint val="75000"/>
                  </a:schemeClr>
                </a:solidFill>
              </a:defRPr>
            </a:lvl5pPr>
            <a:lvl6pPr marL="1713986" indent="0" algn="ctr">
              <a:buNone/>
              <a:defRPr>
                <a:solidFill>
                  <a:schemeClr val="tx1">
                    <a:tint val="75000"/>
                  </a:schemeClr>
                </a:solidFill>
              </a:defRPr>
            </a:lvl6pPr>
            <a:lvl7pPr marL="2056783" indent="0" algn="ctr">
              <a:buNone/>
              <a:defRPr>
                <a:solidFill>
                  <a:schemeClr val="tx1">
                    <a:tint val="75000"/>
                  </a:schemeClr>
                </a:solidFill>
              </a:defRPr>
            </a:lvl7pPr>
            <a:lvl8pPr marL="2399580" indent="0" algn="ctr">
              <a:buNone/>
              <a:defRPr>
                <a:solidFill>
                  <a:schemeClr val="tx1">
                    <a:tint val="75000"/>
                  </a:schemeClr>
                </a:solidFill>
              </a:defRPr>
            </a:lvl8pPr>
            <a:lvl9pPr marL="2742377" indent="0" algn="ctr">
              <a:buNone/>
              <a:defRPr>
                <a:solidFill>
                  <a:schemeClr val="tx1">
                    <a:tint val="75000"/>
                  </a:schemeClr>
                </a:solidFill>
              </a:defRPr>
            </a:lvl9pPr>
          </a:lstStyle>
          <a:p>
            <a:r>
              <a:rPr lang="en-US"/>
              <a:t>Click to edit Master subtitle style</a:t>
            </a:r>
          </a:p>
        </p:txBody>
      </p:sp>
      <p:sp>
        <p:nvSpPr>
          <p:cNvPr id="20" name="Text Placeholder 17"/>
          <p:cNvSpPr>
            <a:spLocks noGrp="1"/>
          </p:cNvSpPr>
          <p:nvPr>
            <p:ph type="body" sz="quarter" idx="10"/>
          </p:nvPr>
        </p:nvSpPr>
        <p:spPr>
          <a:xfrm>
            <a:off x="554669" y="1800571"/>
            <a:ext cx="4171052" cy="248344"/>
          </a:xfrm>
          <a:prstGeom prst="rect">
            <a:avLst/>
          </a:prstGeom>
        </p:spPr>
        <p:txBody>
          <a:bodyPr/>
          <a:lstStyle>
            <a:lvl1pPr marL="0" marR="0" indent="0" algn="l" defTabSz="342797" rtl="0" eaLnBrk="1" fontAlgn="auto" latinLnBrk="0" hangingPunct="1">
              <a:lnSpc>
                <a:spcPct val="100000"/>
              </a:lnSpc>
              <a:spcBef>
                <a:spcPct val="20000"/>
              </a:spcBef>
              <a:spcAft>
                <a:spcPts val="0"/>
              </a:spcAft>
              <a:buClrTx/>
              <a:buSzTx/>
              <a:buFontTx/>
              <a:buNone/>
              <a:tabLst/>
              <a:defRPr kumimoji="0" lang="en-US" sz="1200" b="1" i="0" u="none" strike="noStrike" kern="1200" cap="none" spc="0" normalizeH="0" baseline="0" noProof="0">
                <a:ln>
                  <a:noFill/>
                </a:ln>
                <a:solidFill>
                  <a:srgbClr val="282B2E"/>
                </a:solidFill>
                <a:effectLst/>
                <a:uLnTx/>
                <a:uFillTx/>
                <a:latin typeface="+mn-lt"/>
                <a:cs typeface="Arial"/>
              </a:defRPr>
            </a:lvl1pPr>
          </a:lstStyle>
          <a:p>
            <a:pPr lvl="0"/>
            <a:r>
              <a:rPr lang="en-US" noProof="0"/>
              <a:t>Click to edit Master text styles</a:t>
            </a:r>
          </a:p>
        </p:txBody>
      </p:sp>
      <p:sp>
        <p:nvSpPr>
          <p:cNvPr id="22" name="Text Placeholder 18"/>
          <p:cNvSpPr>
            <a:spLocks noGrp="1"/>
          </p:cNvSpPr>
          <p:nvPr>
            <p:ph type="body" sz="quarter" idx="13"/>
          </p:nvPr>
        </p:nvSpPr>
        <p:spPr>
          <a:xfrm>
            <a:off x="559106" y="2136433"/>
            <a:ext cx="1854939" cy="216515"/>
          </a:xfrm>
          <a:prstGeom prst="rect">
            <a:avLst/>
          </a:prstGeom>
        </p:spPr>
        <p:txBody>
          <a:bodyPr>
            <a:normAutofit/>
          </a:bodyPr>
          <a:lstStyle>
            <a:lvl1pPr>
              <a:buNone/>
              <a:defRPr sz="900">
                <a:solidFill>
                  <a:srgbClr val="282B2E"/>
                </a:solidFill>
                <a:latin typeface="+mn-lt"/>
                <a:cs typeface="Arial"/>
              </a:defRPr>
            </a:lvl1pPr>
            <a:lvl5pPr>
              <a:defRPr/>
            </a:lvl5pPr>
          </a:lstStyle>
          <a:p>
            <a:pPr lvl="0"/>
            <a:r>
              <a:rPr lang="en-US"/>
              <a:t>Click to edit Master text styles</a:t>
            </a:r>
          </a:p>
        </p:txBody>
      </p:sp>
      <p:pic>
        <p:nvPicPr>
          <p:cNvPr id="16" name="Picture 15"/>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5358242" y="3662316"/>
            <a:ext cx="3778416" cy="1481875"/>
          </a:xfrm>
          <a:prstGeom prst="rect">
            <a:avLst/>
          </a:prstGeom>
        </p:spPr>
      </p:pic>
      <p:sp>
        <p:nvSpPr>
          <p:cNvPr id="17" name="Rectangle 16"/>
          <p:cNvSpPr/>
          <p:nvPr userDrawn="1"/>
        </p:nvSpPr>
        <p:spPr>
          <a:xfrm>
            <a:off x="6954767" y="2568833"/>
            <a:ext cx="2194390" cy="1432845"/>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pic>
        <p:nvPicPr>
          <p:cNvPr id="18" name="Picture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314911" y="2583598"/>
            <a:ext cx="1691590" cy="1319099"/>
          </a:xfrm>
          <a:prstGeom prst="rect">
            <a:avLst/>
          </a:prstGeom>
        </p:spPr>
      </p:pic>
      <p:pic>
        <p:nvPicPr>
          <p:cNvPr id="23" name="Picture 2" descr="shutterstock_56070025ppt.jpg"/>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bwMode="auto">
          <a:xfrm>
            <a:off x="4093078" y="2568833"/>
            <a:ext cx="2992596" cy="1432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5812056"/>
      </p:ext>
    </p:extLst>
  </p:cSld>
  <p:clrMapOvr>
    <a:masterClrMapping/>
  </p:clrMapOvr>
  <p:hf hdr="0" ftr="0" dt="0"/>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1 column - whi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Content Placeholder 6"/>
          <p:cNvSpPr>
            <a:spLocks noGrp="1"/>
          </p:cNvSpPr>
          <p:nvPr>
            <p:ph sz="quarter" idx="10"/>
          </p:nvPr>
        </p:nvSpPr>
        <p:spPr>
          <a:xfrm>
            <a:off x="358212" y="784901"/>
            <a:ext cx="8427200" cy="402802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86387871"/>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Icons Slide – Blue">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B47841D7-A267-F546-F053-5801BEB37AEE}"/>
              </a:ext>
            </a:extLst>
          </p:cNvPr>
          <p:cNvSpPr/>
          <p:nvPr userDrawn="1"/>
        </p:nvSpPr>
        <p:spPr>
          <a:xfrm>
            <a:off x="3850105" y="-28763"/>
            <a:ext cx="5293895" cy="5201026"/>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4936" h="5162750">
                <a:moveTo>
                  <a:pt x="115045" y="9625"/>
                </a:moveTo>
                <a:lnTo>
                  <a:pt x="5254936" y="0"/>
                </a:lnTo>
                <a:lnTo>
                  <a:pt x="5254936" y="5143500"/>
                </a:lnTo>
                <a:lnTo>
                  <a:pt x="750312" y="5162750"/>
                </a:lnTo>
                <a:cubicBezTo>
                  <a:pt x="-459" y="3653589"/>
                  <a:pt x="-135211" y="1643914"/>
                  <a:pt x="115045" y="9625"/>
                </a:cubicBezTo>
                <a:close/>
              </a:path>
            </a:pathLst>
          </a:cu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3EA338E-BF00-02FD-0790-1143D37A51C1}"/>
              </a:ext>
            </a:extLst>
          </p:cNvPr>
          <p:cNvSpPr/>
          <p:nvPr userDrawn="1"/>
        </p:nvSpPr>
        <p:spPr>
          <a:xfrm>
            <a:off x="4848726" y="749055"/>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775826" y="83733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775826" y="1132042"/>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983263" y="883592"/>
            <a:ext cx="556426" cy="556426"/>
          </a:xfrm>
        </p:spPr>
        <p:txBody>
          <a:bodyPr>
            <a:normAutofit/>
          </a:bodyPr>
          <a:lstStyle>
            <a:lvl1pPr marL="0" indent="0">
              <a:buNone/>
              <a:defRPr sz="1000"/>
            </a:lvl1pPr>
          </a:lstStyle>
          <a:p>
            <a:r>
              <a:rPr lang="en-US"/>
              <a:t>icon</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775826" y="190350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775826" y="2198208"/>
            <a:ext cx="2730500"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775826" y="300399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775826" y="3298700"/>
            <a:ext cx="2730500" cy="392113"/>
          </a:xfrm>
        </p:spPr>
        <p:txBody>
          <a:bodyPr lIns="0" tIns="0" rIns="0" bIns="0">
            <a:noAutofit/>
          </a:bodyPr>
          <a:lstStyle>
            <a:lvl1pPr marL="0" indent="0">
              <a:buNone/>
              <a:defRPr sz="1200"/>
            </a:lvl1pPr>
          </a:lstStyle>
          <a:p>
            <a:pPr lvl="0"/>
            <a:r>
              <a:rPr lang="en-US"/>
              <a:t>Body text</a:t>
            </a:r>
          </a:p>
        </p:txBody>
      </p:sp>
      <p:sp>
        <p:nvSpPr>
          <p:cNvPr id="4" name="Oval 3">
            <a:extLst>
              <a:ext uri="{FF2B5EF4-FFF2-40B4-BE49-F238E27FC236}">
                <a16:creationId xmlns:a16="http://schemas.microsoft.com/office/drawing/2014/main" id="{A58EF01F-4CB1-54E6-E15E-1F7C472B1D4F}"/>
              </a:ext>
            </a:extLst>
          </p:cNvPr>
          <p:cNvSpPr/>
          <p:nvPr userDrawn="1"/>
        </p:nvSpPr>
        <p:spPr>
          <a:xfrm>
            <a:off x="4848726" y="183892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7">
            <a:extLst>
              <a:ext uri="{FF2B5EF4-FFF2-40B4-BE49-F238E27FC236}">
                <a16:creationId xmlns:a16="http://schemas.microsoft.com/office/drawing/2014/main" id="{B549FABF-F401-0D12-D1E5-F1AAFF1530B4}"/>
              </a:ext>
            </a:extLst>
          </p:cNvPr>
          <p:cNvSpPr>
            <a:spLocks noGrp="1"/>
          </p:cNvSpPr>
          <p:nvPr>
            <p:ph type="pic" sz="quarter" idx="29" hasCustomPrompt="1"/>
          </p:nvPr>
        </p:nvSpPr>
        <p:spPr>
          <a:xfrm>
            <a:off x="4983263" y="1973458"/>
            <a:ext cx="556426" cy="556426"/>
          </a:xfrm>
        </p:spPr>
        <p:txBody>
          <a:bodyPr>
            <a:normAutofit/>
          </a:bodyPr>
          <a:lstStyle>
            <a:lvl1pPr marL="0" indent="0">
              <a:buNone/>
              <a:defRPr sz="1000"/>
            </a:lvl1pPr>
          </a:lstStyle>
          <a:p>
            <a:r>
              <a:rPr lang="en-US"/>
              <a:t>icon</a:t>
            </a:r>
          </a:p>
        </p:txBody>
      </p:sp>
      <p:sp>
        <p:nvSpPr>
          <p:cNvPr id="16" name="Oval 15">
            <a:extLst>
              <a:ext uri="{FF2B5EF4-FFF2-40B4-BE49-F238E27FC236}">
                <a16:creationId xmlns:a16="http://schemas.microsoft.com/office/drawing/2014/main" id="{0A2EC7A4-AE8D-CDE7-1556-9330C7851573}"/>
              </a:ext>
            </a:extLst>
          </p:cNvPr>
          <p:cNvSpPr/>
          <p:nvPr userDrawn="1"/>
        </p:nvSpPr>
        <p:spPr>
          <a:xfrm>
            <a:off x="4848726" y="2928787"/>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17">
            <a:extLst>
              <a:ext uri="{FF2B5EF4-FFF2-40B4-BE49-F238E27FC236}">
                <a16:creationId xmlns:a16="http://schemas.microsoft.com/office/drawing/2014/main" id="{3B667783-E48A-63B7-3A9C-AF98B0C3937D}"/>
              </a:ext>
            </a:extLst>
          </p:cNvPr>
          <p:cNvSpPr>
            <a:spLocks noGrp="1"/>
          </p:cNvSpPr>
          <p:nvPr>
            <p:ph type="pic" sz="quarter" idx="30" hasCustomPrompt="1"/>
          </p:nvPr>
        </p:nvSpPr>
        <p:spPr>
          <a:xfrm>
            <a:off x="4983263" y="3063324"/>
            <a:ext cx="556426" cy="556426"/>
          </a:xfrm>
        </p:spPr>
        <p:txBody>
          <a:bodyPr>
            <a:normAutofit/>
          </a:bodyPr>
          <a:lstStyle>
            <a:lvl1pPr marL="0" indent="0">
              <a:buNone/>
              <a:defRPr sz="1000"/>
            </a:lvl1pPr>
          </a:lstStyle>
          <a:p>
            <a:r>
              <a:rPr lang="en-US"/>
              <a:t>icon</a:t>
            </a:r>
          </a:p>
        </p:txBody>
      </p:sp>
      <p:sp>
        <p:nvSpPr>
          <p:cNvPr id="3" name="Footer Placeholder 18">
            <a:extLst>
              <a:ext uri="{FF2B5EF4-FFF2-40B4-BE49-F238E27FC236}">
                <a16:creationId xmlns:a16="http://schemas.microsoft.com/office/drawing/2014/main" id="{840FE0FC-DD61-DC50-CCFB-18F5FD89CC74}"/>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7" name="Slide Number Placeholder 19">
            <a:extLst>
              <a:ext uri="{FF2B5EF4-FFF2-40B4-BE49-F238E27FC236}">
                <a16:creationId xmlns:a16="http://schemas.microsoft.com/office/drawing/2014/main" id="{8BDEFC2E-549D-2856-B456-F64F6C9C4CA8}"/>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383043446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2 column - whi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Content Placeholder 2"/>
          <p:cNvSpPr>
            <a:spLocks noGrp="1"/>
          </p:cNvSpPr>
          <p:nvPr>
            <p:ph sz="half" idx="1"/>
          </p:nvPr>
        </p:nvSpPr>
        <p:spPr>
          <a:xfrm>
            <a:off x="375019" y="1258486"/>
            <a:ext cx="4129746" cy="3200400"/>
          </a:xfrm>
          <a:prstGeom prst="rect">
            <a:avLst/>
          </a:prstGeom>
        </p:spPr>
        <p:txBody>
          <a:bodyPr/>
          <a:lstStyle>
            <a:lvl1pPr marL="137119" indent="-137119">
              <a:defRPr sz="1649" b="0" baseline="0"/>
            </a:lvl1pPr>
            <a:lvl2pPr>
              <a:buSzPct val="80000"/>
              <a:buFont typeface="Courier New" pitchFamily="49" charset="0"/>
              <a:buChar char="o"/>
              <a:defRPr lang="en-US" sz="1649" kern="1200" dirty="0" smtClean="0">
                <a:solidFill>
                  <a:schemeClr val="tx1"/>
                </a:solidFill>
                <a:latin typeface="+mn-lt"/>
                <a:ea typeface="+mn-ea"/>
                <a:cs typeface="+mn-cs"/>
              </a:defRPr>
            </a:lvl2pPr>
            <a:lvl3pPr>
              <a:buFont typeface="Calibri" pitchFamily="34" charset="0"/>
              <a:buChar char="–"/>
              <a:defRPr sz="1499"/>
            </a:lvl3pPr>
            <a:lvl4pPr>
              <a:buFont typeface="Wingdings" pitchFamily="2" charset="2"/>
              <a:buChar char="§"/>
              <a:defRPr sz="1349"/>
            </a:lvl4pPr>
            <a:lvl5pPr>
              <a:defRPr sz="1349"/>
            </a:lvl5pPr>
            <a:lvl6pPr>
              <a:defRPr sz="1349"/>
            </a:lvl6pPr>
            <a:lvl7pPr>
              <a:defRPr sz="1349"/>
            </a:lvl7pPr>
            <a:lvl8pPr>
              <a:defRPr sz="1349"/>
            </a:lvl8pPr>
            <a:lvl9pPr>
              <a:defRPr sz="134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p:cNvSpPr>
            <a:spLocks noGrp="1"/>
          </p:cNvSpPr>
          <p:nvPr>
            <p:ph sz="half" idx="2"/>
          </p:nvPr>
        </p:nvSpPr>
        <p:spPr>
          <a:xfrm>
            <a:off x="4737848" y="1258486"/>
            <a:ext cx="4249271" cy="3200400"/>
          </a:xfrm>
          <a:prstGeom prst="rect">
            <a:avLst/>
          </a:prstGeom>
        </p:spPr>
        <p:txBody>
          <a:bodyPr/>
          <a:lstStyle>
            <a:lvl1pPr marL="137119" indent="-137119">
              <a:defRPr sz="1649" b="0"/>
            </a:lvl1pPr>
            <a:lvl2pPr>
              <a:buSzPct val="80000"/>
              <a:buFont typeface="Courier New" pitchFamily="49" charset="0"/>
              <a:buChar char="o"/>
              <a:defRPr sz="1649"/>
            </a:lvl2pPr>
            <a:lvl3pPr>
              <a:buFont typeface="Calibri" pitchFamily="34" charset="0"/>
              <a:buChar char="–"/>
              <a:defRPr sz="1499"/>
            </a:lvl3pPr>
            <a:lvl4pPr>
              <a:buFont typeface="Wingdings" pitchFamily="2" charset="2"/>
              <a:buChar char="§"/>
              <a:defRPr sz="1349"/>
            </a:lvl4pPr>
            <a:lvl5pPr>
              <a:defRPr sz="1349"/>
            </a:lvl5pPr>
            <a:lvl6pPr>
              <a:defRPr sz="1349"/>
            </a:lvl6pPr>
            <a:lvl7pPr>
              <a:defRPr sz="1349"/>
            </a:lvl7pPr>
            <a:lvl8pPr>
              <a:defRPr sz="1349"/>
            </a:lvl8pPr>
            <a:lvl9pPr>
              <a:defRPr sz="134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8"/>
          <p:cNvSpPr>
            <a:spLocks noGrp="1"/>
          </p:cNvSpPr>
          <p:nvPr>
            <p:ph type="body" sz="quarter" idx="10"/>
          </p:nvPr>
        </p:nvSpPr>
        <p:spPr>
          <a:xfrm>
            <a:off x="375020" y="801286"/>
            <a:ext cx="4122276" cy="342900"/>
          </a:xfrm>
          <a:prstGeom prst="rect">
            <a:avLst/>
          </a:prstGeom>
        </p:spPr>
        <p:txBody>
          <a:bodyPr>
            <a:noAutofit/>
          </a:bodyPr>
          <a:lstStyle>
            <a:lvl1pPr>
              <a:buNone/>
              <a:defRPr sz="1799" b="1"/>
            </a:lvl1pPr>
          </a:lstStyle>
          <a:p>
            <a:pPr lvl="0"/>
            <a:r>
              <a:rPr lang="en-US"/>
              <a:t>Click to edit Master text styles</a:t>
            </a:r>
          </a:p>
        </p:txBody>
      </p:sp>
      <p:sp>
        <p:nvSpPr>
          <p:cNvPr id="9" name="Text Placeholder 8"/>
          <p:cNvSpPr>
            <a:spLocks noGrp="1"/>
          </p:cNvSpPr>
          <p:nvPr>
            <p:ph type="body" sz="quarter" idx="11"/>
          </p:nvPr>
        </p:nvSpPr>
        <p:spPr>
          <a:xfrm>
            <a:off x="4737848" y="801286"/>
            <a:ext cx="4249271" cy="342900"/>
          </a:xfrm>
          <a:prstGeom prst="rect">
            <a:avLst/>
          </a:prstGeom>
        </p:spPr>
        <p:txBody>
          <a:bodyPr>
            <a:noAutofit/>
          </a:bodyPr>
          <a:lstStyle>
            <a:lvl1pPr>
              <a:buNone/>
              <a:defRPr sz="1799" b="1"/>
            </a:lvl1pPr>
          </a:lstStyle>
          <a:p>
            <a:pPr lvl="0"/>
            <a:r>
              <a:rPr lang="en-US"/>
              <a:t>Click to edit Master text styles</a:t>
            </a:r>
          </a:p>
        </p:txBody>
      </p:sp>
    </p:spTree>
    <p:extLst>
      <p:ext uri="{BB962C8B-B14F-4D97-AF65-F5344CB8AC3E}">
        <p14:creationId xmlns:p14="http://schemas.microsoft.com/office/powerpoint/2010/main" val="724267079"/>
      </p:ext>
    </p:extLst>
  </p:cSld>
  <p:clrMapOvr>
    <a:masterClrMapping/>
  </p:clrMapOvr>
  <p:hf hdr="0" ftr="0" dt="0"/>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hart - whi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Chart Placeholder 6"/>
          <p:cNvSpPr>
            <a:spLocks noGrp="1"/>
          </p:cNvSpPr>
          <p:nvPr>
            <p:ph type="chart" sz="quarter" idx="10"/>
          </p:nvPr>
        </p:nvSpPr>
        <p:spPr>
          <a:xfrm>
            <a:off x="365776" y="784196"/>
            <a:ext cx="7575460" cy="3933480"/>
          </a:xfrm>
          <a:prstGeom prst="rect">
            <a:avLst/>
          </a:prstGeom>
        </p:spPr>
        <p:txBody>
          <a:bodyPr rtlCol="0">
            <a:normAutofit/>
          </a:bodyPr>
          <a:lstStyle/>
          <a:p>
            <a:pPr lvl="0"/>
            <a:r>
              <a:rPr lang="en-US" noProof="0"/>
              <a:t>Click icon to add chart</a:t>
            </a:r>
          </a:p>
        </p:txBody>
      </p:sp>
    </p:spTree>
    <p:extLst>
      <p:ext uri="{BB962C8B-B14F-4D97-AF65-F5344CB8AC3E}">
        <p14:creationId xmlns:p14="http://schemas.microsoft.com/office/powerpoint/2010/main" val="567658572"/>
      </p:ext>
    </p:extLst>
  </p:cSld>
  <p:clrMapOvr>
    <a:masterClrMapping/>
  </p:clrMapOvr>
  <p:hf hdr="0" ftr="0" dt="0"/>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Section - white">
    <p:spTree>
      <p:nvGrpSpPr>
        <p:cNvPr id="1" name=""/>
        <p:cNvGrpSpPr/>
        <p:nvPr/>
      </p:nvGrpSpPr>
      <p:grpSpPr>
        <a:xfrm>
          <a:off x="0" y="0"/>
          <a:ext cx="0" cy="0"/>
          <a:chOff x="0" y="0"/>
          <a:chExt cx="0" cy="0"/>
        </a:xfrm>
      </p:grpSpPr>
      <p:sp>
        <p:nvSpPr>
          <p:cNvPr id="4" name="Rectangle 3"/>
          <p:cNvSpPr/>
          <p:nvPr/>
        </p:nvSpPr>
        <p:spPr>
          <a:xfrm>
            <a:off x="1" y="507208"/>
            <a:ext cx="9144000" cy="211931"/>
          </a:xfrm>
          <a:prstGeom prst="rect">
            <a:avLst/>
          </a:prstGeom>
          <a:solidFill>
            <a:srgbClr val="FEFEF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2" name="Title 1"/>
          <p:cNvSpPr>
            <a:spLocks noGrp="1"/>
          </p:cNvSpPr>
          <p:nvPr>
            <p:ph type="title"/>
          </p:nvPr>
        </p:nvSpPr>
        <p:spPr>
          <a:xfrm>
            <a:off x="1" y="1792095"/>
            <a:ext cx="9144000" cy="609544"/>
          </a:xfrm>
        </p:spPr>
        <p:txBody>
          <a:bodyPr/>
          <a:lstStyle>
            <a:lvl1pPr algn="ctr">
              <a:defRPr/>
            </a:lvl1pPr>
          </a:lstStyle>
          <a:p>
            <a:r>
              <a:rPr lang="en-US"/>
              <a:t>Click to edit Master title style</a:t>
            </a:r>
          </a:p>
        </p:txBody>
      </p:sp>
      <p:sp>
        <p:nvSpPr>
          <p:cNvPr id="7" name="Text Placeholder 6"/>
          <p:cNvSpPr>
            <a:spLocks noGrp="1"/>
          </p:cNvSpPr>
          <p:nvPr>
            <p:ph type="body" sz="quarter" idx="11"/>
          </p:nvPr>
        </p:nvSpPr>
        <p:spPr>
          <a:xfrm>
            <a:off x="1" y="2442813"/>
            <a:ext cx="9143999" cy="862923"/>
          </a:xfrm>
          <a:prstGeom prst="rect">
            <a:avLst/>
          </a:prstGeom>
        </p:spPr>
        <p:txBody>
          <a:bodyPr/>
          <a:lstStyle>
            <a:lvl1pPr marL="0" indent="0" algn="ctr">
              <a:buFontTx/>
              <a:buNone/>
              <a:defRPr/>
            </a:lvl1pPr>
          </a:lstStyle>
          <a:p>
            <a:pPr lvl="0"/>
            <a:r>
              <a:rPr lang="en-US"/>
              <a:t>Click to edit Master text styles</a:t>
            </a:r>
          </a:p>
        </p:txBody>
      </p:sp>
    </p:spTree>
    <p:extLst>
      <p:ext uri="{BB962C8B-B14F-4D97-AF65-F5344CB8AC3E}">
        <p14:creationId xmlns:p14="http://schemas.microsoft.com/office/powerpoint/2010/main" val="1166047516"/>
      </p:ext>
    </p:extLst>
  </p:cSld>
  <p:clrMapOvr>
    <a:masterClrMapping/>
  </p:clrMapOvr>
  <p:hf hdr="0" ftr="0" dt="0"/>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
          <p:cNvSpPr/>
          <p:nvPr userDrawn="1"/>
        </p:nvSpPr>
        <p:spPr bwMode="auto">
          <a:xfrm flipH="1" flipV="1">
            <a:off x="1" y="590552"/>
            <a:ext cx="9144000" cy="21431"/>
          </a:xfrm>
          <a:prstGeom prst="rect">
            <a:avLst/>
          </a:prstGeom>
          <a:solidFill>
            <a:schemeClr val="accent5"/>
          </a:solidFill>
          <a:ln>
            <a:solidFill>
              <a:srgbClr val="3A901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Tree>
    <p:extLst>
      <p:ext uri="{BB962C8B-B14F-4D97-AF65-F5344CB8AC3E}">
        <p14:creationId xmlns:p14="http://schemas.microsoft.com/office/powerpoint/2010/main" val="25777754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1 column - green">
    <p:spTree>
      <p:nvGrpSpPr>
        <p:cNvPr id="1" name=""/>
        <p:cNvGrpSpPr/>
        <p:nvPr/>
      </p:nvGrpSpPr>
      <p:grpSpPr>
        <a:xfrm>
          <a:off x="0" y="0"/>
          <a:ext cx="0" cy="0"/>
          <a:chOff x="0" y="0"/>
          <a:chExt cx="0" cy="0"/>
        </a:xfrm>
      </p:grpSpPr>
      <p:sp>
        <p:nvSpPr>
          <p:cNvPr id="4" name="Rectangle 3"/>
          <p:cNvSpPr/>
          <p:nvPr/>
        </p:nvSpPr>
        <p:spPr>
          <a:xfrm>
            <a:off x="1" y="635794"/>
            <a:ext cx="9144000" cy="4277916"/>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5" name="Rectangle 4"/>
          <p:cNvSpPr/>
          <p:nvPr/>
        </p:nvSpPr>
        <p:spPr>
          <a:xfrm>
            <a:off x="1" y="0"/>
            <a:ext cx="9144000" cy="610791"/>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8" name="Content Placeholder 6"/>
          <p:cNvSpPr>
            <a:spLocks noGrp="1"/>
          </p:cNvSpPr>
          <p:nvPr>
            <p:ph sz="quarter" idx="10"/>
          </p:nvPr>
        </p:nvSpPr>
        <p:spPr>
          <a:xfrm>
            <a:off x="358212" y="784901"/>
            <a:ext cx="8427200" cy="4028027"/>
          </a:xfrm>
          <a:prstGeom prst="rect">
            <a:avLst/>
          </a:prstGeo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76518793"/>
      </p:ext>
    </p:extLst>
  </p:cSld>
  <p:clrMapOvr>
    <a:masterClrMapping/>
  </p:clrMapOvr>
  <p:hf hdr="0" ftr="0" dt="0"/>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2 column  - green">
    <p:spTree>
      <p:nvGrpSpPr>
        <p:cNvPr id="1" name=""/>
        <p:cNvGrpSpPr/>
        <p:nvPr/>
      </p:nvGrpSpPr>
      <p:grpSpPr>
        <a:xfrm>
          <a:off x="0" y="0"/>
          <a:ext cx="0" cy="0"/>
          <a:chOff x="0" y="0"/>
          <a:chExt cx="0" cy="0"/>
        </a:xfrm>
      </p:grpSpPr>
      <p:sp>
        <p:nvSpPr>
          <p:cNvPr id="7" name="Rectangle 6"/>
          <p:cNvSpPr/>
          <p:nvPr/>
        </p:nvSpPr>
        <p:spPr>
          <a:xfrm>
            <a:off x="1" y="635794"/>
            <a:ext cx="9144000" cy="4277916"/>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8" name="Rectangle 7"/>
          <p:cNvSpPr/>
          <p:nvPr/>
        </p:nvSpPr>
        <p:spPr>
          <a:xfrm>
            <a:off x="1" y="0"/>
            <a:ext cx="9144000" cy="610791"/>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9" name="Content Placeholder 2"/>
          <p:cNvSpPr>
            <a:spLocks noGrp="1"/>
          </p:cNvSpPr>
          <p:nvPr>
            <p:ph sz="half" idx="1"/>
          </p:nvPr>
        </p:nvSpPr>
        <p:spPr>
          <a:xfrm>
            <a:off x="375019" y="1258486"/>
            <a:ext cx="4129746" cy="3200400"/>
          </a:xfrm>
          <a:prstGeom prst="rect">
            <a:avLst/>
          </a:prstGeom>
        </p:spPr>
        <p:txBody>
          <a:bodyPr/>
          <a:lstStyle>
            <a:lvl1pPr marL="137119" indent="-137119">
              <a:defRPr sz="1649" b="0" baseline="0">
                <a:solidFill>
                  <a:srgbClr val="FFFFFF"/>
                </a:solidFill>
              </a:defRPr>
            </a:lvl1pPr>
            <a:lvl2pPr>
              <a:buSzPct val="80000"/>
              <a:buFont typeface="Courier New" pitchFamily="49" charset="0"/>
              <a:buChar char="o"/>
              <a:defRPr lang="en-US" sz="1649" kern="1200" dirty="0" smtClean="0">
                <a:solidFill>
                  <a:srgbClr val="FFFFFF"/>
                </a:solidFill>
                <a:latin typeface="+mn-lt"/>
                <a:ea typeface="+mn-ea"/>
                <a:cs typeface="+mn-cs"/>
              </a:defRPr>
            </a:lvl2pPr>
            <a:lvl3pPr>
              <a:buFont typeface="Calibri" pitchFamily="34" charset="0"/>
              <a:buChar char="–"/>
              <a:defRPr sz="1499">
                <a:solidFill>
                  <a:srgbClr val="FFFFFF"/>
                </a:solidFill>
              </a:defRPr>
            </a:lvl3pPr>
            <a:lvl4pPr>
              <a:buFont typeface="Wingdings" pitchFamily="2" charset="2"/>
              <a:buChar char="§"/>
              <a:defRPr sz="1349">
                <a:solidFill>
                  <a:srgbClr val="FFFFFF"/>
                </a:solidFill>
              </a:defRPr>
            </a:lvl4pPr>
            <a:lvl5pPr>
              <a:defRPr sz="1349">
                <a:solidFill>
                  <a:srgbClr val="FFFFFF"/>
                </a:solidFill>
              </a:defRPr>
            </a:lvl5pPr>
            <a:lvl6pPr>
              <a:defRPr sz="1349"/>
            </a:lvl6pPr>
            <a:lvl7pPr>
              <a:defRPr sz="1349"/>
            </a:lvl7pPr>
            <a:lvl8pPr>
              <a:defRPr sz="1349"/>
            </a:lvl8pPr>
            <a:lvl9pPr>
              <a:defRPr sz="134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p:cNvSpPr>
            <a:spLocks noGrp="1"/>
          </p:cNvSpPr>
          <p:nvPr>
            <p:ph sz="half" idx="2"/>
          </p:nvPr>
        </p:nvSpPr>
        <p:spPr>
          <a:xfrm>
            <a:off x="4737848" y="1258486"/>
            <a:ext cx="4249271" cy="3200400"/>
          </a:xfrm>
          <a:prstGeom prst="rect">
            <a:avLst/>
          </a:prstGeom>
        </p:spPr>
        <p:txBody>
          <a:bodyPr/>
          <a:lstStyle>
            <a:lvl1pPr marL="137119" indent="-137119">
              <a:defRPr sz="1649" b="0">
                <a:solidFill>
                  <a:srgbClr val="FFFFFF"/>
                </a:solidFill>
              </a:defRPr>
            </a:lvl1pPr>
            <a:lvl2pPr>
              <a:buSzPct val="80000"/>
              <a:buFont typeface="Courier New" pitchFamily="49" charset="0"/>
              <a:buChar char="o"/>
              <a:defRPr sz="1649">
                <a:solidFill>
                  <a:srgbClr val="FFFFFF"/>
                </a:solidFill>
              </a:defRPr>
            </a:lvl2pPr>
            <a:lvl3pPr>
              <a:buFont typeface="Calibri" pitchFamily="34" charset="0"/>
              <a:buChar char="–"/>
              <a:defRPr sz="1499">
                <a:solidFill>
                  <a:srgbClr val="FFFFFF"/>
                </a:solidFill>
              </a:defRPr>
            </a:lvl3pPr>
            <a:lvl4pPr>
              <a:buFont typeface="Wingdings" pitchFamily="2" charset="2"/>
              <a:buChar char="§"/>
              <a:defRPr sz="1349">
                <a:solidFill>
                  <a:srgbClr val="FFFFFF"/>
                </a:solidFill>
              </a:defRPr>
            </a:lvl4pPr>
            <a:lvl5pPr>
              <a:defRPr sz="1349">
                <a:solidFill>
                  <a:srgbClr val="FFFFFF"/>
                </a:solidFill>
              </a:defRPr>
            </a:lvl5pPr>
            <a:lvl6pPr>
              <a:defRPr sz="1349"/>
            </a:lvl6pPr>
            <a:lvl7pPr>
              <a:defRPr sz="1349"/>
            </a:lvl7pPr>
            <a:lvl8pPr>
              <a:defRPr sz="1349"/>
            </a:lvl8pPr>
            <a:lvl9pPr>
              <a:defRPr sz="134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8"/>
          <p:cNvSpPr>
            <a:spLocks noGrp="1"/>
          </p:cNvSpPr>
          <p:nvPr>
            <p:ph type="body" sz="quarter" idx="10"/>
          </p:nvPr>
        </p:nvSpPr>
        <p:spPr>
          <a:xfrm>
            <a:off x="375020" y="801286"/>
            <a:ext cx="4122276" cy="342900"/>
          </a:xfrm>
          <a:prstGeom prst="rect">
            <a:avLst/>
          </a:prstGeom>
        </p:spPr>
        <p:txBody>
          <a:bodyPr>
            <a:noAutofit/>
          </a:bodyPr>
          <a:lstStyle>
            <a:lvl1pPr>
              <a:buNone/>
              <a:defRPr sz="1799" b="1">
                <a:solidFill>
                  <a:srgbClr val="FFFFFF"/>
                </a:solidFill>
              </a:defRPr>
            </a:lvl1pPr>
          </a:lstStyle>
          <a:p>
            <a:pPr lvl="0"/>
            <a:r>
              <a:rPr lang="en-US"/>
              <a:t>Click to edit Master text styles</a:t>
            </a:r>
          </a:p>
        </p:txBody>
      </p:sp>
      <p:sp>
        <p:nvSpPr>
          <p:cNvPr id="12" name="Text Placeholder 8"/>
          <p:cNvSpPr>
            <a:spLocks noGrp="1"/>
          </p:cNvSpPr>
          <p:nvPr>
            <p:ph type="body" sz="quarter" idx="11"/>
          </p:nvPr>
        </p:nvSpPr>
        <p:spPr>
          <a:xfrm>
            <a:off x="4737848" y="801286"/>
            <a:ext cx="4249271" cy="342900"/>
          </a:xfrm>
          <a:prstGeom prst="rect">
            <a:avLst/>
          </a:prstGeom>
        </p:spPr>
        <p:txBody>
          <a:bodyPr>
            <a:noAutofit/>
          </a:bodyPr>
          <a:lstStyle>
            <a:lvl1pPr>
              <a:buNone/>
              <a:defRPr sz="1799" b="1">
                <a:solidFill>
                  <a:srgbClr val="FFFFFF"/>
                </a:solidFill>
              </a:defRPr>
            </a:lvl1pPr>
          </a:lstStyle>
          <a:p>
            <a:pPr lvl="0"/>
            <a:r>
              <a:rPr lang="en-US"/>
              <a:t>Click to edit Master text styles</a:t>
            </a:r>
          </a:p>
        </p:txBody>
      </p:sp>
    </p:spTree>
    <p:extLst>
      <p:ext uri="{BB962C8B-B14F-4D97-AF65-F5344CB8AC3E}">
        <p14:creationId xmlns:p14="http://schemas.microsoft.com/office/powerpoint/2010/main" val="411516680"/>
      </p:ext>
    </p:extLst>
  </p:cSld>
  <p:clrMapOvr>
    <a:masterClrMapping/>
  </p:clrMapOvr>
  <p:hf hdr="0" ftr="0" dt="0"/>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Chart - green">
    <p:spTree>
      <p:nvGrpSpPr>
        <p:cNvPr id="1" name=""/>
        <p:cNvGrpSpPr/>
        <p:nvPr/>
      </p:nvGrpSpPr>
      <p:grpSpPr>
        <a:xfrm>
          <a:off x="0" y="0"/>
          <a:ext cx="0" cy="0"/>
          <a:chOff x="0" y="0"/>
          <a:chExt cx="0" cy="0"/>
        </a:xfrm>
      </p:grpSpPr>
      <p:sp>
        <p:nvSpPr>
          <p:cNvPr id="4" name="Rectangle 3"/>
          <p:cNvSpPr/>
          <p:nvPr/>
        </p:nvSpPr>
        <p:spPr>
          <a:xfrm>
            <a:off x="1" y="635794"/>
            <a:ext cx="9144000" cy="4277916"/>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5" name="Rectangle 4"/>
          <p:cNvSpPr/>
          <p:nvPr/>
        </p:nvSpPr>
        <p:spPr>
          <a:xfrm>
            <a:off x="1" y="0"/>
            <a:ext cx="9144000" cy="610791"/>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9" name="Chart Placeholder 6"/>
          <p:cNvSpPr>
            <a:spLocks noGrp="1"/>
          </p:cNvSpPr>
          <p:nvPr>
            <p:ph type="chart" sz="quarter" idx="10"/>
          </p:nvPr>
        </p:nvSpPr>
        <p:spPr>
          <a:xfrm>
            <a:off x="365776" y="784196"/>
            <a:ext cx="7575460" cy="3933480"/>
          </a:xfrm>
          <a:prstGeom prst="rect">
            <a:avLst/>
          </a:prstGeom>
        </p:spPr>
        <p:txBody>
          <a:bodyPr rtlCol="0">
            <a:normAutofit/>
          </a:bodyPr>
          <a:lstStyle>
            <a:lvl1pPr>
              <a:defRPr>
                <a:solidFill>
                  <a:srgbClr val="FFFFFF"/>
                </a:solidFill>
              </a:defRPr>
            </a:lvl1pPr>
          </a:lstStyle>
          <a:p>
            <a:pPr lvl="0"/>
            <a:r>
              <a:rPr lang="en-US" noProof="0"/>
              <a:t>Click icon to add chart</a:t>
            </a:r>
          </a:p>
        </p:txBody>
      </p:sp>
    </p:spTree>
    <p:extLst>
      <p:ext uri="{BB962C8B-B14F-4D97-AF65-F5344CB8AC3E}">
        <p14:creationId xmlns:p14="http://schemas.microsoft.com/office/powerpoint/2010/main" val="1142184019"/>
      </p:ext>
    </p:extLst>
  </p:cSld>
  <p:clrMapOvr>
    <a:masterClrMapping/>
  </p:clrMapOvr>
  <p:hf hdr="0" ftr="0" dt="0"/>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Section - green">
    <p:spTree>
      <p:nvGrpSpPr>
        <p:cNvPr id="1" name=""/>
        <p:cNvGrpSpPr/>
        <p:nvPr/>
      </p:nvGrpSpPr>
      <p:grpSpPr>
        <a:xfrm>
          <a:off x="0" y="0"/>
          <a:ext cx="0" cy="0"/>
          <a:chOff x="0" y="0"/>
          <a:chExt cx="0" cy="0"/>
        </a:xfrm>
      </p:grpSpPr>
      <p:sp>
        <p:nvSpPr>
          <p:cNvPr id="3" name="Rectangle 2"/>
          <p:cNvSpPr/>
          <p:nvPr/>
        </p:nvSpPr>
        <p:spPr>
          <a:xfrm>
            <a:off x="1" y="2"/>
            <a:ext cx="9144000" cy="491371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4" name="Title 1"/>
          <p:cNvSpPr txBox="1">
            <a:spLocks/>
          </p:cNvSpPr>
          <p:nvPr/>
        </p:nvSpPr>
        <p:spPr>
          <a:xfrm>
            <a:off x="1" y="1791891"/>
            <a:ext cx="9144000" cy="609600"/>
          </a:xfrm>
          <a:prstGeom prst="rect">
            <a:avLst/>
          </a:prstGeom>
        </p:spPr>
        <p:txBody>
          <a:bodyPr anchor="ctr"/>
          <a:lstStyle>
            <a:lvl1pPr algn="ctr" defTabSz="457200" rtl="0" eaLnBrk="1" latinLnBrk="0" hangingPunct="1">
              <a:spcBef>
                <a:spcPct val="0"/>
              </a:spcBef>
              <a:buNone/>
              <a:defRPr lang="en-US" sz="3300" b="1" kern="1200" dirty="0" smtClean="0">
                <a:solidFill>
                  <a:schemeClr val="accent5"/>
                </a:solidFill>
                <a:latin typeface="+mj-lt"/>
                <a:ea typeface="+mj-ea"/>
                <a:cs typeface="Arial"/>
              </a:defRPr>
            </a:lvl1pPr>
          </a:lstStyle>
          <a:p>
            <a:pPr fontAlgn="auto">
              <a:spcAft>
                <a:spcPts val="0"/>
              </a:spcAft>
              <a:defRPr/>
            </a:pPr>
            <a:r>
              <a:rPr sz="2474">
                <a:solidFill>
                  <a:srgbClr val="FFFFFF"/>
                </a:solidFill>
              </a:rPr>
              <a:t>Click to edit Master title style</a:t>
            </a:r>
          </a:p>
        </p:txBody>
      </p:sp>
      <p:sp>
        <p:nvSpPr>
          <p:cNvPr id="10" name="Text Placeholder 6"/>
          <p:cNvSpPr>
            <a:spLocks noGrp="1"/>
          </p:cNvSpPr>
          <p:nvPr>
            <p:ph type="body" sz="quarter" idx="11"/>
          </p:nvPr>
        </p:nvSpPr>
        <p:spPr>
          <a:xfrm>
            <a:off x="1" y="2442813"/>
            <a:ext cx="9143999" cy="862923"/>
          </a:xfrm>
          <a:prstGeom prst="rect">
            <a:avLst/>
          </a:prstGeom>
        </p:spPr>
        <p:txBody>
          <a:bodyPr/>
          <a:lstStyle>
            <a:lvl1pPr marL="0" indent="0" algn="ctr">
              <a:buFontTx/>
              <a:buNone/>
              <a:defRPr>
                <a:solidFill>
                  <a:srgbClr val="FFFFFF"/>
                </a:solidFill>
              </a:defRPr>
            </a:lvl1pPr>
          </a:lstStyle>
          <a:p>
            <a:pPr lvl="0"/>
            <a:r>
              <a:rPr lang="en-US"/>
              <a:t>Click to edit Master text styles</a:t>
            </a:r>
          </a:p>
        </p:txBody>
      </p:sp>
    </p:spTree>
    <p:extLst>
      <p:ext uri="{BB962C8B-B14F-4D97-AF65-F5344CB8AC3E}">
        <p14:creationId xmlns:p14="http://schemas.microsoft.com/office/powerpoint/2010/main" val="3282711020"/>
      </p:ext>
    </p:extLst>
  </p:cSld>
  <p:clrMapOvr>
    <a:masterClrMapping/>
  </p:clrMapOvr>
  <p:hf hdr="0" ftr="0" dt="0"/>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1_Content Slide - Infographic Half Photo">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D0E6BBA-5617-A34A-82FD-865DBACEB9F9}"/>
              </a:ext>
            </a:extLst>
          </p:cNvPr>
          <p:cNvPicPr>
            <a:picLocks noChangeAspect="1"/>
          </p:cNvPicPr>
          <p:nvPr userDrawn="1"/>
        </p:nvPicPr>
        <p:blipFill rotWithShape="1">
          <a:blip r:embed="rId2"/>
          <a:srcRect/>
          <a:stretch/>
        </p:blipFill>
        <p:spPr>
          <a:xfrm>
            <a:off x="458" y="2427561"/>
            <a:ext cx="9143084" cy="2272057"/>
          </a:xfrm>
          <a:prstGeom prst="rect">
            <a:avLst/>
          </a:prstGeom>
        </p:spPr>
      </p:pic>
      <p:sp>
        <p:nvSpPr>
          <p:cNvPr id="17" name="Text Placeholder 3"/>
          <p:cNvSpPr>
            <a:spLocks noGrp="1"/>
          </p:cNvSpPr>
          <p:nvPr>
            <p:ph type="body" sz="quarter" idx="18" hasCustomPrompt="1"/>
          </p:nvPr>
        </p:nvSpPr>
        <p:spPr>
          <a:xfrm>
            <a:off x="654283" y="3162302"/>
            <a:ext cx="1336675" cy="1165244"/>
          </a:xfrm>
          <a:prstGeom prst="rect">
            <a:avLst/>
          </a:prstGeom>
          <a:ln>
            <a:noFill/>
          </a:ln>
        </p:spPr>
        <p:txBody>
          <a:bodyPr vert="horz" lIns="0" tIns="0" rIns="0" bIns="0"/>
          <a:lstStyle>
            <a:lvl1pPr marL="0" indent="0" algn="ctr">
              <a:buNone/>
              <a:defRPr sz="1200" b="1" i="0" baseline="0">
                <a:solidFill>
                  <a:schemeClr val="bg1"/>
                </a:solidFill>
                <a:latin typeface="Arial" panose="020B0604020202020204" pitchFamily="34" charset="0"/>
                <a:cs typeface="Arial" panose="020B0604020202020204" pitchFamily="34" charset="0"/>
              </a:defRPr>
            </a:lvl1pPr>
            <a:lvl2pPr marL="457040" indent="0">
              <a:buNone/>
              <a:defRPr sz="1599"/>
            </a:lvl2pPr>
            <a:lvl3pPr marL="914081" indent="0">
              <a:buNone/>
              <a:defRPr sz="1599"/>
            </a:lvl3pPr>
            <a:lvl4pPr marL="1371120" indent="0">
              <a:buNone/>
              <a:defRPr sz="1599"/>
            </a:lvl4pPr>
            <a:lvl5pPr marL="1828160" indent="0">
              <a:buNone/>
              <a:defRPr sz="1599"/>
            </a:lvl5pPr>
          </a:lstStyle>
          <a:p>
            <a:pPr lvl="0"/>
            <a:r>
              <a:rPr lang="en-US"/>
              <a:t>Infographic information goes here</a:t>
            </a:r>
          </a:p>
        </p:txBody>
      </p:sp>
      <p:sp>
        <p:nvSpPr>
          <p:cNvPr id="19" name="Text Placeholder 3"/>
          <p:cNvSpPr>
            <a:spLocks noGrp="1"/>
          </p:cNvSpPr>
          <p:nvPr>
            <p:ph type="body" sz="quarter" idx="41" hasCustomPrompt="1"/>
          </p:nvPr>
        </p:nvSpPr>
        <p:spPr>
          <a:xfrm>
            <a:off x="2779990" y="3162302"/>
            <a:ext cx="1336675" cy="1165244"/>
          </a:xfrm>
          <a:prstGeom prst="rect">
            <a:avLst/>
          </a:prstGeom>
          <a:ln>
            <a:noFill/>
          </a:ln>
        </p:spPr>
        <p:txBody>
          <a:bodyPr vert="horz" lIns="0" tIns="0" rIns="0" bIns="0"/>
          <a:lstStyle>
            <a:lvl1pPr marL="0" indent="0" algn="ctr">
              <a:buNone/>
              <a:defRPr sz="1200" b="1" i="0" baseline="0">
                <a:solidFill>
                  <a:schemeClr val="bg1"/>
                </a:solidFill>
                <a:latin typeface="Arial" panose="020B0604020202020204" pitchFamily="34" charset="0"/>
                <a:cs typeface="Arial" panose="020B0604020202020204" pitchFamily="34" charset="0"/>
              </a:defRPr>
            </a:lvl1pPr>
            <a:lvl2pPr marL="457040" indent="0">
              <a:buNone/>
              <a:defRPr sz="1599"/>
            </a:lvl2pPr>
            <a:lvl3pPr marL="914081" indent="0">
              <a:buNone/>
              <a:defRPr sz="1599"/>
            </a:lvl3pPr>
            <a:lvl4pPr marL="1371120" indent="0">
              <a:buNone/>
              <a:defRPr sz="1599"/>
            </a:lvl4pPr>
            <a:lvl5pPr marL="1828160" indent="0">
              <a:buNone/>
              <a:defRPr sz="1599"/>
            </a:lvl5pPr>
          </a:lstStyle>
          <a:p>
            <a:pPr lvl="0"/>
            <a:r>
              <a:rPr lang="en-US"/>
              <a:t>Infographic information goes here</a:t>
            </a:r>
          </a:p>
        </p:txBody>
      </p:sp>
      <p:sp>
        <p:nvSpPr>
          <p:cNvPr id="21" name="Text Placeholder 3"/>
          <p:cNvSpPr>
            <a:spLocks noGrp="1"/>
          </p:cNvSpPr>
          <p:nvPr>
            <p:ph type="body" sz="quarter" idx="43" hasCustomPrompt="1"/>
          </p:nvPr>
        </p:nvSpPr>
        <p:spPr>
          <a:xfrm>
            <a:off x="4910804" y="3162302"/>
            <a:ext cx="1336675" cy="1165244"/>
          </a:xfrm>
          <a:prstGeom prst="rect">
            <a:avLst/>
          </a:prstGeom>
          <a:ln>
            <a:noFill/>
          </a:ln>
        </p:spPr>
        <p:txBody>
          <a:bodyPr vert="horz" lIns="0" tIns="0" rIns="0" bIns="0"/>
          <a:lstStyle>
            <a:lvl1pPr marL="0" indent="0" algn="ctr">
              <a:buNone/>
              <a:defRPr sz="1200" b="1" i="0" baseline="0">
                <a:solidFill>
                  <a:schemeClr val="bg1"/>
                </a:solidFill>
                <a:latin typeface="Arial" panose="020B0604020202020204" pitchFamily="34" charset="0"/>
                <a:cs typeface="Arial" panose="020B0604020202020204" pitchFamily="34" charset="0"/>
              </a:defRPr>
            </a:lvl1pPr>
            <a:lvl2pPr marL="457040" indent="0">
              <a:buNone/>
              <a:defRPr sz="1599"/>
            </a:lvl2pPr>
            <a:lvl3pPr marL="914081" indent="0">
              <a:buNone/>
              <a:defRPr sz="1599"/>
            </a:lvl3pPr>
            <a:lvl4pPr marL="1371120" indent="0">
              <a:buNone/>
              <a:defRPr sz="1599"/>
            </a:lvl4pPr>
            <a:lvl5pPr marL="1828160" indent="0">
              <a:buNone/>
              <a:defRPr sz="1599"/>
            </a:lvl5pPr>
          </a:lstStyle>
          <a:p>
            <a:pPr lvl="0"/>
            <a:r>
              <a:rPr lang="en-US"/>
              <a:t>Infographic information goes here</a:t>
            </a:r>
          </a:p>
        </p:txBody>
      </p:sp>
      <p:sp>
        <p:nvSpPr>
          <p:cNvPr id="23" name="Text Placeholder 3"/>
          <p:cNvSpPr>
            <a:spLocks noGrp="1"/>
          </p:cNvSpPr>
          <p:nvPr>
            <p:ph type="body" sz="quarter" idx="45" hasCustomPrompt="1"/>
          </p:nvPr>
        </p:nvSpPr>
        <p:spPr>
          <a:xfrm>
            <a:off x="7041619" y="3162302"/>
            <a:ext cx="1336675" cy="1165244"/>
          </a:xfrm>
          <a:prstGeom prst="rect">
            <a:avLst/>
          </a:prstGeom>
          <a:ln>
            <a:noFill/>
          </a:ln>
        </p:spPr>
        <p:txBody>
          <a:bodyPr vert="horz" lIns="0" tIns="0" rIns="0" bIns="0"/>
          <a:lstStyle>
            <a:lvl1pPr marL="0" indent="0" algn="ctr">
              <a:buNone/>
              <a:defRPr sz="1200" b="1" i="0" baseline="0">
                <a:solidFill>
                  <a:schemeClr val="bg1"/>
                </a:solidFill>
                <a:latin typeface="Arial" panose="020B0604020202020204" pitchFamily="34" charset="0"/>
                <a:cs typeface="Arial" panose="020B0604020202020204" pitchFamily="34" charset="0"/>
              </a:defRPr>
            </a:lvl1pPr>
            <a:lvl2pPr marL="457040" indent="0">
              <a:buNone/>
              <a:defRPr sz="1599"/>
            </a:lvl2pPr>
            <a:lvl3pPr marL="914081" indent="0">
              <a:buNone/>
              <a:defRPr sz="1599"/>
            </a:lvl3pPr>
            <a:lvl4pPr marL="1371120" indent="0">
              <a:buNone/>
              <a:defRPr sz="1599"/>
            </a:lvl4pPr>
            <a:lvl5pPr marL="1828160" indent="0">
              <a:buNone/>
              <a:defRPr sz="1599"/>
            </a:lvl5pPr>
          </a:lstStyle>
          <a:p>
            <a:pPr lvl="0"/>
            <a:r>
              <a:rPr lang="en-US"/>
              <a:t>Infographic information goes here</a:t>
            </a:r>
          </a:p>
        </p:txBody>
      </p:sp>
      <p:sp>
        <p:nvSpPr>
          <p:cNvPr id="39" name="Picture Placeholder 24"/>
          <p:cNvSpPr>
            <a:spLocks noGrp="1" noChangeAspect="1"/>
          </p:cNvSpPr>
          <p:nvPr>
            <p:ph type="pic" sz="quarter" idx="50" hasCustomPrompt="1"/>
          </p:nvPr>
        </p:nvSpPr>
        <p:spPr>
          <a:xfrm>
            <a:off x="676652" y="1697188"/>
            <a:ext cx="1291932" cy="1291928"/>
          </a:xfrm>
          <a:prstGeom prst="ellipse">
            <a:avLst/>
          </a:prstGeom>
          <a:solidFill>
            <a:schemeClr val="accent1"/>
          </a:solidFill>
          <a:ln w="12700">
            <a:solidFill>
              <a:srgbClr val="04BAED"/>
            </a:solidFill>
          </a:ln>
        </p:spPr>
        <p:txBody>
          <a:bodyPr vert="horz" lIns="91440" tIns="91440" rIns="91440" bIns="91440" anchor="ctr" anchorCtr="0"/>
          <a:lstStyle>
            <a:lvl1pPr marL="0" indent="0" algn="ctr">
              <a:buNone/>
              <a:defRPr sz="1200">
                <a:solidFill>
                  <a:schemeClr val="bg1"/>
                </a:solidFill>
                <a:effectLst/>
              </a:defRPr>
            </a:lvl1pPr>
          </a:lstStyle>
          <a:p>
            <a:r>
              <a:rPr lang="en-US"/>
              <a:t>Insert icon</a:t>
            </a:r>
          </a:p>
        </p:txBody>
      </p:sp>
      <p:sp>
        <p:nvSpPr>
          <p:cNvPr id="40" name="Picture Placeholder 24"/>
          <p:cNvSpPr>
            <a:spLocks noGrp="1" noChangeAspect="1"/>
          </p:cNvSpPr>
          <p:nvPr>
            <p:ph type="pic" sz="quarter" idx="51" hasCustomPrompt="1"/>
          </p:nvPr>
        </p:nvSpPr>
        <p:spPr>
          <a:xfrm>
            <a:off x="2824730" y="1697188"/>
            <a:ext cx="1291932" cy="1291928"/>
          </a:xfrm>
          <a:prstGeom prst="ellipse">
            <a:avLst/>
          </a:prstGeom>
          <a:solidFill>
            <a:schemeClr val="accent1"/>
          </a:solidFill>
          <a:ln w="12700">
            <a:solidFill>
              <a:srgbClr val="04BAED"/>
            </a:solidFill>
          </a:ln>
        </p:spPr>
        <p:txBody>
          <a:bodyPr vert="horz" lIns="91440" tIns="91440" rIns="91440" bIns="91440" anchor="ctr" anchorCtr="0"/>
          <a:lstStyle>
            <a:lvl1pPr marL="0" indent="0" algn="ctr">
              <a:buNone/>
              <a:defRPr sz="1200">
                <a:solidFill>
                  <a:schemeClr val="bg1"/>
                </a:solidFill>
                <a:effectLst/>
              </a:defRPr>
            </a:lvl1pPr>
          </a:lstStyle>
          <a:p>
            <a:r>
              <a:rPr lang="en-US"/>
              <a:t>Insert icon</a:t>
            </a:r>
          </a:p>
        </p:txBody>
      </p:sp>
      <p:sp>
        <p:nvSpPr>
          <p:cNvPr id="41" name="Picture Placeholder 24"/>
          <p:cNvSpPr>
            <a:spLocks noGrp="1" noChangeAspect="1"/>
          </p:cNvSpPr>
          <p:nvPr>
            <p:ph type="pic" sz="quarter" idx="52" hasCustomPrompt="1"/>
          </p:nvPr>
        </p:nvSpPr>
        <p:spPr>
          <a:xfrm>
            <a:off x="4905696" y="1697188"/>
            <a:ext cx="1291932" cy="1291928"/>
          </a:xfrm>
          <a:prstGeom prst="ellipse">
            <a:avLst/>
          </a:prstGeom>
          <a:solidFill>
            <a:schemeClr val="accent1"/>
          </a:solidFill>
          <a:ln w="12700">
            <a:solidFill>
              <a:srgbClr val="04BAED"/>
            </a:solidFill>
          </a:ln>
        </p:spPr>
        <p:txBody>
          <a:bodyPr vert="horz" lIns="91440" tIns="91440" rIns="91440" bIns="91440" anchor="ctr" anchorCtr="0"/>
          <a:lstStyle>
            <a:lvl1pPr marL="0" indent="0" algn="ctr">
              <a:buNone/>
              <a:defRPr sz="1200">
                <a:solidFill>
                  <a:schemeClr val="bg1"/>
                </a:solidFill>
                <a:effectLst/>
              </a:defRPr>
            </a:lvl1pPr>
          </a:lstStyle>
          <a:p>
            <a:r>
              <a:rPr lang="en-US"/>
              <a:t>Insert icon</a:t>
            </a:r>
          </a:p>
        </p:txBody>
      </p:sp>
      <p:sp>
        <p:nvSpPr>
          <p:cNvPr id="42" name="Picture Placeholder 24"/>
          <p:cNvSpPr>
            <a:spLocks noGrp="1" noChangeAspect="1"/>
          </p:cNvSpPr>
          <p:nvPr>
            <p:ph type="pic" sz="quarter" idx="53" hasCustomPrompt="1"/>
          </p:nvPr>
        </p:nvSpPr>
        <p:spPr>
          <a:xfrm>
            <a:off x="7061645" y="1697188"/>
            <a:ext cx="1291932" cy="1291928"/>
          </a:xfrm>
          <a:prstGeom prst="ellipse">
            <a:avLst/>
          </a:prstGeom>
          <a:solidFill>
            <a:schemeClr val="accent1"/>
          </a:solidFill>
          <a:ln w="12700">
            <a:solidFill>
              <a:srgbClr val="04BAED"/>
            </a:solidFill>
          </a:ln>
        </p:spPr>
        <p:txBody>
          <a:bodyPr vert="horz" lIns="91440" tIns="91440" rIns="91440" bIns="91440" anchor="ctr" anchorCtr="0"/>
          <a:lstStyle>
            <a:lvl1pPr marL="0" indent="0" algn="ctr">
              <a:buNone/>
              <a:defRPr sz="1200">
                <a:solidFill>
                  <a:schemeClr val="bg1"/>
                </a:solidFill>
                <a:effectLst/>
              </a:defRPr>
            </a:lvl1pPr>
          </a:lstStyle>
          <a:p>
            <a:r>
              <a:rPr lang="en-US"/>
              <a:t>Insert icon</a:t>
            </a:r>
          </a:p>
        </p:txBody>
      </p:sp>
      <p:sp>
        <p:nvSpPr>
          <p:cNvPr id="34" name="Title 1">
            <a:extLst>
              <a:ext uri="{FF2B5EF4-FFF2-40B4-BE49-F238E27FC236}">
                <a16:creationId xmlns:a16="http://schemas.microsoft.com/office/drawing/2014/main" id="{B9B7259F-8B24-954E-933B-C9ECF164FC9B}"/>
              </a:ext>
            </a:extLst>
          </p:cNvPr>
          <p:cNvSpPr>
            <a:spLocks noGrp="1"/>
          </p:cNvSpPr>
          <p:nvPr>
            <p:ph type="title"/>
          </p:nvPr>
        </p:nvSpPr>
        <p:spPr>
          <a:xfrm>
            <a:off x="350520" y="128542"/>
            <a:ext cx="8458200" cy="994172"/>
          </a:xfrm>
          <a:prstGeom prst="rect">
            <a:avLst/>
          </a:prstGeom>
        </p:spPr>
        <p:txBody>
          <a:bodyPr anchor="ctr"/>
          <a:lstStyle>
            <a:lvl1pPr>
              <a:defRPr b="1" i="0">
                <a:solidFill>
                  <a:srgbClr val="5E6A71"/>
                </a:solidFill>
                <a:latin typeface="Arial" panose="020B0604020202020204" pitchFamily="34" charset="0"/>
                <a:cs typeface="Arial" panose="020B0604020202020204" pitchFamily="34" charset="0"/>
              </a:defRPr>
            </a:lvl1pPr>
          </a:lstStyle>
          <a:p>
            <a:r>
              <a:rPr lang="en-US"/>
              <a:t>Click to edit Master title style</a:t>
            </a:r>
          </a:p>
        </p:txBody>
      </p:sp>
      <p:sp>
        <p:nvSpPr>
          <p:cNvPr id="12" name="TextBox 11">
            <a:extLst>
              <a:ext uri="{FF2B5EF4-FFF2-40B4-BE49-F238E27FC236}">
                <a16:creationId xmlns:a16="http://schemas.microsoft.com/office/drawing/2014/main" id="{83123B84-1F4F-344D-BF37-700E41982FA1}"/>
              </a:ext>
            </a:extLst>
          </p:cNvPr>
          <p:cNvSpPr txBox="1"/>
          <p:nvPr userDrawn="1"/>
        </p:nvSpPr>
        <p:spPr>
          <a:xfrm>
            <a:off x="6659881" y="4830296"/>
            <a:ext cx="1902552" cy="207749"/>
          </a:xfrm>
          <a:prstGeom prst="rect">
            <a:avLst/>
          </a:prstGeom>
          <a:noFill/>
        </p:spPr>
        <p:txBody>
          <a:bodyPr wrap="square" rtlCol="0">
            <a:spAutoFit/>
          </a:bodyPr>
          <a:lstStyle/>
          <a:p>
            <a:pPr marL="0" marR="0" indent="0" algn="r" defTabSz="342789" rtl="0" eaLnBrk="1" fontAlgn="auto" latinLnBrk="0" hangingPunct="1">
              <a:lnSpc>
                <a:spcPct val="100000"/>
              </a:lnSpc>
              <a:spcBef>
                <a:spcPts val="0"/>
              </a:spcBef>
              <a:spcAft>
                <a:spcPts val="0"/>
              </a:spcAft>
              <a:buClrTx/>
              <a:buSzTx/>
              <a:buFontTx/>
              <a:buNone/>
              <a:tabLst/>
              <a:defRPr/>
            </a:pPr>
            <a:r>
              <a:rPr lang="en-US" sz="750" b="0" i="0">
                <a:solidFill>
                  <a:srgbClr val="5E6A71"/>
                </a:solidFill>
                <a:latin typeface="Arial" panose="020B0604020202020204" pitchFamily="34" charset="0"/>
                <a:cs typeface="Arial" panose="020B0604020202020204" pitchFamily="34" charset="0"/>
              </a:rPr>
              <a:t>Clean Cities Coalition Network</a:t>
            </a:r>
            <a:r>
              <a:rPr lang="en-US" sz="750" b="0" i="0" baseline="0">
                <a:solidFill>
                  <a:srgbClr val="5E6A71"/>
                </a:solidFill>
                <a:latin typeface="Arial" panose="020B0604020202020204" pitchFamily="34" charset="0"/>
                <a:cs typeface="Arial" panose="020B0604020202020204" pitchFamily="34" charset="0"/>
              </a:rPr>
              <a:t>    </a:t>
            </a:r>
            <a:r>
              <a:rPr lang="en-US" sz="750" b="0" i="0">
                <a:solidFill>
                  <a:srgbClr val="5E6A71"/>
                </a:solidFill>
                <a:latin typeface="Arial" panose="020B0604020202020204" pitchFamily="34" charset="0"/>
                <a:cs typeface="Arial" panose="020B0604020202020204" pitchFamily="34" charset="0"/>
              </a:rPr>
              <a:t>|    </a:t>
            </a:r>
            <a:fld id="{BFD71CF8-5198-8441-A7C0-DC22FD64CBE4}" type="slidenum">
              <a:rPr lang="en-US" sz="750" b="0" i="0">
                <a:solidFill>
                  <a:srgbClr val="5E6A71"/>
                </a:solidFill>
                <a:latin typeface="Arial" panose="020B0604020202020204" pitchFamily="34" charset="0"/>
                <a:cs typeface="Arial" panose="020B0604020202020204" pitchFamily="34" charset="0"/>
              </a:rPr>
              <a:pPr marL="0" marR="0" indent="0" algn="r" defTabSz="342789" rtl="0" eaLnBrk="1" fontAlgn="auto" latinLnBrk="0" hangingPunct="1">
                <a:lnSpc>
                  <a:spcPct val="100000"/>
                </a:lnSpc>
                <a:spcBef>
                  <a:spcPts val="0"/>
                </a:spcBef>
                <a:spcAft>
                  <a:spcPts val="0"/>
                </a:spcAft>
                <a:buClrTx/>
                <a:buSzTx/>
                <a:buFontTx/>
                <a:buNone/>
                <a:tabLst/>
                <a:defRPr/>
              </a:pPr>
              <a:t>‹#›</a:t>
            </a:fld>
            <a:endParaRPr lang="en-US" sz="750" b="0" i="0">
              <a:solidFill>
                <a:srgbClr val="5E6A7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6584630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userDrawn="1">
  <p:cSld name="3_Content Slide -  Vertical Blue/photo">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11E2CF7-BB8A-744F-BD1E-47B044D36A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481328" cy="5196017"/>
          </a:xfrm>
          <a:prstGeom prst="rect">
            <a:avLst/>
          </a:prstGeom>
        </p:spPr>
      </p:pic>
      <p:sp>
        <p:nvSpPr>
          <p:cNvPr id="13" name="Text Placeholder 7">
            <a:extLst>
              <a:ext uri="{FF2B5EF4-FFF2-40B4-BE49-F238E27FC236}">
                <a16:creationId xmlns:a16="http://schemas.microsoft.com/office/drawing/2014/main" id="{A8889CC1-1B54-4447-A72C-33A5302A87A9}"/>
              </a:ext>
            </a:extLst>
          </p:cNvPr>
          <p:cNvSpPr>
            <a:spLocks noGrp="1"/>
          </p:cNvSpPr>
          <p:nvPr>
            <p:ph type="body" sz="quarter" idx="52" hasCustomPrompt="1"/>
          </p:nvPr>
        </p:nvSpPr>
        <p:spPr>
          <a:xfrm>
            <a:off x="184835" y="2496265"/>
            <a:ext cx="1121614" cy="1729391"/>
          </a:xfrm>
        </p:spPr>
        <p:txBody>
          <a:bodyPr lIns="0" tIns="0" rIns="0" bIns="0" anchor="t">
            <a:noAutofit/>
          </a:bodyPr>
          <a:lstStyle>
            <a:lvl1pPr marL="0" indent="0">
              <a:buNone/>
              <a:defRPr sz="1349" b="0">
                <a:solidFill>
                  <a:schemeClr val="bg1"/>
                </a:solidFill>
              </a:defRPr>
            </a:lvl1pPr>
          </a:lstStyle>
          <a:p>
            <a:pPr lvl="0"/>
            <a:r>
              <a:rPr lang="en-US"/>
              <a:t>Supporting text</a:t>
            </a:r>
          </a:p>
        </p:txBody>
      </p:sp>
      <p:sp>
        <p:nvSpPr>
          <p:cNvPr id="15" name="Text Placeholder 7">
            <a:extLst>
              <a:ext uri="{FF2B5EF4-FFF2-40B4-BE49-F238E27FC236}">
                <a16:creationId xmlns:a16="http://schemas.microsoft.com/office/drawing/2014/main" id="{69218DB5-BED1-40B8-B041-32302A45713E}"/>
              </a:ext>
            </a:extLst>
          </p:cNvPr>
          <p:cNvSpPr>
            <a:spLocks noGrp="1"/>
          </p:cNvSpPr>
          <p:nvPr>
            <p:ph type="body" sz="quarter" idx="54" hasCustomPrompt="1"/>
          </p:nvPr>
        </p:nvSpPr>
        <p:spPr>
          <a:xfrm>
            <a:off x="184835" y="379213"/>
            <a:ext cx="1121614" cy="1826468"/>
          </a:xfrm>
          <a:prstGeom prst="rect">
            <a:avLst/>
          </a:prstGeom>
        </p:spPr>
        <p:txBody>
          <a:bodyPr lIns="0" tIns="0" rIns="0" bIns="0" anchor="b">
            <a:noAutofit/>
          </a:bodyPr>
          <a:lstStyle>
            <a:lvl1pPr marL="0" indent="0" algn="l">
              <a:spcBef>
                <a:spcPts val="0"/>
              </a:spcBef>
              <a:buNone/>
              <a:defRPr sz="2099" b="1">
                <a:solidFill>
                  <a:schemeClr val="bg1"/>
                </a:solidFill>
              </a:defRPr>
            </a:lvl1pPr>
          </a:lstStyle>
          <a:p>
            <a:pPr lvl="0"/>
            <a:r>
              <a:rPr lang="en-US"/>
              <a:t>Headline</a:t>
            </a:r>
          </a:p>
          <a:p>
            <a:pPr lvl="0"/>
            <a:r>
              <a:rPr lang="en-US"/>
              <a:t>Text</a:t>
            </a:r>
          </a:p>
        </p:txBody>
      </p:sp>
      <p:sp>
        <p:nvSpPr>
          <p:cNvPr id="17" name="Picture Placeholder 2">
            <a:extLst>
              <a:ext uri="{FF2B5EF4-FFF2-40B4-BE49-F238E27FC236}">
                <a16:creationId xmlns:a16="http://schemas.microsoft.com/office/drawing/2014/main" id="{C6D13D3A-C20E-4ED4-8491-4531FA3664B1}"/>
              </a:ext>
            </a:extLst>
          </p:cNvPr>
          <p:cNvSpPr>
            <a:spLocks noGrp="1"/>
          </p:cNvSpPr>
          <p:nvPr>
            <p:ph type="pic" sz="quarter" idx="55" hasCustomPrompt="1"/>
          </p:nvPr>
        </p:nvSpPr>
        <p:spPr>
          <a:xfrm>
            <a:off x="1481328" y="0"/>
            <a:ext cx="7662671" cy="5131652"/>
          </a:xfrm>
          <a:prstGeom prst="rect">
            <a:avLst/>
          </a:prstGeom>
          <a:solidFill>
            <a:schemeClr val="bg1"/>
          </a:solidFill>
        </p:spPr>
        <p:txBody>
          <a:bodyPr/>
          <a:lstStyle>
            <a:lvl1pPr marL="0" indent="0" algn="ctr">
              <a:buNone/>
              <a:defRPr/>
            </a:lvl1pPr>
          </a:lstStyle>
          <a:p>
            <a:r>
              <a:rPr lang="en-US"/>
              <a:t>Insert Photo or Graphic</a:t>
            </a:r>
          </a:p>
        </p:txBody>
      </p:sp>
      <p:sp>
        <p:nvSpPr>
          <p:cNvPr id="9" name="TextBox 8">
            <a:extLst>
              <a:ext uri="{FF2B5EF4-FFF2-40B4-BE49-F238E27FC236}">
                <a16:creationId xmlns:a16="http://schemas.microsoft.com/office/drawing/2014/main" id="{41AA7A2A-E49E-4D49-ADB9-5AA5BB9624A1}"/>
              </a:ext>
            </a:extLst>
          </p:cNvPr>
          <p:cNvSpPr txBox="1"/>
          <p:nvPr userDrawn="1"/>
        </p:nvSpPr>
        <p:spPr>
          <a:xfrm>
            <a:off x="6659881" y="4830296"/>
            <a:ext cx="1902552" cy="207749"/>
          </a:xfrm>
          <a:prstGeom prst="rect">
            <a:avLst/>
          </a:prstGeom>
          <a:noFill/>
        </p:spPr>
        <p:txBody>
          <a:bodyPr wrap="square" rtlCol="0">
            <a:spAutoFit/>
          </a:bodyPr>
          <a:lstStyle/>
          <a:p>
            <a:pPr marL="0" marR="0" indent="0" algn="r" defTabSz="342797" rtl="0" eaLnBrk="1" fontAlgn="auto" latinLnBrk="0" hangingPunct="1">
              <a:lnSpc>
                <a:spcPct val="100000"/>
              </a:lnSpc>
              <a:spcBef>
                <a:spcPts val="0"/>
              </a:spcBef>
              <a:spcAft>
                <a:spcPts val="0"/>
              </a:spcAft>
              <a:buClrTx/>
              <a:buSzTx/>
              <a:buFontTx/>
              <a:buNone/>
              <a:tabLst/>
              <a:defRPr/>
            </a:pPr>
            <a:r>
              <a:rPr lang="en-US" sz="750" b="0" i="0">
                <a:solidFill>
                  <a:srgbClr val="5E6A71"/>
                </a:solidFill>
                <a:latin typeface="Arial" panose="020B0604020202020204" pitchFamily="34" charset="0"/>
                <a:cs typeface="Arial" panose="020B0604020202020204" pitchFamily="34" charset="0"/>
              </a:rPr>
              <a:t>Clean Cities Coalition Network</a:t>
            </a:r>
            <a:r>
              <a:rPr lang="en-US" sz="750" b="0" i="0" baseline="0">
                <a:solidFill>
                  <a:srgbClr val="5E6A71"/>
                </a:solidFill>
                <a:latin typeface="Arial" panose="020B0604020202020204" pitchFamily="34" charset="0"/>
                <a:cs typeface="Arial" panose="020B0604020202020204" pitchFamily="34" charset="0"/>
              </a:rPr>
              <a:t>    </a:t>
            </a:r>
            <a:r>
              <a:rPr lang="en-US" sz="750" b="0" i="0">
                <a:solidFill>
                  <a:srgbClr val="5E6A71"/>
                </a:solidFill>
                <a:latin typeface="Arial" panose="020B0604020202020204" pitchFamily="34" charset="0"/>
                <a:cs typeface="Arial" panose="020B0604020202020204" pitchFamily="34" charset="0"/>
              </a:rPr>
              <a:t>|    </a:t>
            </a:r>
            <a:fld id="{BFD71CF8-5198-8441-A7C0-DC22FD64CBE4}" type="slidenum">
              <a:rPr lang="en-US" sz="750" b="0" i="0">
                <a:solidFill>
                  <a:srgbClr val="5E6A71"/>
                </a:solidFill>
                <a:latin typeface="Arial" panose="020B0604020202020204" pitchFamily="34" charset="0"/>
                <a:cs typeface="Arial" panose="020B0604020202020204" pitchFamily="34" charset="0"/>
              </a:rPr>
              <a:pPr marL="0" marR="0" indent="0" algn="r" defTabSz="342797" rtl="0" eaLnBrk="1" fontAlgn="auto" latinLnBrk="0" hangingPunct="1">
                <a:lnSpc>
                  <a:spcPct val="100000"/>
                </a:lnSpc>
                <a:spcBef>
                  <a:spcPts val="0"/>
                </a:spcBef>
                <a:spcAft>
                  <a:spcPts val="0"/>
                </a:spcAft>
                <a:buClrTx/>
                <a:buSzTx/>
                <a:buFontTx/>
                <a:buNone/>
                <a:tabLst/>
                <a:defRPr/>
              </a:pPr>
              <a:t>‹#›</a:t>
            </a:fld>
            <a:endParaRPr lang="en-US" sz="750" b="0" i="0">
              <a:solidFill>
                <a:srgbClr val="5E6A7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544895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Icons Slide – Yellow">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B47841D7-A267-F546-F053-5801BEB37AEE}"/>
              </a:ext>
            </a:extLst>
          </p:cNvPr>
          <p:cNvSpPr/>
          <p:nvPr userDrawn="1"/>
        </p:nvSpPr>
        <p:spPr>
          <a:xfrm>
            <a:off x="3850105" y="-28763"/>
            <a:ext cx="5293895" cy="5201026"/>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4936" h="5162750">
                <a:moveTo>
                  <a:pt x="115045" y="9625"/>
                </a:moveTo>
                <a:lnTo>
                  <a:pt x="5254936" y="0"/>
                </a:lnTo>
                <a:lnTo>
                  <a:pt x="5254936" y="5143500"/>
                </a:lnTo>
                <a:lnTo>
                  <a:pt x="750312" y="5162750"/>
                </a:lnTo>
                <a:cubicBezTo>
                  <a:pt x="-459" y="3653589"/>
                  <a:pt x="-135211" y="1643914"/>
                  <a:pt x="115045" y="9625"/>
                </a:cubicBezTo>
                <a:close/>
              </a:path>
            </a:pathLst>
          </a:cu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3EA338E-BF00-02FD-0790-1143D37A51C1}"/>
              </a:ext>
            </a:extLst>
          </p:cNvPr>
          <p:cNvSpPr/>
          <p:nvPr userDrawn="1"/>
        </p:nvSpPr>
        <p:spPr>
          <a:xfrm>
            <a:off x="4848726" y="749055"/>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775826" y="83733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775826" y="1132042"/>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983263" y="883592"/>
            <a:ext cx="556426" cy="556426"/>
          </a:xfrm>
        </p:spPr>
        <p:txBody>
          <a:bodyPr>
            <a:normAutofit/>
          </a:bodyPr>
          <a:lstStyle>
            <a:lvl1pPr marL="0" indent="0">
              <a:buNone/>
              <a:defRPr sz="1000"/>
            </a:lvl1pPr>
          </a:lstStyle>
          <a:p>
            <a:r>
              <a:rPr lang="en-US"/>
              <a:t>icon</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775826" y="190350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775826" y="2198208"/>
            <a:ext cx="2730500"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775826" y="300399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775826" y="3298700"/>
            <a:ext cx="2730500" cy="392113"/>
          </a:xfrm>
        </p:spPr>
        <p:txBody>
          <a:bodyPr lIns="0" tIns="0" rIns="0" bIns="0">
            <a:noAutofit/>
          </a:bodyPr>
          <a:lstStyle>
            <a:lvl1pPr marL="0" indent="0">
              <a:buNone/>
              <a:defRPr sz="1200"/>
            </a:lvl1pPr>
          </a:lstStyle>
          <a:p>
            <a:pPr lvl="0"/>
            <a:r>
              <a:rPr lang="en-US"/>
              <a:t>Body text</a:t>
            </a:r>
          </a:p>
        </p:txBody>
      </p:sp>
      <p:sp>
        <p:nvSpPr>
          <p:cNvPr id="4" name="Oval 3">
            <a:extLst>
              <a:ext uri="{FF2B5EF4-FFF2-40B4-BE49-F238E27FC236}">
                <a16:creationId xmlns:a16="http://schemas.microsoft.com/office/drawing/2014/main" id="{A58EF01F-4CB1-54E6-E15E-1F7C472B1D4F}"/>
              </a:ext>
            </a:extLst>
          </p:cNvPr>
          <p:cNvSpPr/>
          <p:nvPr userDrawn="1"/>
        </p:nvSpPr>
        <p:spPr>
          <a:xfrm>
            <a:off x="4848726" y="183892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7">
            <a:extLst>
              <a:ext uri="{FF2B5EF4-FFF2-40B4-BE49-F238E27FC236}">
                <a16:creationId xmlns:a16="http://schemas.microsoft.com/office/drawing/2014/main" id="{B549FABF-F401-0D12-D1E5-F1AAFF1530B4}"/>
              </a:ext>
            </a:extLst>
          </p:cNvPr>
          <p:cNvSpPr>
            <a:spLocks noGrp="1"/>
          </p:cNvSpPr>
          <p:nvPr>
            <p:ph type="pic" sz="quarter" idx="29" hasCustomPrompt="1"/>
          </p:nvPr>
        </p:nvSpPr>
        <p:spPr>
          <a:xfrm>
            <a:off x="4983263" y="1973458"/>
            <a:ext cx="556426" cy="556426"/>
          </a:xfrm>
        </p:spPr>
        <p:txBody>
          <a:bodyPr>
            <a:normAutofit/>
          </a:bodyPr>
          <a:lstStyle>
            <a:lvl1pPr marL="0" indent="0">
              <a:buNone/>
              <a:defRPr sz="1000"/>
            </a:lvl1pPr>
          </a:lstStyle>
          <a:p>
            <a:r>
              <a:rPr lang="en-US"/>
              <a:t>icon</a:t>
            </a:r>
          </a:p>
        </p:txBody>
      </p:sp>
      <p:sp>
        <p:nvSpPr>
          <p:cNvPr id="16" name="Oval 15">
            <a:extLst>
              <a:ext uri="{FF2B5EF4-FFF2-40B4-BE49-F238E27FC236}">
                <a16:creationId xmlns:a16="http://schemas.microsoft.com/office/drawing/2014/main" id="{0A2EC7A4-AE8D-CDE7-1556-9330C7851573}"/>
              </a:ext>
            </a:extLst>
          </p:cNvPr>
          <p:cNvSpPr/>
          <p:nvPr userDrawn="1"/>
        </p:nvSpPr>
        <p:spPr>
          <a:xfrm>
            <a:off x="4848726" y="2928787"/>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17">
            <a:extLst>
              <a:ext uri="{FF2B5EF4-FFF2-40B4-BE49-F238E27FC236}">
                <a16:creationId xmlns:a16="http://schemas.microsoft.com/office/drawing/2014/main" id="{3B667783-E48A-63B7-3A9C-AF98B0C3937D}"/>
              </a:ext>
            </a:extLst>
          </p:cNvPr>
          <p:cNvSpPr>
            <a:spLocks noGrp="1"/>
          </p:cNvSpPr>
          <p:nvPr>
            <p:ph type="pic" sz="quarter" idx="30" hasCustomPrompt="1"/>
          </p:nvPr>
        </p:nvSpPr>
        <p:spPr>
          <a:xfrm>
            <a:off x="4983263" y="3063324"/>
            <a:ext cx="556426" cy="556426"/>
          </a:xfrm>
        </p:spPr>
        <p:txBody>
          <a:bodyPr>
            <a:normAutofit/>
          </a:bodyPr>
          <a:lstStyle>
            <a:lvl1pPr marL="0" indent="0">
              <a:buNone/>
              <a:defRPr sz="1000"/>
            </a:lvl1pPr>
          </a:lstStyle>
          <a:p>
            <a:r>
              <a:rPr lang="en-US"/>
              <a:t>icon</a:t>
            </a:r>
          </a:p>
        </p:txBody>
      </p:sp>
      <p:sp>
        <p:nvSpPr>
          <p:cNvPr id="3" name="Footer Placeholder 18">
            <a:extLst>
              <a:ext uri="{FF2B5EF4-FFF2-40B4-BE49-F238E27FC236}">
                <a16:creationId xmlns:a16="http://schemas.microsoft.com/office/drawing/2014/main" id="{1F054D45-4B54-C1DD-D4B9-B6C155A62C90}"/>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7" name="Slide Number Placeholder 19">
            <a:extLst>
              <a:ext uri="{FF2B5EF4-FFF2-40B4-BE49-F238E27FC236}">
                <a16:creationId xmlns:a16="http://schemas.microsoft.com/office/drawing/2014/main" id="{829631EE-BE68-81A0-1CDC-21E9162F1C70}"/>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141601024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21" name="Picture 3" descr="shutterstock_99958220ppt.jpg"/>
          <p:cNvPicPr>
            <a:picLocks noChangeAspect="1"/>
          </p:cNvPicPr>
          <p:nvPr userDrawn="1"/>
        </p:nvPicPr>
        <p:blipFill rotWithShape="1">
          <a:blip r:embed="rId2" cstate="print">
            <a:extLst>
              <a:ext uri="{28A0092B-C50C-407E-A947-70E740481C1C}">
                <a14:useLocalDpi xmlns:a14="http://schemas.microsoft.com/office/drawing/2010/main"/>
              </a:ext>
            </a:extLst>
          </a:blip>
          <a:srcRect l="-1844"/>
          <a:stretch/>
        </p:blipFill>
        <p:spPr bwMode="auto">
          <a:xfrm>
            <a:off x="-70719" y="3928071"/>
            <a:ext cx="3154088" cy="1249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2" descr="stock-photo-13136166-gear-bearings-in-steel-and-titanium.jpg"/>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bwMode="auto">
          <a:xfrm>
            <a:off x="3076294" y="3790863"/>
            <a:ext cx="2298383" cy="1356182"/>
          </a:xfrm>
          <a:prstGeom prst="rect">
            <a:avLst/>
          </a:prstGeom>
          <a:noFill/>
          <a:ln w="9525">
            <a:noFill/>
            <a:miter lim="800000"/>
            <a:headEnd/>
            <a:tailEnd/>
          </a:ln>
        </p:spPr>
      </p:pic>
      <p:pic>
        <p:nvPicPr>
          <p:cNvPr id="15" name="Picture 14"/>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6534" y="2568637"/>
            <a:ext cx="4479880" cy="1433042"/>
          </a:xfrm>
          <a:prstGeom prst="rect">
            <a:avLst/>
          </a:prstGeom>
        </p:spPr>
      </p:pic>
      <p:pic>
        <p:nvPicPr>
          <p:cNvPr id="6" name="Picture 14" descr="EERE identifier_vert_2017_top bleed_BC.jp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647870" y="1"/>
            <a:ext cx="1374339" cy="10025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9" name="Subtitle 2"/>
          <p:cNvSpPr>
            <a:spLocks noGrp="1"/>
          </p:cNvSpPr>
          <p:nvPr>
            <p:ph type="subTitle" idx="1"/>
          </p:nvPr>
        </p:nvSpPr>
        <p:spPr>
          <a:xfrm>
            <a:off x="554341" y="1158541"/>
            <a:ext cx="8269754" cy="527123"/>
          </a:xfrm>
          <a:prstGeom prst="rect">
            <a:avLst/>
          </a:prstGeom>
        </p:spPr>
        <p:txBody>
          <a:bodyPr>
            <a:normAutofit/>
          </a:bodyPr>
          <a:lstStyle>
            <a:lvl1pPr marL="0" indent="0" algn="l">
              <a:buNone/>
              <a:defRPr sz="3000" b="1" i="0">
                <a:solidFill>
                  <a:srgbClr val="282B2E"/>
                </a:solidFill>
                <a:latin typeface="+mj-lt"/>
                <a:cs typeface="Aria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20" name="Text Placeholder 17"/>
          <p:cNvSpPr>
            <a:spLocks noGrp="1"/>
          </p:cNvSpPr>
          <p:nvPr>
            <p:ph type="body" sz="quarter" idx="10"/>
          </p:nvPr>
        </p:nvSpPr>
        <p:spPr>
          <a:xfrm>
            <a:off x="554669" y="1800570"/>
            <a:ext cx="4171052" cy="248344"/>
          </a:xfrm>
          <a:prstGeom prst="rect">
            <a:avLst/>
          </a:prstGeom>
        </p:spPr>
        <p:txBody>
          <a:bodyPr/>
          <a:lstStyle>
            <a:lvl1pPr marL="0" marR="0" indent="0" algn="l" defTabSz="342900" rtl="0" eaLnBrk="1" fontAlgn="auto" latinLnBrk="0" hangingPunct="1">
              <a:lnSpc>
                <a:spcPct val="100000"/>
              </a:lnSpc>
              <a:spcBef>
                <a:spcPct val="20000"/>
              </a:spcBef>
              <a:spcAft>
                <a:spcPts val="0"/>
              </a:spcAft>
              <a:buClrTx/>
              <a:buSzTx/>
              <a:buFontTx/>
              <a:buNone/>
              <a:tabLst/>
              <a:defRPr kumimoji="0" lang="en-US" sz="1200" b="1" i="0" u="none" strike="noStrike" kern="1200" cap="none" spc="0" normalizeH="0" baseline="0" noProof="0">
                <a:ln>
                  <a:noFill/>
                </a:ln>
                <a:solidFill>
                  <a:srgbClr val="282B2E"/>
                </a:solidFill>
                <a:effectLst/>
                <a:uLnTx/>
                <a:uFillTx/>
                <a:latin typeface="+mn-lt"/>
                <a:cs typeface="Arial"/>
              </a:defRPr>
            </a:lvl1pPr>
          </a:lstStyle>
          <a:p>
            <a:pPr lvl="0"/>
            <a:r>
              <a:rPr lang="en-US" noProof="0"/>
              <a:t>Click to edit Master text styles</a:t>
            </a:r>
          </a:p>
        </p:txBody>
      </p:sp>
      <p:sp>
        <p:nvSpPr>
          <p:cNvPr id="22" name="Text Placeholder 18"/>
          <p:cNvSpPr>
            <a:spLocks noGrp="1"/>
          </p:cNvSpPr>
          <p:nvPr>
            <p:ph type="body" sz="quarter" idx="13"/>
          </p:nvPr>
        </p:nvSpPr>
        <p:spPr>
          <a:xfrm>
            <a:off x="559106" y="2136432"/>
            <a:ext cx="1854939" cy="216515"/>
          </a:xfrm>
          <a:prstGeom prst="rect">
            <a:avLst/>
          </a:prstGeom>
        </p:spPr>
        <p:txBody>
          <a:bodyPr>
            <a:normAutofit/>
          </a:bodyPr>
          <a:lstStyle>
            <a:lvl1pPr>
              <a:buNone/>
              <a:defRPr sz="900">
                <a:solidFill>
                  <a:srgbClr val="282B2E"/>
                </a:solidFill>
                <a:latin typeface="+mn-lt"/>
                <a:cs typeface="Arial"/>
              </a:defRPr>
            </a:lvl1pPr>
            <a:lvl5pPr>
              <a:defRPr/>
            </a:lvl5pPr>
          </a:lstStyle>
          <a:p>
            <a:pPr lvl="0"/>
            <a:r>
              <a:rPr lang="en-US"/>
              <a:t>Click to edit Master text styles</a:t>
            </a:r>
          </a:p>
        </p:txBody>
      </p:sp>
      <p:pic>
        <p:nvPicPr>
          <p:cNvPr id="16" name="Picture 15"/>
          <p:cNvPicPr>
            <a:picLocks noChangeAspect="1"/>
          </p:cNvPicPr>
          <p:nvPr userDrawn="1"/>
        </p:nvPicPr>
        <p:blipFill rotWithShape="1">
          <a:blip r:embed="rId6" cstate="print">
            <a:extLst>
              <a:ext uri="{28A0092B-C50C-407E-A947-70E740481C1C}">
                <a14:useLocalDpi xmlns:a14="http://schemas.microsoft.com/office/drawing/2010/main"/>
              </a:ext>
            </a:extLst>
          </a:blip>
          <a:srcRect/>
          <a:stretch/>
        </p:blipFill>
        <p:spPr>
          <a:xfrm>
            <a:off x="5358242" y="3662315"/>
            <a:ext cx="3778416" cy="1481875"/>
          </a:xfrm>
          <a:prstGeom prst="rect">
            <a:avLst/>
          </a:prstGeom>
        </p:spPr>
      </p:pic>
      <p:sp>
        <p:nvSpPr>
          <p:cNvPr id="17" name="Rectangle 16"/>
          <p:cNvSpPr/>
          <p:nvPr userDrawn="1"/>
        </p:nvSpPr>
        <p:spPr>
          <a:xfrm>
            <a:off x="6954767" y="2568833"/>
            <a:ext cx="2194391" cy="1432845"/>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pic>
        <p:nvPicPr>
          <p:cNvPr id="18" name="Picture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314912" y="2583598"/>
            <a:ext cx="1691590" cy="1319099"/>
          </a:xfrm>
          <a:prstGeom prst="rect">
            <a:avLst/>
          </a:prstGeom>
        </p:spPr>
      </p:pic>
      <p:pic>
        <p:nvPicPr>
          <p:cNvPr id="23" name="Picture 2" descr="shutterstock_56070025ppt.jpg"/>
          <p:cNvPicPr>
            <a:picLocks noChangeAspect="1"/>
          </p:cNvPicPr>
          <p:nvPr userDrawn="1"/>
        </p:nvPicPr>
        <p:blipFill rotWithShape="1">
          <a:blip r:embed="rId8" cstate="print">
            <a:extLst>
              <a:ext uri="{28A0092B-C50C-407E-A947-70E740481C1C}">
                <a14:useLocalDpi xmlns:a14="http://schemas.microsoft.com/office/drawing/2010/main"/>
              </a:ext>
            </a:extLst>
          </a:blip>
          <a:srcRect/>
          <a:stretch/>
        </p:blipFill>
        <p:spPr bwMode="auto">
          <a:xfrm>
            <a:off x="4093078" y="2568833"/>
            <a:ext cx="2992596" cy="1432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24924756"/>
      </p:ext>
    </p:extLst>
  </p:cSld>
  <p:clrMapOvr>
    <a:masterClrMapping/>
  </p:clrMapOvr>
  <p:hf hdr="0" ftr="0" dt="0"/>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1 column - whi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Content Placeholder 6"/>
          <p:cNvSpPr>
            <a:spLocks noGrp="1"/>
          </p:cNvSpPr>
          <p:nvPr>
            <p:ph sz="quarter" idx="10"/>
          </p:nvPr>
        </p:nvSpPr>
        <p:spPr>
          <a:xfrm>
            <a:off x="358212" y="784900"/>
            <a:ext cx="8427200" cy="402802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73448853"/>
      </p:ext>
    </p:extLst>
  </p:cSld>
  <p:clrMapOvr>
    <a:masterClrMapping/>
  </p:clrMapOvr>
  <p:hf hdr="0" ftr="0" dt="0"/>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2 column - whi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Content Placeholder 2"/>
          <p:cNvSpPr>
            <a:spLocks noGrp="1"/>
          </p:cNvSpPr>
          <p:nvPr>
            <p:ph sz="half" idx="1"/>
          </p:nvPr>
        </p:nvSpPr>
        <p:spPr>
          <a:xfrm>
            <a:off x="375019" y="1258486"/>
            <a:ext cx="4129746" cy="3200400"/>
          </a:xfrm>
          <a:prstGeom prst="rect">
            <a:avLst/>
          </a:prstGeom>
        </p:spPr>
        <p:txBody>
          <a:bodyPr/>
          <a:lstStyle>
            <a:lvl1pPr marL="137160" indent="-137160">
              <a:defRPr sz="1650" b="0" baseline="0"/>
            </a:lvl1pPr>
            <a:lvl2pPr>
              <a:buSzPct val="80000"/>
              <a:buFont typeface="Courier New" pitchFamily="49" charset="0"/>
              <a:buChar char="o"/>
              <a:defRPr lang="en-US" sz="1650" kern="1200" dirty="0" smtClean="0">
                <a:solidFill>
                  <a:schemeClr val="tx1"/>
                </a:solidFill>
                <a:latin typeface="+mn-lt"/>
                <a:ea typeface="+mn-ea"/>
                <a:cs typeface="+mn-cs"/>
              </a:defRPr>
            </a:lvl2pPr>
            <a:lvl3pPr>
              <a:buFont typeface="Calibri" pitchFamily="34" charset="0"/>
              <a:buChar char="–"/>
              <a:defRPr sz="1500"/>
            </a:lvl3pPr>
            <a:lvl4pPr>
              <a:buFont typeface="Wingdings" pitchFamily="2" charset="2"/>
              <a:buChar cha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p:cNvSpPr>
            <a:spLocks noGrp="1"/>
          </p:cNvSpPr>
          <p:nvPr>
            <p:ph sz="half" idx="2"/>
          </p:nvPr>
        </p:nvSpPr>
        <p:spPr>
          <a:xfrm>
            <a:off x="4737847" y="1258486"/>
            <a:ext cx="4249271" cy="3200400"/>
          </a:xfrm>
          <a:prstGeom prst="rect">
            <a:avLst/>
          </a:prstGeom>
        </p:spPr>
        <p:txBody>
          <a:bodyPr/>
          <a:lstStyle>
            <a:lvl1pPr marL="137160" indent="-137160">
              <a:defRPr sz="1650" b="0"/>
            </a:lvl1pPr>
            <a:lvl2pPr>
              <a:buSzPct val="80000"/>
              <a:buFont typeface="Courier New" pitchFamily="49" charset="0"/>
              <a:buChar char="o"/>
              <a:defRPr sz="1650"/>
            </a:lvl2pPr>
            <a:lvl3pPr>
              <a:buFont typeface="Calibri" pitchFamily="34" charset="0"/>
              <a:buChar char="–"/>
              <a:defRPr sz="1500"/>
            </a:lvl3pPr>
            <a:lvl4pPr>
              <a:buFont typeface="Wingdings" pitchFamily="2" charset="2"/>
              <a:buChar cha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8"/>
          <p:cNvSpPr>
            <a:spLocks noGrp="1"/>
          </p:cNvSpPr>
          <p:nvPr>
            <p:ph type="body" sz="quarter" idx="10"/>
          </p:nvPr>
        </p:nvSpPr>
        <p:spPr>
          <a:xfrm>
            <a:off x="375020" y="801286"/>
            <a:ext cx="4122276" cy="342900"/>
          </a:xfrm>
          <a:prstGeom prst="rect">
            <a:avLst/>
          </a:prstGeom>
        </p:spPr>
        <p:txBody>
          <a:bodyPr>
            <a:noAutofit/>
          </a:bodyPr>
          <a:lstStyle>
            <a:lvl1pPr>
              <a:buNone/>
              <a:defRPr sz="1800" b="1"/>
            </a:lvl1pPr>
          </a:lstStyle>
          <a:p>
            <a:pPr lvl="0"/>
            <a:r>
              <a:rPr lang="en-US"/>
              <a:t>Click to edit Master text styles</a:t>
            </a:r>
          </a:p>
        </p:txBody>
      </p:sp>
      <p:sp>
        <p:nvSpPr>
          <p:cNvPr id="9" name="Text Placeholder 8"/>
          <p:cNvSpPr>
            <a:spLocks noGrp="1"/>
          </p:cNvSpPr>
          <p:nvPr>
            <p:ph type="body" sz="quarter" idx="11"/>
          </p:nvPr>
        </p:nvSpPr>
        <p:spPr>
          <a:xfrm>
            <a:off x="4737847" y="801286"/>
            <a:ext cx="4249271" cy="342900"/>
          </a:xfrm>
          <a:prstGeom prst="rect">
            <a:avLst/>
          </a:prstGeom>
        </p:spPr>
        <p:txBody>
          <a:bodyPr>
            <a:noAutofit/>
          </a:bodyPr>
          <a:lstStyle>
            <a:lvl1pPr>
              <a:buNone/>
              <a:defRPr sz="1800" b="1"/>
            </a:lvl1pPr>
          </a:lstStyle>
          <a:p>
            <a:pPr lvl="0"/>
            <a:r>
              <a:rPr lang="en-US"/>
              <a:t>Click to edit Master text styles</a:t>
            </a:r>
          </a:p>
        </p:txBody>
      </p:sp>
    </p:spTree>
    <p:extLst>
      <p:ext uri="{BB962C8B-B14F-4D97-AF65-F5344CB8AC3E}">
        <p14:creationId xmlns:p14="http://schemas.microsoft.com/office/powerpoint/2010/main" val="2995297403"/>
      </p:ext>
    </p:extLst>
  </p:cSld>
  <p:clrMapOvr>
    <a:masterClrMapping/>
  </p:clrMapOvr>
  <p:hf hdr="0" ftr="0" dt="0"/>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Chart - whi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Chart Placeholder 6"/>
          <p:cNvSpPr>
            <a:spLocks noGrp="1"/>
          </p:cNvSpPr>
          <p:nvPr>
            <p:ph type="chart" sz="quarter" idx="10"/>
          </p:nvPr>
        </p:nvSpPr>
        <p:spPr>
          <a:xfrm>
            <a:off x="365776" y="784196"/>
            <a:ext cx="7575460" cy="3933480"/>
          </a:xfrm>
          <a:prstGeom prst="rect">
            <a:avLst/>
          </a:prstGeom>
        </p:spPr>
        <p:txBody>
          <a:bodyPr rtlCol="0">
            <a:normAutofit/>
          </a:bodyPr>
          <a:lstStyle/>
          <a:p>
            <a:pPr lvl="0"/>
            <a:r>
              <a:rPr lang="en-US" noProof="0"/>
              <a:t>Click icon to add chart</a:t>
            </a:r>
          </a:p>
        </p:txBody>
      </p:sp>
    </p:spTree>
    <p:extLst>
      <p:ext uri="{BB962C8B-B14F-4D97-AF65-F5344CB8AC3E}">
        <p14:creationId xmlns:p14="http://schemas.microsoft.com/office/powerpoint/2010/main" val="695241169"/>
      </p:ext>
    </p:extLst>
  </p:cSld>
  <p:clrMapOvr>
    <a:masterClrMapping/>
  </p:clrMapOvr>
  <p:hf hdr="0" ftr="0" dt="0"/>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ection - white">
    <p:spTree>
      <p:nvGrpSpPr>
        <p:cNvPr id="1" name=""/>
        <p:cNvGrpSpPr/>
        <p:nvPr/>
      </p:nvGrpSpPr>
      <p:grpSpPr>
        <a:xfrm>
          <a:off x="0" y="0"/>
          <a:ext cx="0" cy="0"/>
          <a:chOff x="0" y="0"/>
          <a:chExt cx="0" cy="0"/>
        </a:xfrm>
      </p:grpSpPr>
      <p:sp>
        <p:nvSpPr>
          <p:cNvPr id="4" name="Rectangle 3"/>
          <p:cNvSpPr/>
          <p:nvPr/>
        </p:nvSpPr>
        <p:spPr>
          <a:xfrm>
            <a:off x="1" y="507208"/>
            <a:ext cx="9144000" cy="211931"/>
          </a:xfrm>
          <a:prstGeom prst="rect">
            <a:avLst/>
          </a:prstGeom>
          <a:solidFill>
            <a:srgbClr val="FEFEF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2" name="Title 1"/>
          <p:cNvSpPr>
            <a:spLocks noGrp="1"/>
          </p:cNvSpPr>
          <p:nvPr>
            <p:ph type="title"/>
          </p:nvPr>
        </p:nvSpPr>
        <p:spPr>
          <a:xfrm>
            <a:off x="1" y="1792094"/>
            <a:ext cx="9144000" cy="609544"/>
          </a:xfrm>
        </p:spPr>
        <p:txBody>
          <a:bodyPr/>
          <a:lstStyle>
            <a:lvl1pPr algn="ctr">
              <a:defRPr/>
            </a:lvl1pPr>
          </a:lstStyle>
          <a:p>
            <a:r>
              <a:rPr lang="en-US"/>
              <a:t>Click to edit Master title style</a:t>
            </a:r>
          </a:p>
        </p:txBody>
      </p:sp>
      <p:sp>
        <p:nvSpPr>
          <p:cNvPr id="7" name="Text Placeholder 6"/>
          <p:cNvSpPr>
            <a:spLocks noGrp="1"/>
          </p:cNvSpPr>
          <p:nvPr>
            <p:ph type="body" sz="quarter" idx="11"/>
          </p:nvPr>
        </p:nvSpPr>
        <p:spPr>
          <a:xfrm>
            <a:off x="1" y="2442813"/>
            <a:ext cx="9143999" cy="862923"/>
          </a:xfrm>
          <a:prstGeom prst="rect">
            <a:avLst/>
          </a:prstGeom>
        </p:spPr>
        <p:txBody>
          <a:bodyPr/>
          <a:lstStyle>
            <a:lvl1pPr marL="0" indent="0" algn="ctr">
              <a:buFontTx/>
              <a:buNone/>
              <a:defRPr/>
            </a:lvl1pPr>
          </a:lstStyle>
          <a:p>
            <a:pPr lvl="0"/>
            <a:r>
              <a:rPr lang="en-US"/>
              <a:t>Click to edit Master text styles</a:t>
            </a:r>
          </a:p>
        </p:txBody>
      </p:sp>
    </p:spTree>
    <p:extLst>
      <p:ext uri="{BB962C8B-B14F-4D97-AF65-F5344CB8AC3E}">
        <p14:creationId xmlns:p14="http://schemas.microsoft.com/office/powerpoint/2010/main" val="1382074475"/>
      </p:ext>
    </p:extLst>
  </p:cSld>
  <p:clrMapOvr>
    <a:masterClrMapping/>
  </p:clrMapOvr>
  <p:hf hdr="0" ftr="0" dt="0"/>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
          <p:cNvSpPr/>
          <p:nvPr userDrawn="1"/>
        </p:nvSpPr>
        <p:spPr bwMode="auto">
          <a:xfrm flipH="1" flipV="1">
            <a:off x="1" y="590551"/>
            <a:ext cx="9144000" cy="21431"/>
          </a:xfrm>
          <a:prstGeom prst="rect">
            <a:avLst/>
          </a:prstGeom>
          <a:solidFill>
            <a:schemeClr val="accent5"/>
          </a:solidFill>
          <a:ln>
            <a:solidFill>
              <a:srgbClr val="3A901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4" name="Rectangle 3">
            <a:extLst>
              <a:ext uri="{FF2B5EF4-FFF2-40B4-BE49-F238E27FC236}">
                <a16:creationId xmlns:a16="http://schemas.microsoft.com/office/drawing/2014/main" id="{DEDD853E-6507-4B26-8013-39B7024C6509}"/>
              </a:ext>
            </a:extLst>
          </p:cNvPr>
          <p:cNvSpPr/>
          <p:nvPr userDrawn="1"/>
        </p:nvSpPr>
        <p:spPr>
          <a:xfrm>
            <a:off x="1387440" y="4933951"/>
            <a:ext cx="7756560" cy="213122"/>
          </a:xfrm>
          <a:prstGeom prst="rect">
            <a:avLst/>
          </a:prstGeom>
          <a:solidFill>
            <a:srgbClr val="00663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5" name="Rectangle 4">
            <a:extLst>
              <a:ext uri="{FF2B5EF4-FFF2-40B4-BE49-F238E27FC236}">
                <a16:creationId xmlns:a16="http://schemas.microsoft.com/office/drawing/2014/main" id="{8EBDEA3E-115A-44FE-A492-2875804377E8}"/>
              </a:ext>
            </a:extLst>
          </p:cNvPr>
          <p:cNvSpPr>
            <a:spLocks/>
          </p:cNvSpPr>
          <p:nvPr userDrawn="1"/>
        </p:nvSpPr>
        <p:spPr>
          <a:xfrm flipH="1">
            <a:off x="0" y="4933951"/>
            <a:ext cx="1387440" cy="213122"/>
          </a:xfrm>
          <a:prstGeom prst="rect">
            <a:avLst/>
          </a:prstGeom>
          <a:solidFill>
            <a:srgbClr val="3A901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6" name="Text Placeholder 9">
            <a:extLst>
              <a:ext uri="{FF2B5EF4-FFF2-40B4-BE49-F238E27FC236}">
                <a16:creationId xmlns:a16="http://schemas.microsoft.com/office/drawing/2014/main" id="{5817BE14-C929-4C49-8050-52206B94A2BC}"/>
              </a:ext>
            </a:extLst>
          </p:cNvPr>
          <p:cNvSpPr txBox="1">
            <a:spLocks/>
          </p:cNvSpPr>
          <p:nvPr userDrawn="1"/>
        </p:nvSpPr>
        <p:spPr>
          <a:xfrm>
            <a:off x="8691445" y="4954191"/>
            <a:ext cx="452555" cy="180975"/>
          </a:xfrm>
          <a:prstGeom prst="rect">
            <a:avLst/>
          </a:prstGeom>
        </p:spPr>
        <p:txBody>
          <a:bodyPr>
            <a:normAutofit lnSpcReduction="10000"/>
          </a:bodyPr>
          <a:lstStyle>
            <a:lvl1pPr marL="342900" indent="-34290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cs typeface="ＭＳ Ｐゴシック" charset="0"/>
              </a:defRPr>
            </a:lvl2pPr>
            <a:lvl3pPr marL="1143000" indent="-228600" eaLnBrk="0" hangingPunct="0">
              <a:defRPr sz="2400">
                <a:solidFill>
                  <a:schemeClr val="tx1"/>
                </a:solidFill>
                <a:latin typeface="Arial" charset="0"/>
                <a:ea typeface="ＭＳ Ｐゴシック" charset="0"/>
                <a:cs typeface="ＭＳ Ｐゴシック" charset="0"/>
              </a:defRPr>
            </a:lvl3pPr>
            <a:lvl4pPr marL="1600200" indent="-228600" eaLnBrk="0" hangingPunct="0">
              <a:defRPr sz="2400">
                <a:solidFill>
                  <a:schemeClr val="tx1"/>
                </a:solidFill>
                <a:latin typeface="Arial" charset="0"/>
                <a:ea typeface="ＭＳ Ｐゴシック" charset="0"/>
                <a:cs typeface="ＭＳ Ｐゴシック" charset="0"/>
              </a:defRPr>
            </a:lvl4pPr>
            <a:lvl5pPr marL="2057400" indent="-228600" eaLnBrk="0" hangingPunct="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algn="ctr" eaLnBrk="1" fontAlgn="auto" hangingPunct="1">
              <a:lnSpc>
                <a:spcPct val="90000"/>
              </a:lnSpc>
              <a:spcBef>
                <a:spcPct val="20000"/>
              </a:spcBef>
              <a:spcAft>
                <a:spcPts val="0"/>
              </a:spcAft>
              <a:buFont typeface="Arial" charset="0"/>
              <a:buNone/>
              <a:defRPr/>
            </a:pPr>
            <a:fld id="{964C6B53-FBBF-5547-9B59-8D6BF7FA2888}" type="slidenum">
              <a:rPr lang="en-US" sz="675">
                <a:solidFill>
                  <a:srgbClr val="FFFFFF"/>
                </a:solidFill>
                <a:latin typeface="Franklin Gothic Book" charset="0"/>
                <a:cs typeface="Arial" charset="0"/>
              </a:rPr>
              <a:pPr algn="ctr" eaLnBrk="1" fontAlgn="auto" hangingPunct="1">
                <a:lnSpc>
                  <a:spcPct val="90000"/>
                </a:lnSpc>
                <a:spcBef>
                  <a:spcPct val="20000"/>
                </a:spcBef>
                <a:spcAft>
                  <a:spcPts val="0"/>
                </a:spcAft>
                <a:buFont typeface="Arial" charset="0"/>
                <a:buNone/>
                <a:defRPr/>
              </a:pPr>
              <a:t>‹#›</a:t>
            </a:fld>
            <a:endParaRPr lang="en-US" sz="675">
              <a:solidFill>
                <a:srgbClr val="FFFFFF"/>
              </a:solidFill>
              <a:latin typeface="Franklin Gothic Book" charset="0"/>
              <a:cs typeface="Arial" charset="0"/>
            </a:endParaRPr>
          </a:p>
        </p:txBody>
      </p:sp>
      <p:sp>
        <p:nvSpPr>
          <p:cNvPr id="7" name="TextBox 6">
            <a:extLst>
              <a:ext uri="{FF2B5EF4-FFF2-40B4-BE49-F238E27FC236}">
                <a16:creationId xmlns:a16="http://schemas.microsoft.com/office/drawing/2014/main" id="{F8DFBC9B-BCAB-47A1-A4E3-E83CEEB543FA}"/>
              </a:ext>
            </a:extLst>
          </p:cNvPr>
          <p:cNvSpPr txBox="1"/>
          <p:nvPr userDrawn="1"/>
        </p:nvSpPr>
        <p:spPr>
          <a:xfrm>
            <a:off x="72648" y="4947049"/>
            <a:ext cx="4945953" cy="202043"/>
          </a:xfrm>
          <a:prstGeom prst="rect">
            <a:avLst/>
          </a:prstGeom>
          <a:noFill/>
        </p:spPr>
        <p:txBody>
          <a:bodyPr>
            <a:spAutoFit/>
          </a:bodyPr>
          <a:lstStyle/>
          <a:p>
            <a:pPr fontAlgn="auto">
              <a:spcBef>
                <a:spcPts val="0"/>
              </a:spcBef>
              <a:spcAft>
                <a:spcPts val="0"/>
              </a:spcAft>
              <a:defRPr/>
            </a:pPr>
            <a:r>
              <a:rPr lang="en-US" sz="713">
                <a:solidFill>
                  <a:schemeClr val="bg1"/>
                </a:solidFill>
                <a:latin typeface="+mj-lt"/>
                <a:ea typeface="ＭＳ Ｐゴシック" pitchFamily="-106" charset="-128"/>
                <a:cs typeface="ＭＳ Ｐゴシック" pitchFamily="-106" charset="-128"/>
              </a:rPr>
              <a:t>U.S. DEPARTMENT OF ENERGY       OFFICE OF ENERGY EFFICIENCY &amp; RENEWABLE ENERGY</a:t>
            </a:r>
          </a:p>
        </p:txBody>
      </p:sp>
    </p:spTree>
    <p:extLst>
      <p:ext uri="{BB962C8B-B14F-4D97-AF65-F5344CB8AC3E}">
        <p14:creationId xmlns:p14="http://schemas.microsoft.com/office/powerpoint/2010/main" val="125141162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1 column - green">
    <p:spTree>
      <p:nvGrpSpPr>
        <p:cNvPr id="1" name=""/>
        <p:cNvGrpSpPr/>
        <p:nvPr/>
      </p:nvGrpSpPr>
      <p:grpSpPr>
        <a:xfrm>
          <a:off x="0" y="0"/>
          <a:ext cx="0" cy="0"/>
          <a:chOff x="0" y="0"/>
          <a:chExt cx="0" cy="0"/>
        </a:xfrm>
      </p:grpSpPr>
      <p:sp>
        <p:nvSpPr>
          <p:cNvPr id="4" name="Rectangle 3"/>
          <p:cNvSpPr/>
          <p:nvPr/>
        </p:nvSpPr>
        <p:spPr>
          <a:xfrm>
            <a:off x="1" y="635794"/>
            <a:ext cx="9144000" cy="4277916"/>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5" name="Rectangle 4"/>
          <p:cNvSpPr/>
          <p:nvPr/>
        </p:nvSpPr>
        <p:spPr>
          <a:xfrm>
            <a:off x="1" y="0"/>
            <a:ext cx="9144000" cy="610791"/>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8" name="Content Placeholder 6"/>
          <p:cNvSpPr>
            <a:spLocks noGrp="1"/>
          </p:cNvSpPr>
          <p:nvPr>
            <p:ph sz="quarter" idx="10"/>
          </p:nvPr>
        </p:nvSpPr>
        <p:spPr>
          <a:xfrm>
            <a:off x="358212" y="784900"/>
            <a:ext cx="8427200" cy="4028027"/>
          </a:xfrm>
          <a:prstGeom prst="rect">
            <a:avLst/>
          </a:prstGeo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25992822"/>
      </p:ext>
    </p:extLst>
  </p:cSld>
  <p:clrMapOvr>
    <a:masterClrMapping/>
  </p:clrMapOvr>
  <p:hf hdr="0" ftr="0" dt="0"/>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2 column  - green">
    <p:spTree>
      <p:nvGrpSpPr>
        <p:cNvPr id="1" name=""/>
        <p:cNvGrpSpPr/>
        <p:nvPr/>
      </p:nvGrpSpPr>
      <p:grpSpPr>
        <a:xfrm>
          <a:off x="0" y="0"/>
          <a:ext cx="0" cy="0"/>
          <a:chOff x="0" y="0"/>
          <a:chExt cx="0" cy="0"/>
        </a:xfrm>
      </p:grpSpPr>
      <p:sp>
        <p:nvSpPr>
          <p:cNvPr id="7" name="Rectangle 6"/>
          <p:cNvSpPr/>
          <p:nvPr/>
        </p:nvSpPr>
        <p:spPr>
          <a:xfrm>
            <a:off x="1" y="635794"/>
            <a:ext cx="9144000" cy="4277916"/>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8" name="Rectangle 7"/>
          <p:cNvSpPr/>
          <p:nvPr/>
        </p:nvSpPr>
        <p:spPr>
          <a:xfrm>
            <a:off x="1" y="0"/>
            <a:ext cx="9144000" cy="610791"/>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9" name="Content Placeholder 2"/>
          <p:cNvSpPr>
            <a:spLocks noGrp="1"/>
          </p:cNvSpPr>
          <p:nvPr>
            <p:ph sz="half" idx="1"/>
          </p:nvPr>
        </p:nvSpPr>
        <p:spPr>
          <a:xfrm>
            <a:off x="375019" y="1258486"/>
            <a:ext cx="4129746" cy="3200400"/>
          </a:xfrm>
          <a:prstGeom prst="rect">
            <a:avLst/>
          </a:prstGeom>
        </p:spPr>
        <p:txBody>
          <a:bodyPr/>
          <a:lstStyle>
            <a:lvl1pPr marL="137160" indent="-137160">
              <a:defRPr sz="1650" b="0" baseline="0">
                <a:solidFill>
                  <a:srgbClr val="FFFFFF"/>
                </a:solidFill>
              </a:defRPr>
            </a:lvl1pPr>
            <a:lvl2pPr>
              <a:buSzPct val="80000"/>
              <a:buFont typeface="Courier New" pitchFamily="49" charset="0"/>
              <a:buChar char="o"/>
              <a:defRPr lang="en-US" sz="1650" kern="1200" dirty="0" smtClean="0">
                <a:solidFill>
                  <a:srgbClr val="FFFFFF"/>
                </a:solidFill>
                <a:latin typeface="+mn-lt"/>
                <a:ea typeface="+mn-ea"/>
                <a:cs typeface="+mn-cs"/>
              </a:defRPr>
            </a:lvl2pPr>
            <a:lvl3pPr>
              <a:buFont typeface="Calibri" pitchFamily="34" charset="0"/>
              <a:buChar char="–"/>
              <a:defRPr sz="1500">
                <a:solidFill>
                  <a:srgbClr val="FFFFFF"/>
                </a:solidFill>
              </a:defRPr>
            </a:lvl3pPr>
            <a:lvl4pPr>
              <a:buFont typeface="Wingdings" pitchFamily="2" charset="2"/>
              <a:buChar char="§"/>
              <a:defRPr sz="1350">
                <a:solidFill>
                  <a:srgbClr val="FFFFFF"/>
                </a:solidFill>
              </a:defRPr>
            </a:lvl4pPr>
            <a:lvl5pPr>
              <a:defRPr sz="135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p:cNvSpPr>
            <a:spLocks noGrp="1"/>
          </p:cNvSpPr>
          <p:nvPr>
            <p:ph sz="half" idx="2"/>
          </p:nvPr>
        </p:nvSpPr>
        <p:spPr>
          <a:xfrm>
            <a:off x="4737847" y="1258486"/>
            <a:ext cx="4249271" cy="3200400"/>
          </a:xfrm>
          <a:prstGeom prst="rect">
            <a:avLst/>
          </a:prstGeom>
        </p:spPr>
        <p:txBody>
          <a:bodyPr/>
          <a:lstStyle>
            <a:lvl1pPr marL="137160" indent="-137160">
              <a:defRPr sz="1650" b="0">
                <a:solidFill>
                  <a:srgbClr val="FFFFFF"/>
                </a:solidFill>
              </a:defRPr>
            </a:lvl1pPr>
            <a:lvl2pPr>
              <a:buSzPct val="80000"/>
              <a:buFont typeface="Courier New" pitchFamily="49" charset="0"/>
              <a:buChar char="o"/>
              <a:defRPr sz="1650">
                <a:solidFill>
                  <a:srgbClr val="FFFFFF"/>
                </a:solidFill>
              </a:defRPr>
            </a:lvl2pPr>
            <a:lvl3pPr>
              <a:buFont typeface="Calibri" pitchFamily="34" charset="0"/>
              <a:buChar char="–"/>
              <a:defRPr sz="1500">
                <a:solidFill>
                  <a:srgbClr val="FFFFFF"/>
                </a:solidFill>
              </a:defRPr>
            </a:lvl3pPr>
            <a:lvl4pPr>
              <a:buFont typeface="Wingdings" pitchFamily="2" charset="2"/>
              <a:buChar char="§"/>
              <a:defRPr sz="1350">
                <a:solidFill>
                  <a:srgbClr val="FFFFFF"/>
                </a:solidFill>
              </a:defRPr>
            </a:lvl4pPr>
            <a:lvl5pPr>
              <a:defRPr sz="135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8"/>
          <p:cNvSpPr>
            <a:spLocks noGrp="1"/>
          </p:cNvSpPr>
          <p:nvPr>
            <p:ph type="body" sz="quarter" idx="10"/>
          </p:nvPr>
        </p:nvSpPr>
        <p:spPr>
          <a:xfrm>
            <a:off x="375020" y="801286"/>
            <a:ext cx="4122276" cy="342900"/>
          </a:xfrm>
          <a:prstGeom prst="rect">
            <a:avLst/>
          </a:prstGeom>
        </p:spPr>
        <p:txBody>
          <a:bodyPr>
            <a:noAutofit/>
          </a:bodyPr>
          <a:lstStyle>
            <a:lvl1pPr>
              <a:buNone/>
              <a:defRPr sz="1800" b="1">
                <a:solidFill>
                  <a:srgbClr val="FFFFFF"/>
                </a:solidFill>
              </a:defRPr>
            </a:lvl1pPr>
          </a:lstStyle>
          <a:p>
            <a:pPr lvl="0"/>
            <a:r>
              <a:rPr lang="en-US"/>
              <a:t>Click to edit Master text styles</a:t>
            </a:r>
          </a:p>
        </p:txBody>
      </p:sp>
      <p:sp>
        <p:nvSpPr>
          <p:cNvPr id="12" name="Text Placeholder 8"/>
          <p:cNvSpPr>
            <a:spLocks noGrp="1"/>
          </p:cNvSpPr>
          <p:nvPr>
            <p:ph type="body" sz="quarter" idx="11"/>
          </p:nvPr>
        </p:nvSpPr>
        <p:spPr>
          <a:xfrm>
            <a:off x="4737847" y="801286"/>
            <a:ext cx="4249271" cy="342900"/>
          </a:xfrm>
          <a:prstGeom prst="rect">
            <a:avLst/>
          </a:prstGeom>
        </p:spPr>
        <p:txBody>
          <a:bodyPr>
            <a:noAutofit/>
          </a:bodyPr>
          <a:lstStyle>
            <a:lvl1pPr>
              <a:buNone/>
              <a:defRPr sz="1800" b="1">
                <a:solidFill>
                  <a:srgbClr val="FFFFFF"/>
                </a:solidFill>
              </a:defRPr>
            </a:lvl1pPr>
          </a:lstStyle>
          <a:p>
            <a:pPr lvl="0"/>
            <a:r>
              <a:rPr lang="en-US"/>
              <a:t>Click to edit Master text styles</a:t>
            </a:r>
          </a:p>
        </p:txBody>
      </p:sp>
    </p:spTree>
    <p:extLst>
      <p:ext uri="{BB962C8B-B14F-4D97-AF65-F5344CB8AC3E}">
        <p14:creationId xmlns:p14="http://schemas.microsoft.com/office/powerpoint/2010/main" val="1395627925"/>
      </p:ext>
    </p:extLst>
  </p:cSld>
  <p:clrMapOvr>
    <a:masterClrMapping/>
  </p:clrMapOvr>
  <p:hf hdr="0" ftr="0" dt="0"/>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Chart - green">
    <p:spTree>
      <p:nvGrpSpPr>
        <p:cNvPr id="1" name=""/>
        <p:cNvGrpSpPr/>
        <p:nvPr/>
      </p:nvGrpSpPr>
      <p:grpSpPr>
        <a:xfrm>
          <a:off x="0" y="0"/>
          <a:ext cx="0" cy="0"/>
          <a:chOff x="0" y="0"/>
          <a:chExt cx="0" cy="0"/>
        </a:xfrm>
      </p:grpSpPr>
      <p:sp>
        <p:nvSpPr>
          <p:cNvPr id="4" name="Rectangle 3"/>
          <p:cNvSpPr/>
          <p:nvPr/>
        </p:nvSpPr>
        <p:spPr>
          <a:xfrm>
            <a:off x="1" y="635794"/>
            <a:ext cx="9144000" cy="4277916"/>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5" name="Rectangle 4"/>
          <p:cNvSpPr/>
          <p:nvPr/>
        </p:nvSpPr>
        <p:spPr>
          <a:xfrm>
            <a:off x="1" y="0"/>
            <a:ext cx="9144000" cy="610791"/>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9" name="Chart Placeholder 6"/>
          <p:cNvSpPr>
            <a:spLocks noGrp="1"/>
          </p:cNvSpPr>
          <p:nvPr>
            <p:ph type="chart" sz="quarter" idx="10"/>
          </p:nvPr>
        </p:nvSpPr>
        <p:spPr>
          <a:xfrm>
            <a:off x="365776" y="784196"/>
            <a:ext cx="7575460" cy="3933480"/>
          </a:xfrm>
          <a:prstGeom prst="rect">
            <a:avLst/>
          </a:prstGeom>
        </p:spPr>
        <p:txBody>
          <a:bodyPr rtlCol="0">
            <a:normAutofit/>
          </a:bodyPr>
          <a:lstStyle>
            <a:lvl1pPr>
              <a:defRPr>
                <a:solidFill>
                  <a:srgbClr val="FFFFFF"/>
                </a:solidFill>
              </a:defRPr>
            </a:lvl1pPr>
          </a:lstStyle>
          <a:p>
            <a:pPr lvl="0"/>
            <a:r>
              <a:rPr lang="en-US" noProof="0"/>
              <a:t>Click icon to add chart</a:t>
            </a:r>
          </a:p>
        </p:txBody>
      </p:sp>
    </p:spTree>
    <p:extLst>
      <p:ext uri="{BB962C8B-B14F-4D97-AF65-F5344CB8AC3E}">
        <p14:creationId xmlns:p14="http://schemas.microsoft.com/office/powerpoint/2010/main" val="2882751492"/>
      </p:ext>
    </p:extLst>
  </p:cSld>
  <p:clrMapOvr>
    <a:masterClrMapping/>
  </p:clrMapOvr>
  <p:hf hdr="0" ftr="0" dt="0"/>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Section - green">
    <p:spTree>
      <p:nvGrpSpPr>
        <p:cNvPr id="1" name=""/>
        <p:cNvGrpSpPr/>
        <p:nvPr/>
      </p:nvGrpSpPr>
      <p:grpSpPr>
        <a:xfrm>
          <a:off x="0" y="0"/>
          <a:ext cx="0" cy="0"/>
          <a:chOff x="0" y="0"/>
          <a:chExt cx="0" cy="0"/>
        </a:xfrm>
      </p:grpSpPr>
      <p:sp>
        <p:nvSpPr>
          <p:cNvPr id="3" name="Rectangle 2"/>
          <p:cNvSpPr/>
          <p:nvPr/>
        </p:nvSpPr>
        <p:spPr>
          <a:xfrm>
            <a:off x="1" y="1"/>
            <a:ext cx="9144000" cy="491371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4" name="Title 1"/>
          <p:cNvSpPr txBox="1">
            <a:spLocks/>
          </p:cNvSpPr>
          <p:nvPr/>
        </p:nvSpPr>
        <p:spPr>
          <a:xfrm>
            <a:off x="1" y="1791891"/>
            <a:ext cx="9144000" cy="609600"/>
          </a:xfrm>
          <a:prstGeom prst="rect">
            <a:avLst/>
          </a:prstGeom>
        </p:spPr>
        <p:txBody>
          <a:bodyPr anchor="ctr"/>
          <a:lstStyle>
            <a:lvl1pPr algn="ctr" defTabSz="457200" rtl="0" eaLnBrk="1" latinLnBrk="0" hangingPunct="1">
              <a:spcBef>
                <a:spcPct val="0"/>
              </a:spcBef>
              <a:buNone/>
              <a:defRPr lang="en-US" sz="3300" b="1" kern="1200" dirty="0" smtClean="0">
                <a:solidFill>
                  <a:schemeClr val="accent5"/>
                </a:solidFill>
                <a:latin typeface="+mj-lt"/>
                <a:ea typeface="+mj-ea"/>
                <a:cs typeface="Arial"/>
              </a:defRPr>
            </a:lvl1pPr>
          </a:lstStyle>
          <a:p>
            <a:pPr fontAlgn="auto">
              <a:spcAft>
                <a:spcPts val="0"/>
              </a:spcAft>
              <a:defRPr/>
            </a:pPr>
            <a:r>
              <a:rPr sz="2475">
                <a:solidFill>
                  <a:srgbClr val="FFFFFF"/>
                </a:solidFill>
              </a:rPr>
              <a:t>Click to edit Master title style</a:t>
            </a:r>
          </a:p>
        </p:txBody>
      </p:sp>
      <p:sp>
        <p:nvSpPr>
          <p:cNvPr id="10" name="Text Placeholder 6"/>
          <p:cNvSpPr>
            <a:spLocks noGrp="1"/>
          </p:cNvSpPr>
          <p:nvPr>
            <p:ph type="body" sz="quarter" idx="11"/>
          </p:nvPr>
        </p:nvSpPr>
        <p:spPr>
          <a:xfrm>
            <a:off x="1" y="2442813"/>
            <a:ext cx="9143999" cy="862923"/>
          </a:xfrm>
          <a:prstGeom prst="rect">
            <a:avLst/>
          </a:prstGeom>
        </p:spPr>
        <p:txBody>
          <a:bodyPr/>
          <a:lstStyle>
            <a:lvl1pPr marL="0" indent="0" algn="ctr">
              <a:buFontTx/>
              <a:buNone/>
              <a:defRPr>
                <a:solidFill>
                  <a:srgbClr val="FFFFFF"/>
                </a:solidFill>
              </a:defRPr>
            </a:lvl1pPr>
          </a:lstStyle>
          <a:p>
            <a:pPr lvl="0"/>
            <a:r>
              <a:rPr lang="en-US"/>
              <a:t>Click to edit Master text styles</a:t>
            </a:r>
          </a:p>
        </p:txBody>
      </p:sp>
    </p:spTree>
    <p:extLst>
      <p:ext uri="{BB962C8B-B14F-4D97-AF65-F5344CB8AC3E}">
        <p14:creationId xmlns:p14="http://schemas.microsoft.com/office/powerpoint/2010/main" val="1526442592"/>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Icons Slide (All Colors) – Gre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5" y="529177"/>
            <a:ext cx="3959835" cy="327471"/>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162245"/>
            <a:ext cx="3959835" cy="1292197"/>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1">
            <a:extLst>
              <a:ext uri="{FF2B5EF4-FFF2-40B4-BE49-F238E27FC236}">
                <a16:creationId xmlns:a16="http://schemas.microsoft.com/office/drawing/2014/main" id="{3F442DC8-CAA2-5260-1756-664A0A009F00}"/>
              </a:ext>
            </a:extLst>
          </p:cNvPr>
          <p:cNvSpPr>
            <a:spLocks noGrp="1"/>
          </p:cNvSpPr>
          <p:nvPr>
            <p:ph type="body" sz="quarter" idx="14" hasCustomPrompt="1"/>
          </p:nvPr>
        </p:nvSpPr>
        <p:spPr>
          <a:xfrm>
            <a:off x="246405"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4" name="Text Placeholder 14">
            <a:extLst>
              <a:ext uri="{FF2B5EF4-FFF2-40B4-BE49-F238E27FC236}">
                <a16:creationId xmlns:a16="http://schemas.microsoft.com/office/drawing/2014/main" id="{5F1B46BF-C70E-7B8B-C50E-DE0EF746766A}"/>
              </a:ext>
            </a:extLst>
          </p:cNvPr>
          <p:cNvSpPr>
            <a:spLocks noGrp="1"/>
          </p:cNvSpPr>
          <p:nvPr>
            <p:ph type="body" sz="quarter" idx="15" hasCustomPrompt="1"/>
          </p:nvPr>
        </p:nvSpPr>
        <p:spPr>
          <a:xfrm>
            <a:off x="246405" y="3938434"/>
            <a:ext cx="1938530" cy="392113"/>
          </a:xfrm>
        </p:spPr>
        <p:txBody>
          <a:bodyPr lIns="0" tIns="0" rIns="0" bIns="0">
            <a:noAutofit/>
          </a:bodyPr>
          <a:lstStyle>
            <a:lvl1pPr marL="0" indent="0" algn="ctr">
              <a:buNone/>
              <a:defRPr sz="1200"/>
            </a:lvl1pPr>
          </a:lstStyle>
          <a:p>
            <a:pPr lvl="0"/>
            <a:r>
              <a:rPr lang="en-US"/>
              <a:t>Body text</a:t>
            </a:r>
          </a:p>
        </p:txBody>
      </p:sp>
      <p:sp>
        <p:nvSpPr>
          <p:cNvPr id="25" name="Text Placeholder 11">
            <a:extLst>
              <a:ext uri="{FF2B5EF4-FFF2-40B4-BE49-F238E27FC236}">
                <a16:creationId xmlns:a16="http://schemas.microsoft.com/office/drawing/2014/main" id="{BF395F49-FC1D-7C8C-C53C-F358B6B54AB0}"/>
              </a:ext>
            </a:extLst>
          </p:cNvPr>
          <p:cNvSpPr>
            <a:spLocks noGrp="1"/>
          </p:cNvSpPr>
          <p:nvPr>
            <p:ph type="body" sz="quarter" idx="16" hasCustomPrompt="1"/>
          </p:nvPr>
        </p:nvSpPr>
        <p:spPr>
          <a:xfrm>
            <a:off x="2446179"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6" name="Text Placeholder 14">
            <a:extLst>
              <a:ext uri="{FF2B5EF4-FFF2-40B4-BE49-F238E27FC236}">
                <a16:creationId xmlns:a16="http://schemas.microsoft.com/office/drawing/2014/main" id="{1B6D8959-0778-7EA7-B84F-1F0E0C008E02}"/>
              </a:ext>
            </a:extLst>
          </p:cNvPr>
          <p:cNvSpPr>
            <a:spLocks noGrp="1"/>
          </p:cNvSpPr>
          <p:nvPr>
            <p:ph type="body" sz="quarter" idx="17" hasCustomPrompt="1"/>
          </p:nvPr>
        </p:nvSpPr>
        <p:spPr>
          <a:xfrm>
            <a:off x="2446179" y="3938434"/>
            <a:ext cx="1938530" cy="392113"/>
          </a:xfrm>
        </p:spPr>
        <p:txBody>
          <a:bodyPr lIns="0" tIns="0" rIns="0" bIns="0">
            <a:noAutofit/>
          </a:bodyPr>
          <a:lstStyle>
            <a:lvl1pPr marL="0" indent="0" algn="ctr">
              <a:buNone/>
              <a:defRPr sz="1200"/>
            </a:lvl1pPr>
          </a:lstStyle>
          <a:p>
            <a:pPr lvl="0"/>
            <a:r>
              <a:rPr lang="en-US"/>
              <a:t>Body text</a:t>
            </a:r>
          </a:p>
        </p:txBody>
      </p:sp>
      <p:sp>
        <p:nvSpPr>
          <p:cNvPr id="27" name="Text Placeholder 11">
            <a:extLst>
              <a:ext uri="{FF2B5EF4-FFF2-40B4-BE49-F238E27FC236}">
                <a16:creationId xmlns:a16="http://schemas.microsoft.com/office/drawing/2014/main" id="{2A5B34CB-7A53-AC2D-D9C7-42528BB270E6}"/>
              </a:ext>
            </a:extLst>
          </p:cNvPr>
          <p:cNvSpPr>
            <a:spLocks noGrp="1"/>
          </p:cNvSpPr>
          <p:nvPr>
            <p:ph type="body" sz="quarter" idx="18" hasCustomPrompt="1"/>
          </p:nvPr>
        </p:nvSpPr>
        <p:spPr>
          <a:xfrm>
            <a:off x="4645953"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8" name="Text Placeholder 14">
            <a:extLst>
              <a:ext uri="{FF2B5EF4-FFF2-40B4-BE49-F238E27FC236}">
                <a16:creationId xmlns:a16="http://schemas.microsoft.com/office/drawing/2014/main" id="{EDFDBBD3-CDDD-469E-18C5-442736F586A8}"/>
              </a:ext>
            </a:extLst>
          </p:cNvPr>
          <p:cNvSpPr>
            <a:spLocks noGrp="1"/>
          </p:cNvSpPr>
          <p:nvPr>
            <p:ph type="body" sz="quarter" idx="19" hasCustomPrompt="1"/>
          </p:nvPr>
        </p:nvSpPr>
        <p:spPr>
          <a:xfrm>
            <a:off x="4645953" y="3938434"/>
            <a:ext cx="1938530" cy="392113"/>
          </a:xfrm>
        </p:spPr>
        <p:txBody>
          <a:bodyPr lIns="0" tIns="0" rIns="0" bIns="0">
            <a:noAutofit/>
          </a:bodyPr>
          <a:lstStyle>
            <a:lvl1pPr marL="0" indent="0" algn="ctr">
              <a:buNone/>
              <a:defRPr sz="1200"/>
            </a:lvl1pPr>
          </a:lstStyle>
          <a:p>
            <a:pPr lvl="0"/>
            <a:r>
              <a:rPr lang="en-US"/>
              <a:t>Body text</a:t>
            </a:r>
          </a:p>
        </p:txBody>
      </p:sp>
      <p:sp>
        <p:nvSpPr>
          <p:cNvPr id="29" name="Text Placeholder 11">
            <a:extLst>
              <a:ext uri="{FF2B5EF4-FFF2-40B4-BE49-F238E27FC236}">
                <a16:creationId xmlns:a16="http://schemas.microsoft.com/office/drawing/2014/main" id="{79B83136-BC9C-7FCF-A1C8-6C47C1723348}"/>
              </a:ext>
            </a:extLst>
          </p:cNvPr>
          <p:cNvSpPr>
            <a:spLocks noGrp="1"/>
          </p:cNvSpPr>
          <p:nvPr>
            <p:ph type="body" sz="quarter" idx="20" hasCustomPrompt="1"/>
          </p:nvPr>
        </p:nvSpPr>
        <p:spPr>
          <a:xfrm>
            <a:off x="6858961"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A999DA42-7285-0A9B-8F63-61316D80D8BA}"/>
              </a:ext>
            </a:extLst>
          </p:cNvPr>
          <p:cNvSpPr>
            <a:spLocks noGrp="1"/>
          </p:cNvSpPr>
          <p:nvPr>
            <p:ph type="body" sz="quarter" idx="21" hasCustomPrompt="1"/>
          </p:nvPr>
        </p:nvSpPr>
        <p:spPr>
          <a:xfrm>
            <a:off x="6858961" y="3938434"/>
            <a:ext cx="1938530" cy="392113"/>
          </a:xfrm>
        </p:spPr>
        <p:txBody>
          <a:bodyPr lIns="0" tIns="0" rIns="0" bIns="0">
            <a:noAutofit/>
          </a:bodyPr>
          <a:lstStyle>
            <a:lvl1pPr marL="0" indent="0" algn="ctr">
              <a:buNone/>
              <a:defRPr sz="1200"/>
            </a:lvl1pPr>
          </a:lstStyle>
          <a:p>
            <a:pPr lvl="0"/>
            <a:r>
              <a:rPr lang="en-US"/>
              <a:t>Body text</a:t>
            </a:r>
          </a:p>
        </p:txBody>
      </p:sp>
      <p:sp>
        <p:nvSpPr>
          <p:cNvPr id="31" name="Oval 30">
            <a:extLst>
              <a:ext uri="{FF2B5EF4-FFF2-40B4-BE49-F238E27FC236}">
                <a16:creationId xmlns:a16="http://schemas.microsoft.com/office/drawing/2014/main" id="{6E231E51-1C6B-90F1-D827-AD4ACBBA5DE9}"/>
              </a:ext>
            </a:extLst>
          </p:cNvPr>
          <p:cNvSpPr/>
          <p:nvPr userDrawn="1"/>
        </p:nvSpPr>
        <p:spPr>
          <a:xfrm>
            <a:off x="825366" y="2679270"/>
            <a:ext cx="825500" cy="825500"/>
          </a:xfrm>
          <a:prstGeom prst="ellipse">
            <a:avLst/>
          </a:pr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Picture Placeholder 17">
            <a:extLst>
              <a:ext uri="{FF2B5EF4-FFF2-40B4-BE49-F238E27FC236}">
                <a16:creationId xmlns:a16="http://schemas.microsoft.com/office/drawing/2014/main" id="{D0BB751D-5A1A-B7D0-867F-DB884F3B6771}"/>
              </a:ext>
            </a:extLst>
          </p:cNvPr>
          <p:cNvSpPr>
            <a:spLocks noGrp="1"/>
          </p:cNvSpPr>
          <p:nvPr>
            <p:ph type="pic" sz="quarter" idx="22" hasCustomPrompt="1"/>
          </p:nvPr>
        </p:nvSpPr>
        <p:spPr>
          <a:xfrm>
            <a:off x="944170" y="2798074"/>
            <a:ext cx="587891" cy="587891"/>
          </a:xfrm>
        </p:spPr>
        <p:txBody>
          <a:bodyPr>
            <a:normAutofit/>
          </a:bodyPr>
          <a:lstStyle>
            <a:lvl1pPr marL="0" indent="0">
              <a:buNone/>
              <a:defRPr sz="1000"/>
            </a:lvl1pPr>
          </a:lstStyle>
          <a:p>
            <a:r>
              <a:rPr lang="en-US"/>
              <a:t>icon</a:t>
            </a:r>
          </a:p>
        </p:txBody>
      </p:sp>
      <p:sp>
        <p:nvSpPr>
          <p:cNvPr id="41" name="Footer Placeholder 18">
            <a:extLst>
              <a:ext uri="{FF2B5EF4-FFF2-40B4-BE49-F238E27FC236}">
                <a16:creationId xmlns:a16="http://schemas.microsoft.com/office/drawing/2014/main" id="{CD43EFB8-92BB-A2FA-7001-58645A5FEB12}"/>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a:t>Clean Cities and Communities</a:t>
            </a:r>
          </a:p>
        </p:txBody>
      </p:sp>
      <p:sp>
        <p:nvSpPr>
          <p:cNvPr id="42" name="Slide Number Placeholder 19">
            <a:extLst>
              <a:ext uri="{FF2B5EF4-FFF2-40B4-BE49-F238E27FC236}">
                <a16:creationId xmlns:a16="http://schemas.microsoft.com/office/drawing/2014/main" id="{4C2D5E9F-D022-9751-AC34-6C84D1D0D827}"/>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a:p>
        </p:txBody>
      </p:sp>
      <p:sp>
        <p:nvSpPr>
          <p:cNvPr id="45" name="Oval 44">
            <a:extLst>
              <a:ext uri="{FF2B5EF4-FFF2-40B4-BE49-F238E27FC236}">
                <a16:creationId xmlns:a16="http://schemas.microsoft.com/office/drawing/2014/main" id="{4C64AD15-96BC-C360-3DBA-C42D1DC9060B}"/>
              </a:ext>
            </a:extLst>
          </p:cNvPr>
          <p:cNvSpPr/>
          <p:nvPr userDrawn="1"/>
        </p:nvSpPr>
        <p:spPr>
          <a:xfrm>
            <a:off x="3102283" y="2679270"/>
            <a:ext cx="825500" cy="825500"/>
          </a:xfrm>
          <a:prstGeom prst="ellipse">
            <a:avLst/>
          </a:pr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Picture Placeholder 17">
            <a:extLst>
              <a:ext uri="{FF2B5EF4-FFF2-40B4-BE49-F238E27FC236}">
                <a16:creationId xmlns:a16="http://schemas.microsoft.com/office/drawing/2014/main" id="{AFB3B990-BE02-E198-B4E1-A57821C6D99E}"/>
              </a:ext>
            </a:extLst>
          </p:cNvPr>
          <p:cNvSpPr>
            <a:spLocks noGrp="1"/>
          </p:cNvSpPr>
          <p:nvPr>
            <p:ph type="pic" sz="quarter" idx="26" hasCustomPrompt="1"/>
          </p:nvPr>
        </p:nvSpPr>
        <p:spPr>
          <a:xfrm>
            <a:off x="3221087" y="2798074"/>
            <a:ext cx="587891" cy="587891"/>
          </a:xfrm>
        </p:spPr>
        <p:txBody>
          <a:bodyPr>
            <a:normAutofit/>
          </a:bodyPr>
          <a:lstStyle>
            <a:lvl1pPr marL="0" indent="0">
              <a:buNone/>
              <a:defRPr sz="1000"/>
            </a:lvl1pPr>
          </a:lstStyle>
          <a:p>
            <a:r>
              <a:rPr lang="en-US"/>
              <a:t>icon</a:t>
            </a:r>
          </a:p>
        </p:txBody>
      </p:sp>
      <p:sp>
        <p:nvSpPr>
          <p:cNvPr id="49" name="Oval 48">
            <a:extLst>
              <a:ext uri="{FF2B5EF4-FFF2-40B4-BE49-F238E27FC236}">
                <a16:creationId xmlns:a16="http://schemas.microsoft.com/office/drawing/2014/main" id="{05ABA3AA-9DA6-85D0-BCE5-768B42D3F2F8}"/>
              </a:ext>
            </a:extLst>
          </p:cNvPr>
          <p:cNvSpPr/>
          <p:nvPr userDrawn="1"/>
        </p:nvSpPr>
        <p:spPr>
          <a:xfrm>
            <a:off x="5239920" y="2679270"/>
            <a:ext cx="825500" cy="825500"/>
          </a:xfrm>
          <a:prstGeom prst="ellipse">
            <a:avLst/>
          </a:pr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Picture Placeholder 17">
            <a:extLst>
              <a:ext uri="{FF2B5EF4-FFF2-40B4-BE49-F238E27FC236}">
                <a16:creationId xmlns:a16="http://schemas.microsoft.com/office/drawing/2014/main" id="{55F98E6C-5F0B-2809-5033-6FAB90CF3988}"/>
              </a:ext>
            </a:extLst>
          </p:cNvPr>
          <p:cNvSpPr>
            <a:spLocks noGrp="1"/>
          </p:cNvSpPr>
          <p:nvPr>
            <p:ph type="pic" sz="quarter" idx="27" hasCustomPrompt="1"/>
          </p:nvPr>
        </p:nvSpPr>
        <p:spPr>
          <a:xfrm>
            <a:off x="5358724" y="2798074"/>
            <a:ext cx="587891" cy="587891"/>
          </a:xfrm>
        </p:spPr>
        <p:txBody>
          <a:bodyPr>
            <a:normAutofit/>
          </a:bodyPr>
          <a:lstStyle>
            <a:lvl1pPr marL="0" indent="0">
              <a:buNone/>
              <a:defRPr sz="1000"/>
            </a:lvl1pPr>
          </a:lstStyle>
          <a:p>
            <a:r>
              <a:rPr lang="en-US"/>
              <a:t>icon</a:t>
            </a:r>
          </a:p>
        </p:txBody>
      </p:sp>
      <p:sp>
        <p:nvSpPr>
          <p:cNvPr id="51" name="Oval 50">
            <a:extLst>
              <a:ext uri="{FF2B5EF4-FFF2-40B4-BE49-F238E27FC236}">
                <a16:creationId xmlns:a16="http://schemas.microsoft.com/office/drawing/2014/main" id="{E35A583D-5675-491B-C261-8320803090AB}"/>
              </a:ext>
            </a:extLst>
          </p:cNvPr>
          <p:cNvSpPr/>
          <p:nvPr userDrawn="1"/>
        </p:nvSpPr>
        <p:spPr>
          <a:xfrm>
            <a:off x="7377557" y="2679270"/>
            <a:ext cx="825500" cy="825500"/>
          </a:xfrm>
          <a:prstGeom prst="ellipse">
            <a:avLst/>
          </a:prstGeom>
          <a:solidFill>
            <a:srgbClr val="FBAD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Picture Placeholder 17">
            <a:extLst>
              <a:ext uri="{FF2B5EF4-FFF2-40B4-BE49-F238E27FC236}">
                <a16:creationId xmlns:a16="http://schemas.microsoft.com/office/drawing/2014/main" id="{0F25EF20-2E5B-41F9-3D51-6AE8B7939F8F}"/>
              </a:ext>
            </a:extLst>
          </p:cNvPr>
          <p:cNvSpPr>
            <a:spLocks noGrp="1"/>
          </p:cNvSpPr>
          <p:nvPr>
            <p:ph type="pic" sz="quarter" idx="28" hasCustomPrompt="1"/>
          </p:nvPr>
        </p:nvSpPr>
        <p:spPr>
          <a:xfrm>
            <a:off x="7496361" y="2798074"/>
            <a:ext cx="587891" cy="587891"/>
          </a:xfrm>
        </p:spPr>
        <p:txBody>
          <a:bodyPr>
            <a:normAutofit/>
          </a:bodyPr>
          <a:lstStyle>
            <a:lvl1pPr marL="0" indent="0">
              <a:buNone/>
              <a:defRPr sz="1000"/>
            </a:lvl1pPr>
          </a:lstStyle>
          <a:p>
            <a:r>
              <a:rPr lang="en-US"/>
              <a:t>icon</a:t>
            </a:r>
          </a:p>
        </p:txBody>
      </p:sp>
      <p:sp>
        <p:nvSpPr>
          <p:cNvPr id="8" name="Right Triangle 7">
            <a:extLst>
              <a:ext uri="{FF2B5EF4-FFF2-40B4-BE49-F238E27FC236}">
                <a16:creationId xmlns:a16="http://schemas.microsoft.com/office/drawing/2014/main" id="{B3DC4673-B874-E44E-AC14-D4CDBDA48096}"/>
              </a:ext>
            </a:extLst>
          </p:cNvPr>
          <p:cNvSpPr/>
          <p:nvPr userDrawn="1"/>
        </p:nvSpPr>
        <p:spPr>
          <a:xfrm rot="10800000">
            <a:off x="4755096" y="3364"/>
            <a:ext cx="4388903" cy="1914645"/>
          </a:xfrm>
          <a:custGeom>
            <a:avLst/>
            <a:gdLst>
              <a:gd name="connsiteX0" fmla="*/ 0 w 4277390"/>
              <a:gd name="connsiteY0" fmla="*/ 1998487 h 1998487"/>
              <a:gd name="connsiteX1" fmla="*/ 0 w 4277390"/>
              <a:gd name="connsiteY1" fmla="*/ 0 h 1998487"/>
              <a:gd name="connsiteX2" fmla="*/ 4277390 w 4277390"/>
              <a:gd name="connsiteY2" fmla="*/ 1998487 h 1998487"/>
              <a:gd name="connsiteX3" fmla="*/ 0 w 4277390"/>
              <a:gd name="connsiteY3" fmla="*/ 1998487 h 1998487"/>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Lst>
            <a:ahLst/>
            <a:cxnLst>
              <a:cxn ang="0">
                <a:pos x="connsiteX0" y="connsiteY0"/>
              </a:cxn>
              <a:cxn ang="0">
                <a:pos x="connsiteX1" y="connsiteY1"/>
              </a:cxn>
              <a:cxn ang="0">
                <a:pos x="connsiteX2" y="connsiteY2"/>
              </a:cxn>
              <a:cxn ang="0">
                <a:pos x="connsiteX3" y="connsiteY3"/>
              </a:cxn>
            </a:cxnLst>
            <a:rect l="l" t="t" r="r" b="b"/>
            <a:pathLst>
              <a:path w="4388903" h="2005921">
                <a:moveTo>
                  <a:pt x="0" y="1998487"/>
                </a:moveTo>
                <a:lnTo>
                  <a:pt x="0" y="0"/>
                </a:lnTo>
                <a:cubicBezTo>
                  <a:pt x="1039221" y="177987"/>
                  <a:pt x="3163826" y="712814"/>
                  <a:pt x="4388903" y="2005921"/>
                </a:cubicBezTo>
                <a:lnTo>
                  <a:pt x="0" y="1998487"/>
                </a:lnTo>
                <a:close/>
              </a:path>
            </a:pathLst>
          </a:cu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2769889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93006"/>
            <a:ext cx="8229601" cy="3657600"/>
          </a:xfrm>
          <a:prstGeom prst="rect">
            <a:avLst/>
          </a:prstGeom>
        </p:spPr>
        <p:txBody>
          <a:bodyPr/>
          <a:lstStyle>
            <a:lvl1pPr>
              <a:defRPr sz="1799"/>
            </a:lvl1pPr>
            <a:lvl2pPr>
              <a:defRPr sz="1499"/>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Placeholder 1"/>
          <p:cNvSpPr>
            <a:spLocks noGrp="1"/>
          </p:cNvSpPr>
          <p:nvPr>
            <p:ph type="title"/>
          </p:nvPr>
        </p:nvSpPr>
        <p:spPr>
          <a:xfrm>
            <a:off x="198439" y="1"/>
            <a:ext cx="8724900" cy="535806"/>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331429183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Slide - one phot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8" name="Picture Placeholder 7">
            <a:extLst>
              <a:ext uri="{FF2B5EF4-FFF2-40B4-BE49-F238E27FC236}">
                <a16:creationId xmlns:a16="http://schemas.microsoft.com/office/drawing/2014/main" id="{C9C58D55-8959-EC9E-0D44-1AEE0283F85A}"/>
              </a:ext>
            </a:extLst>
          </p:cNvPr>
          <p:cNvSpPr>
            <a:spLocks noGrp="1"/>
          </p:cNvSpPr>
          <p:nvPr>
            <p:ph type="pic" sz="quarter" idx="10"/>
          </p:nvPr>
        </p:nvSpPr>
        <p:spPr>
          <a:xfrm>
            <a:off x="4114800" y="0"/>
            <a:ext cx="5029200" cy="5143500"/>
          </a:xfrm>
          <a:solidFill>
            <a:schemeClr val="bg2">
              <a:lumMod val="20000"/>
              <a:lumOff val="80000"/>
            </a:schemeClr>
          </a:solidFill>
        </p:spPr>
        <p:txBody>
          <a:bodyPr/>
          <a:lstStyle/>
          <a:p>
            <a:r>
              <a:rPr lang="en-US"/>
              <a:t>Click icon to add picture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14" name="Graphic 13">
            <a:extLst>
              <a:ext uri="{FF2B5EF4-FFF2-40B4-BE49-F238E27FC236}">
                <a16:creationId xmlns:a16="http://schemas.microsoft.com/office/drawing/2014/main" id="{C7E69D77-D679-DF69-ED53-652F479A19F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702775"/>
            <a:ext cx="552076" cy="539942"/>
          </a:xfrm>
          <a:prstGeom prst="rect">
            <a:avLst/>
          </a:prstGeom>
        </p:spPr>
      </p:pic>
      <p:pic>
        <p:nvPicPr>
          <p:cNvPr id="16" name="Graphic 15">
            <a:extLst>
              <a:ext uri="{FF2B5EF4-FFF2-40B4-BE49-F238E27FC236}">
                <a16:creationId xmlns:a16="http://schemas.microsoft.com/office/drawing/2014/main" id="{50E21878-CE22-832B-B670-B3D623BCF0D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682438" y="817169"/>
            <a:ext cx="3098800" cy="311153"/>
          </a:xfrm>
          <a:prstGeom prst="rect">
            <a:avLst/>
          </a:prstGeom>
        </p:spPr>
      </p:pic>
    </p:spTree>
    <p:extLst>
      <p:ext uri="{BB962C8B-B14F-4D97-AF65-F5344CB8AC3E}">
        <p14:creationId xmlns:p14="http://schemas.microsoft.com/office/powerpoint/2010/main" val="202585237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Slide 2 - one phot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8" name="Picture Placeholder 7">
            <a:extLst>
              <a:ext uri="{FF2B5EF4-FFF2-40B4-BE49-F238E27FC236}">
                <a16:creationId xmlns:a16="http://schemas.microsoft.com/office/drawing/2014/main" id="{C9C58D55-8959-EC9E-0D44-1AEE0283F85A}"/>
              </a:ext>
            </a:extLst>
          </p:cNvPr>
          <p:cNvSpPr>
            <a:spLocks noGrp="1"/>
          </p:cNvSpPr>
          <p:nvPr>
            <p:ph type="pic" sz="quarter" idx="10"/>
          </p:nvPr>
        </p:nvSpPr>
        <p:spPr>
          <a:xfrm>
            <a:off x="4114800" y="0"/>
            <a:ext cx="5029200" cy="5143500"/>
          </a:xfrm>
          <a:solidFill>
            <a:schemeClr val="bg2">
              <a:lumMod val="20000"/>
              <a:lumOff val="80000"/>
            </a:schemeClr>
          </a:solidFill>
        </p:spPr>
        <p:txBody>
          <a:bodyPr/>
          <a:lstStyle/>
          <a:p>
            <a:r>
              <a:rPr lang="en-US"/>
              <a:t>Click icon to add picture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4" name="Graphic 3">
            <a:extLst>
              <a:ext uri="{FF2B5EF4-FFF2-40B4-BE49-F238E27FC236}">
                <a16:creationId xmlns:a16="http://schemas.microsoft.com/office/drawing/2014/main" id="{BAF8D473-A4D1-F060-4417-D381174F2B9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52161" y="-5142"/>
            <a:ext cx="1943100" cy="1504950"/>
          </a:xfrm>
          <a:prstGeom prst="rect">
            <a:avLst/>
          </a:prstGeom>
        </p:spPr>
      </p:pic>
    </p:spTree>
    <p:extLst>
      <p:ext uri="{BB962C8B-B14F-4D97-AF65-F5344CB8AC3E}">
        <p14:creationId xmlns:p14="http://schemas.microsoft.com/office/powerpoint/2010/main" val="353982539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Slide 3 - four photo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8" name="Picture Placeholder 7">
            <a:extLst>
              <a:ext uri="{FF2B5EF4-FFF2-40B4-BE49-F238E27FC236}">
                <a16:creationId xmlns:a16="http://schemas.microsoft.com/office/drawing/2014/main" id="{C9C58D55-8959-EC9E-0D44-1AEE0283F85A}"/>
              </a:ext>
            </a:extLst>
          </p:cNvPr>
          <p:cNvSpPr>
            <a:spLocks noGrp="1"/>
          </p:cNvSpPr>
          <p:nvPr>
            <p:ph type="pic" sz="quarter" idx="10"/>
          </p:nvPr>
        </p:nvSpPr>
        <p:spPr>
          <a:xfrm>
            <a:off x="4114800" y="-12700"/>
            <a:ext cx="2514599" cy="2571750"/>
          </a:xfrm>
          <a:solidFill>
            <a:schemeClr val="bg2">
              <a:lumMod val="20000"/>
              <a:lumOff val="80000"/>
            </a:schemeClr>
          </a:solidFill>
        </p:spPr>
        <p:txBody>
          <a:bodyPr/>
          <a:lstStyle/>
          <a:p>
            <a:r>
              <a:rPr lang="en-US"/>
              <a:t>Click icon to add picture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14" name="Graphic 13">
            <a:extLst>
              <a:ext uri="{FF2B5EF4-FFF2-40B4-BE49-F238E27FC236}">
                <a16:creationId xmlns:a16="http://schemas.microsoft.com/office/drawing/2014/main" id="{C7E69D77-D679-DF69-ED53-652F479A19F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702775"/>
            <a:ext cx="552076" cy="539942"/>
          </a:xfrm>
          <a:prstGeom prst="rect">
            <a:avLst/>
          </a:prstGeom>
        </p:spPr>
      </p:pic>
      <p:sp>
        <p:nvSpPr>
          <p:cNvPr id="3" name="Picture Placeholder 7">
            <a:extLst>
              <a:ext uri="{FF2B5EF4-FFF2-40B4-BE49-F238E27FC236}">
                <a16:creationId xmlns:a16="http://schemas.microsoft.com/office/drawing/2014/main" id="{35567ED7-AAC6-C719-1356-73DEFE9FF329}"/>
              </a:ext>
            </a:extLst>
          </p:cNvPr>
          <p:cNvSpPr>
            <a:spLocks noGrp="1"/>
          </p:cNvSpPr>
          <p:nvPr>
            <p:ph type="pic" sz="quarter" idx="12"/>
          </p:nvPr>
        </p:nvSpPr>
        <p:spPr>
          <a:xfrm>
            <a:off x="6629400" y="-12700"/>
            <a:ext cx="2514599" cy="2571750"/>
          </a:xfrm>
          <a:solidFill>
            <a:schemeClr val="bg2">
              <a:lumMod val="20000"/>
              <a:lumOff val="80000"/>
            </a:schemeClr>
          </a:solidFill>
        </p:spPr>
        <p:txBody>
          <a:bodyPr/>
          <a:lstStyle/>
          <a:p>
            <a:r>
              <a:rPr lang="en-US"/>
              <a:t>Click icon to add picture</a:t>
            </a:r>
          </a:p>
        </p:txBody>
      </p:sp>
      <p:sp>
        <p:nvSpPr>
          <p:cNvPr id="4" name="Picture Placeholder 7">
            <a:extLst>
              <a:ext uri="{FF2B5EF4-FFF2-40B4-BE49-F238E27FC236}">
                <a16:creationId xmlns:a16="http://schemas.microsoft.com/office/drawing/2014/main" id="{F7A9F3BC-9707-FD8F-A922-9F6384A573A0}"/>
              </a:ext>
            </a:extLst>
          </p:cNvPr>
          <p:cNvSpPr>
            <a:spLocks noGrp="1"/>
          </p:cNvSpPr>
          <p:nvPr>
            <p:ph type="pic" sz="quarter" idx="13"/>
          </p:nvPr>
        </p:nvSpPr>
        <p:spPr>
          <a:xfrm>
            <a:off x="4114801" y="2563325"/>
            <a:ext cx="2514599" cy="2571750"/>
          </a:xfrm>
          <a:solidFill>
            <a:schemeClr val="bg2">
              <a:lumMod val="20000"/>
              <a:lumOff val="80000"/>
            </a:schemeClr>
          </a:solidFill>
        </p:spPr>
        <p:txBody>
          <a:bodyPr/>
          <a:lstStyle/>
          <a:p>
            <a:r>
              <a:rPr lang="en-US"/>
              <a:t>Click icon to add picture</a:t>
            </a:r>
          </a:p>
        </p:txBody>
      </p:sp>
      <p:sp>
        <p:nvSpPr>
          <p:cNvPr id="5" name="Picture Placeholder 7">
            <a:extLst>
              <a:ext uri="{FF2B5EF4-FFF2-40B4-BE49-F238E27FC236}">
                <a16:creationId xmlns:a16="http://schemas.microsoft.com/office/drawing/2014/main" id="{ACEE794C-51F9-2664-470C-D3FFBEF7E96D}"/>
              </a:ext>
            </a:extLst>
          </p:cNvPr>
          <p:cNvSpPr>
            <a:spLocks noGrp="1"/>
          </p:cNvSpPr>
          <p:nvPr>
            <p:ph type="pic" sz="quarter" idx="14"/>
          </p:nvPr>
        </p:nvSpPr>
        <p:spPr>
          <a:xfrm>
            <a:off x="6629401" y="2563325"/>
            <a:ext cx="2514599" cy="2571750"/>
          </a:xfrm>
          <a:solidFill>
            <a:schemeClr val="bg2">
              <a:lumMod val="20000"/>
              <a:lumOff val="80000"/>
            </a:schemeClr>
          </a:solidFill>
        </p:spPr>
        <p:txBody>
          <a:bodyPr/>
          <a:lstStyle/>
          <a:p>
            <a:r>
              <a:rPr lang="en-US"/>
              <a:t>Click icon to add picture</a:t>
            </a:r>
          </a:p>
        </p:txBody>
      </p:sp>
      <p:pic>
        <p:nvPicPr>
          <p:cNvPr id="7" name="Graphic 6">
            <a:extLst>
              <a:ext uri="{FF2B5EF4-FFF2-40B4-BE49-F238E27FC236}">
                <a16:creationId xmlns:a16="http://schemas.microsoft.com/office/drawing/2014/main" id="{1B8B490E-863A-5260-7FDB-B6612182A4A3}"/>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682438" y="817169"/>
            <a:ext cx="3098800" cy="311153"/>
          </a:xfrm>
          <a:prstGeom prst="rect">
            <a:avLst/>
          </a:prstGeom>
        </p:spPr>
      </p:pic>
    </p:spTree>
    <p:extLst>
      <p:ext uri="{BB962C8B-B14F-4D97-AF65-F5344CB8AC3E}">
        <p14:creationId xmlns:p14="http://schemas.microsoft.com/office/powerpoint/2010/main" val="327888497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Slide 4 - four photo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8" name="Picture Placeholder 7">
            <a:extLst>
              <a:ext uri="{FF2B5EF4-FFF2-40B4-BE49-F238E27FC236}">
                <a16:creationId xmlns:a16="http://schemas.microsoft.com/office/drawing/2014/main" id="{C9C58D55-8959-EC9E-0D44-1AEE0283F85A}"/>
              </a:ext>
            </a:extLst>
          </p:cNvPr>
          <p:cNvSpPr>
            <a:spLocks noGrp="1"/>
          </p:cNvSpPr>
          <p:nvPr>
            <p:ph type="pic" sz="quarter" idx="10"/>
          </p:nvPr>
        </p:nvSpPr>
        <p:spPr>
          <a:xfrm>
            <a:off x="4114800" y="-12700"/>
            <a:ext cx="2514599" cy="2571750"/>
          </a:xfrm>
          <a:solidFill>
            <a:schemeClr val="bg2">
              <a:lumMod val="20000"/>
              <a:lumOff val="80000"/>
            </a:schemeClr>
          </a:solidFill>
        </p:spPr>
        <p:txBody>
          <a:bodyPr/>
          <a:lstStyle/>
          <a:p>
            <a:r>
              <a:rPr lang="en-US"/>
              <a:t>Click icon to add picture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sp>
        <p:nvSpPr>
          <p:cNvPr id="3" name="Picture Placeholder 7">
            <a:extLst>
              <a:ext uri="{FF2B5EF4-FFF2-40B4-BE49-F238E27FC236}">
                <a16:creationId xmlns:a16="http://schemas.microsoft.com/office/drawing/2014/main" id="{35567ED7-AAC6-C719-1356-73DEFE9FF329}"/>
              </a:ext>
            </a:extLst>
          </p:cNvPr>
          <p:cNvSpPr>
            <a:spLocks noGrp="1"/>
          </p:cNvSpPr>
          <p:nvPr>
            <p:ph type="pic" sz="quarter" idx="12"/>
          </p:nvPr>
        </p:nvSpPr>
        <p:spPr>
          <a:xfrm>
            <a:off x="6629400" y="-12700"/>
            <a:ext cx="2514599" cy="2571750"/>
          </a:xfrm>
          <a:solidFill>
            <a:schemeClr val="bg2">
              <a:lumMod val="20000"/>
              <a:lumOff val="80000"/>
            </a:schemeClr>
          </a:solidFill>
        </p:spPr>
        <p:txBody>
          <a:bodyPr/>
          <a:lstStyle/>
          <a:p>
            <a:r>
              <a:rPr lang="en-US"/>
              <a:t>Click icon to add picture</a:t>
            </a:r>
          </a:p>
        </p:txBody>
      </p:sp>
      <p:sp>
        <p:nvSpPr>
          <p:cNvPr id="4" name="Picture Placeholder 7">
            <a:extLst>
              <a:ext uri="{FF2B5EF4-FFF2-40B4-BE49-F238E27FC236}">
                <a16:creationId xmlns:a16="http://schemas.microsoft.com/office/drawing/2014/main" id="{F7A9F3BC-9707-FD8F-A922-9F6384A573A0}"/>
              </a:ext>
            </a:extLst>
          </p:cNvPr>
          <p:cNvSpPr>
            <a:spLocks noGrp="1"/>
          </p:cNvSpPr>
          <p:nvPr>
            <p:ph type="pic" sz="quarter" idx="13"/>
          </p:nvPr>
        </p:nvSpPr>
        <p:spPr>
          <a:xfrm>
            <a:off x="4114801" y="2563325"/>
            <a:ext cx="2514599" cy="2571750"/>
          </a:xfrm>
          <a:solidFill>
            <a:schemeClr val="bg2">
              <a:lumMod val="20000"/>
              <a:lumOff val="80000"/>
            </a:schemeClr>
          </a:solidFill>
        </p:spPr>
        <p:txBody>
          <a:bodyPr/>
          <a:lstStyle/>
          <a:p>
            <a:r>
              <a:rPr lang="en-US"/>
              <a:t>Click icon to add picture</a:t>
            </a:r>
          </a:p>
        </p:txBody>
      </p:sp>
      <p:sp>
        <p:nvSpPr>
          <p:cNvPr id="5" name="Picture Placeholder 7">
            <a:extLst>
              <a:ext uri="{FF2B5EF4-FFF2-40B4-BE49-F238E27FC236}">
                <a16:creationId xmlns:a16="http://schemas.microsoft.com/office/drawing/2014/main" id="{ACEE794C-51F9-2664-470C-D3FFBEF7E96D}"/>
              </a:ext>
            </a:extLst>
          </p:cNvPr>
          <p:cNvSpPr>
            <a:spLocks noGrp="1"/>
          </p:cNvSpPr>
          <p:nvPr>
            <p:ph type="pic" sz="quarter" idx="14"/>
          </p:nvPr>
        </p:nvSpPr>
        <p:spPr>
          <a:xfrm>
            <a:off x="6629401" y="2563325"/>
            <a:ext cx="2514599" cy="2571750"/>
          </a:xfrm>
          <a:solidFill>
            <a:schemeClr val="bg2">
              <a:lumMod val="20000"/>
              <a:lumOff val="80000"/>
            </a:schemeClr>
          </a:solidFill>
        </p:spPr>
        <p:txBody>
          <a:bodyPr/>
          <a:lstStyle/>
          <a:p>
            <a:r>
              <a:rPr lang="en-US"/>
              <a:t>Click icon to add picture</a:t>
            </a:r>
          </a:p>
        </p:txBody>
      </p:sp>
      <p:pic>
        <p:nvPicPr>
          <p:cNvPr id="7" name="Graphic 6">
            <a:extLst>
              <a:ext uri="{FF2B5EF4-FFF2-40B4-BE49-F238E27FC236}">
                <a16:creationId xmlns:a16="http://schemas.microsoft.com/office/drawing/2014/main" id="{DD57E755-3B28-A1C1-35D5-8F17D10DD8F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52161" y="-5142"/>
            <a:ext cx="1943100" cy="1504950"/>
          </a:xfrm>
          <a:prstGeom prst="rect">
            <a:avLst/>
          </a:prstGeom>
        </p:spPr>
      </p:pic>
    </p:spTree>
    <p:extLst>
      <p:ext uri="{BB962C8B-B14F-4D97-AF65-F5344CB8AC3E}">
        <p14:creationId xmlns:p14="http://schemas.microsoft.com/office/powerpoint/2010/main" val="82515654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Slide 5 - one photo">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70F45841-CD9D-34BD-7031-0B1315BC6349}"/>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4098223" y="0"/>
            <a:ext cx="5045777" cy="5143500"/>
          </a:xfrm>
          <a:prstGeom prst="rect">
            <a:avLst/>
          </a:prstGeom>
        </p:spPr>
      </p:pic>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14" name="Graphic 13">
            <a:extLst>
              <a:ext uri="{FF2B5EF4-FFF2-40B4-BE49-F238E27FC236}">
                <a16:creationId xmlns:a16="http://schemas.microsoft.com/office/drawing/2014/main" id="{C7E69D77-D679-DF69-ED53-652F479A19F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 y="702775"/>
            <a:ext cx="552076" cy="539942"/>
          </a:xfrm>
          <a:prstGeom prst="rect">
            <a:avLst/>
          </a:prstGeom>
        </p:spPr>
      </p:pic>
      <p:pic>
        <p:nvPicPr>
          <p:cNvPr id="4" name="Graphic 3">
            <a:extLst>
              <a:ext uri="{FF2B5EF4-FFF2-40B4-BE49-F238E27FC236}">
                <a16:creationId xmlns:a16="http://schemas.microsoft.com/office/drawing/2014/main" id="{8B79BC14-5BD5-20BD-BF0F-011F9C1AB4A4}"/>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4114800" y="2238090"/>
            <a:ext cx="5029200" cy="2905409"/>
          </a:xfrm>
          <a:prstGeom prst="rect">
            <a:avLst/>
          </a:prstGeom>
        </p:spPr>
      </p:pic>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a:extLst>
              <a:ext uri="{FF2B5EF4-FFF2-40B4-BE49-F238E27FC236}">
                <a16:creationId xmlns:a16="http://schemas.microsoft.com/office/drawing/2014/main" id="{661B3BAB-7C4C-80F2-B5EE-D6054C61F96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682438" y="817169"/>
            <a:ext cx="3098800" cy="311153"/>
          </a:xfrm>
          <a:prstGeom prst="rect">
            <a:avLst/>
          </a:prstGeom>
        </p:spPr>
      </p:pic>
    </p:spTree>
    <p:extLst>
      <p:ext uri="{BB962C8B-B14F-4D97-AF65-F5344CB8AC3E}">
        <p14:creationId xmlns:p14="http://schemas.microsoft.com/office/powerpoint/2010/main" val="15352136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Slide 6 - one photo">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70F45841-CD9D-34BD-7031-0B1315BC6349}"/>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4098223" y="0"/>
            <a:ext cx="5045777" cy="5143500"/>
          </a:xfrm>
          <a:prstGeom prst="rect">
            <a:avLst/>
          </a:prstGeom>
        </p:spPr>
      </p:pic>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4" name="Graphic 3">
            <a:extLst>
              <a:ext uri="{FF2B5EF4-FFF2-40B4-BE49-F238E27FC236}">
                <a16:creationId xmlns:a16="http://schemas.microsoft.com/office/drawing/2014/main" id="{8B79BC14-5BD5-20BD-BF0F-011F9C1AB4A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114800" y="2238090"/>
            <a:ext cx="5029200" cy="2905409"/>
          </a:xfrm>
          <a:prstGeom prst="rect">
            <a:avLst/>
          </a:prstGeom>
        </p:spPr>
      </p:pic>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C4B895EA-76B7-8BFF-F433-37B9B9C8DD7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52161" y="-5142"/>
            <a:ext cx="1943100" cy="1504950"/>
          </a:xfrm>
          <a:prstGeom prst="rect">
            <a:avLst/>
          </a:prstGeom>
        </p:spPr>
      </p:pic>
    </p:spTree>
    <p:extLst>
      <p:ext uri="{BB962C8B-B14F-4D97-AF65-F5344CB8AC3E}">
        <p14:creationId xmlns:p14="http://schemas.microsoft.com/office/powerpoint/2010/main" val="186332920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Slide 7 - one photo">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70F45841-CD9D-34BD-7031-0B1315BC6349}"/>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4098223" y="0"/>
            <a:ext cx="5045777" cy="5143500"/>
          </a:xfrm>
          <a:prstGeom prst="rect">
            <a:avLst/>
          </a:prstGeom>
        </p:spPr>
      </p:pic>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14" name="Graphic 13">
            <a:extLst>
              <a:ext uri="{FF2B5EF4-FFF2-40B4-BE49-F238E27FC236}">
                <a16:creationId xmlns:a16="http://schemas.microsoft.com/office/drawing/2014/main" id="{C7E69D77-D679-DF69-ED53-652F479A19F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 y="702775"/>
            <a:ext cx="552076" cy="539942"/>
          </a:xfrm>
          <a:prstGeom prst="rect">
            <a:avLst/>
          </a:prstGeom>
        </p:spPr>
      </p:pic>
      <p:pic>
        <p:nvPicPr>
          <p:cNvPr id="4" name="Graphic 3">
            <a:extLst>
              <a:ext uri="{FF2B5EF4-FFF2-40B4-BE49-F238E27FC236}">
                <a16:creationId xmlns:a16="http://schemas.microsoft.com/office/drawing/2014/main" id="{8B79BC14-5BD5-20BD-BF0F-011F9C1AB4A4}"/>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4114800" y="2238090"/>
            <a:ext cx="5029200" cy="2905409"/>
          </a:xfrm>
          <a:prstGeom prst="rect">
            <a:avLst/>
          </a:prstGeom>
        </p:spPr>
      </p:pic>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Graphic 15">
            <a:extLst>
              <a:ext uri="{FF2B5EF4-FFF2-40B4-BE49-F238E27FC236}">
                <a16:creationId xmlns:a16="http://schemas.microsoft.com/office/drawing/2014/main" id="{815E3C81-1E2E-7B24-059D-66527696AD5F}"/>
              </a:ext>
            </a:extLst>
          </p:cNvPr>
          <p:cNvSpPr/>
          <p:nvPr/>
        </p:nvSpPr>
        <p:spPr>
          <a:xfrm rot="10800000" flipH="1">
            <a:off x="4434916" y="-739"/>
            <a:ext cx="4709084" cy="2904303"/>
          </a:xfrm>
          <a:custGeom>
            <a:avLst/>
            <a:gdLst>
              <a:gd name="connsiteX0" fmla="*/ 0 w 5030384"/>
              <a:gd name="connsiteY0" fmla="*/ 2904304 h 2904303"/>
              <a:gd name="connsiteX1" fmla="*/ 5030385 w 5030384"/>
              <a:gd name="connsiteY1" fmla="*/ 0 h 2904303"/>
              <a:gd name="connsiteX2" fmla="*/ 5030385 w 5030384"/>
              <a:gd name="connsiteY2" fmla="*/ 2904304 h 2904303"/>
              <a:gd name="connsiteX3" fmla="*/ 0 w 5030384"/>
              <a:gd name="connsiteY3" fmla="*/ 2904304 h 2904303"/>
            </a:gdLst>
            <a:ahLst/>
            <a:cxnLst>
              <a:cxn ang="0">
                <a:pos x="connsiteX0" y="connsiteY0"/>
              </a:cxn>
              <a:cxn ang="0">
                <a:pos x="connsiteX1" y="connsiteY1"/>
              </a:cxn>
              <a:cxn ang="0">
                <a:pos x="connsiteX2" y="connsiteY2"/>
              </a:cxn>
              <a:cxn ang="0">
                <a:pos x="connsiteX3" y="connsiteY3"/>
              </a:cxn>
            </a:cxnLst>
            <a:rect l="l" t="t" r="r" b="b"/>
            <a:pathLst>
              <a:path w="5030384" h="2904303">
                <a:moveTo>
                  <a:pt x="0" y="2904304"/>
                </a:moveTo>
                <a:lnTo>
                  <a:pt x="5030385" y="0"/>
                </a:lnTo>
                <a:lnTo>
                  <a:pt x="5030385" y="2904304"/>
                </a:lnTo>
                <a:lnTo>
                  <a:pt x="0" y="2904304"/>
                </a:lnTo>
                <a:close/>
              </a:path>
            </a:pathLst>
          </a:custGeom>
          <a:solidFill>
            <a:schemeClr val="accent3">
              <a:alpha val="72000"/>
            </a:schemeClr>
          </a:solidFill>
          <a:ln w="0" cap="flat">
            <a:noFill/>
            <a:prstDash val="solid"/>
            <a:miter/>
          </a:ln>
        </p:spPr>
        <p:txBody>
          <a:bodyPr rtlCol="0" anchor="ctr"/>
          <a:lstStyle/>
          <a:p>
            <a:endParaRPr lang="en-US"/>
          </a:p>
        </p:txBody>
      </p:sp>
      <p:grpSp>
        <p:nvGrpSpPr>
          <p:cNvPr id="15" name="Group 14">
            <a:extLst>
              <a:ext uri="{FF2B5EF4-FFF2-40B4-BE49-F238E27FC236}">
                <a16:creationId xmlns:a16="http://schemas.microsoft.com/office/drawing/2014/main" id="{B7D2302B-FE1A-6805-D604-9DF124A580CF}"/>
              </a:ext>
            </a:extLst>
          </p:cNvPr>
          <p:cNvGrpSpPr/>
          <p:nvPr userDrawn="1"/>
        </p:nvGrpSpPr>
        <p:grpSpPr>
          <a:xfrm>
            <a:off x="4131377" y="-737"/>
            <a:ext cx="5012622" cy="3079005"/>
            <a:chOff x="4098223" y="-21101"/>
            <a:chExt cx="5032258" cy="3091067"/>
          </a:xfrm>
        </p:grpSpPr>
        <p:sp>
          <p:nvSpPr>
            <p:cNvPr id="11" name="Freeform: Shape 10">
              <a:extLst>
                <a:ext uri="{FF2B5EF4-FFF2-40B4-BE49-F238E27FC236}">
                  <a16:creationId xmlns:a16="http://schemas.microsoft.com/office/drawing/2014/main" id="{6D2E1423-5FB5-BF59-E36C-78EE7EB6FB34}"/>
                </a:ext>
              </a:extLst>
            </p:cNvPr>
            <p:cNvSpPr/>
            <p:nvPr/>
          </p:nvSpPr>
          <p:spPr>
            <a:xfrm>
              <a:off x="4098223" y="-21101"/>
              <a:ext cx="1786533" cy="1029256"/>
            </a:xfrm>
            <a:custGeom>
              <a:avLst/>
              <a:gdLst>
                <a:gd name="connsiteX0" fmla="*/ 1786533 w 1786533"/>
                <a:gd name="connsiteY0" fmla="*/ 848527 h 1029256"/>
                <a:gd name="connsiteX1" fmla="*/ 1675569 w 1786533"/>
                <a:gd name="connsiteY1" fmla="*/ 1029256 h 1029256"/>
                <a:gd name="connsiteX2" fmla="*/ 1633726 w 1786533"/>
                <a:gd name="connsiteY2" fmla="*/ 1003587 h 1029256"/>
                <a:gd name="connsiteX3" fmla="*/ 703927 w 1786533"/>
                <a:gd name="connsiteY3" fmla="*/ 432431 h 1029256"/>
                <a:gd name="connsiteX4" fmla="*/ 662084 w 1786533"/>
                <a:gd name="connsiteY4" fmla="*/ 406681 h 1029256"/>
                <a:gd name="connsiteX5" fmla="*/ 0 w 1786533"/>
                <a:gd name="connsiteY5" fmla="*/ 0 h 1029256"/>
                <a:gd name="connsiteX6" fmla="*/ 405152 w 1786533"/>
                <a:gd name="connsiteY6" fmla="*/ 0 h 1029256"/>
                <a:gd name="connsiteX7" fmla="*/ 773129 w 1786533"/>
                <a:gd name="connsiteY7" fmla="*/ 226032 h 1029256"/>
                <a:gd name="connsiteX8" fmla="*/ 814892 w 1786533"/>
                <a:gd name="connsiteY8" fmla="*/ 251701 h 1029256"/>
                <a:gd name="connsiteX9" fmla="*/ 1744771 w 1786533"/>
                <a:gd name="connsiteY9" fmla="*/ 822858 h 1029256"/>
                <a:gd name="connsiteX10" fmla="*/ 1786533 w 1786533"/>
                <a:gd name="connsiteY10" fmla="*/ 848527 h 102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6533" h="1029256">
                  <a:moveTo>
                    <a:pt x="1786533" y="848527"/>
                  </a:moveTo>
                  <a:lnTo>
                    <a:pt x="1675569" y="1029256"/>
                  </a:lnTo>
                  <a:lnTo>
                    <a:pt x="1633726" y="1003587"/>
                  </a:lnTo>
                  <a:lnTo>
                    <a:pt x="703927" y="432431"/>
                  </a:lnTo>
                  <a:lnTo>
                    <a:pt x="662084" y="406681"/>
                  </a:lnTo>
                  <a:lnTo>
                    <a:pt x="0" y="0"/>
                  </a:lnTo>
                  <a:lnTo>
                    <a:pt x="405152" y="0"/>
                  </a:lnTo>
                  <a:lnTo>
                    <a:pt x="773129" y="226032"/>
                  </a:lnTo>
                  <a:lnTo>
                    <a:pt x="814892" y="251701"/>
                  </a:lnTo>
                  <a:lnTo>
                    <a:pt x="1744771" y="822858"/>
                  </a:lnTo>
                  <a:lnTo>
                    <a:pt x="1786533" y="848527"/>
                  </a:lnTo>
                  <a:close/>
                </a:path>
              </a:pathLst>
            </a:custGeom>
            <a:solidFill>
              <a:srgbClr val="69BE28"/>
            </a:solidFill>
            <a:ln w="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553D27E3-39FE-9F06-96BF-D9E1787ABEB2}"/>
                </a:ext>
              </a:extLst>
            </p:cNvPr>
            <p:cNvSpPr/>
            <p:nvPr/>
          </p:nvSpPr>
          <p:spPr>
            <a:xfrm>
              <a:off x="5731948" y="801756"/>
              <a:ext cx="2096090" cy="1400049"/>
            </a:xfrm>
            <a:custGeom>
              <a:avLst/>
              <a:gdLst>
                <a:gd name="connsiteX0" fmla="*/ 2096090 w 2096090"/>
                <a:gd name="connsiteY0" fmla="*/ 1219320 h 1400049"/>
                <a:gd name="connsiteX1" fmla="*/ 1985126 w 2096090"/>
                <a:gd name="connsiteY1" fmla="*/ 1400049 h 1400049"/>
                <a:gd name="connsiteX2" fmla="*/ 1013485 w 2096090"/>
                <a:gd name="connsiteY2" fmla="*/ 803224 h 1400049"/>
                <a:gd name="connsiteX3" fmla="*/ 971642 w 2096090"/>
                <a:gd name="connsiteY3" fmla="*/ 777555 h 1400049"/>
                <a:gd name="connsiteX4" fmla="*/ 0 w 2096090"/>
                <a:gd name="connsiteY4" fmla="*/ 180729 h 1400049"/>
                <a:gd name="connsiteX5" fmla="*/ 111045 w 2096090"/>
                <a:gd name="connsiteY5" fmla="*/ 0 h 1400049"/>
                <a:gd name="connsiteX6" fmla="*/ 1082686 w 2096090"/>
                <a:gd name="connsiteY6" fmla="*/ 596825 h 1400049"/>
                <a:gd name="connsiteX7" fmla="*/ 1124449 w 2096090"/>
                <a:gd name="connsiteY7" fmla="*/ 622494 h 1400049"/>
                <a:gd name="connsiteX8" fmla="*/ 2096090 w 2096090"/>
                <a:gd name="connsiteY8" fmla="*/ 1219320 h 140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6090" h="1400049">
                  <a:moveTo>
                    <a:pt x="2096090" y="1219320"/>
                  </a:moveTo>
                  <a:lnTo>
                    <a:pt x="1985126" y="1400049"/>
                  </a:lnTo>
                  <a:lnTo>
                    <a:pt x="1013485" y="803224"/>
                  </a:lnTo>
                  <a:lnTo>
                    <a:pt x="971642" y="777555"/>
                  </a:lnTo>
                  <a:lnTo>
                    <a:pt x="0" y="180729"/>
                  </a:lnTo>
                  <a:lnTo>
                    <a:pt x="111045" y="0"/>
                  </a:lnTo>
                  <a:lnTo>
                    <a:pt x="1082686" y="596825"/>
                  </a:lnTo>
                  <a:lnTo>
                    <a:pt x="1124449" y="622494"/>
                  </a:lnTo>
                  <a:lnTo>
                    <a:pt x="2096090" y="1219320"/>
                  </a:lnTo>
                  <a:close/>
                </a:path>
              </a:pathLst>
            </a:custGeom>
            <a:solidFill>
              <a:schemeClr val="accent3"/>
            </a:solidFill>
            <a:ln w="0"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930C5479-1366-5FC5-258D-B3E1826BA59A}"/>
                </a:ext>
              </a:extLst>
            </p:cNvPr>
            <p:cNvSpPr/>
            <p:nvPr/>
          </p:nvSpPr>
          <p:spPr>
            <a:xfrm>
              <a:off x="7675232" y="1995407"/>
              <a:ext cx="1455249" cy="1074559"/>
            </a:xfrm>
            <a:custGeom>
              <a:avLst/>
              <a:gdLst>
                <a:gd name="connsiteX0" fmla="*/ 1455250 w 1455249"/>
                <a:gd name="connsiteY0" fmla="*/ 825674 h 1074559"/>
                <a:gd name="connsiteX1" fmla="*/ 1455250 w 1455249"/>
                <a:gd name="connsiteY1" fmla="*/ 1074559 h 1074559"/>
                <a:gd name="connsiteX2" fmla="*/ 1013484 w 1455249"/>
                <a:gd name="connsiteY2" fmla="*/ 803224 h 1074559"/>
                <a:gd name="connsiteX3" fmla="*/ 971642 w 1455249"/>
                <a:gd name="connsiteY3" fmla="*/ 777555 h 1074559"/>
                <a:gd name="connsiteX4" fmla="*/ 41843 w 1455249"/>
                <a:gd name="connsiteY4" fmla="*/ 206398 h 1074559"/>
                <a:gd name="connsiteX5" fmla="*/ 0 w 1455249"/>
                <a:gd name="connsiteY5" fmla="*/ 180729 h 1074559"/>
                <a:gd name="connsiteX6" fmla="*/ 111045 w 1455249"/>
                <a:gd name="connsiteY6" fmla="*/ 0 h 1074559"/>
                <a:gd name="connsiteX7" fmla="*/ 152807 w 1455249"/>
                <a:gd name="connsiteY7" fmla="*/ 25669 h 1074559"/>
                <a:gd name="connsiteX8" fmla="*/ 1082687 w 1455249"/>
                <a:gd name="connsiteY8" fmla="*/ 596825 h 1074559"/>
                <a:gd name="connsiteX9" fmla="*/ 1124449 w 1455249"/>
                <a:gd name="connsiteY9" fmla="*/ 622494 h 1074559"/>
                <a:gd name="connsiteX10" fmla="*/ 1455250 w 1455249"/>
                <a:gd name="connsiteY10" fmla="*/ 825674 h 1074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5249" h="1074559">
                  <a:moveTo>
                    <a:pt x="1455250" y="825674"/>
                  </a:moveTo>
                  <a:lnTo>
                    <a:pt x="1455250" y="1074559"/>
                  </a:lnTo>
                  <a:lnTo>
                    <a:pt x="1013484" y="803224"/>
                  </a:lnTo>
                  <a:lnTo>
                    <a:pt x="971642" y="777555"/>
                  </a:lnTo>
                  <a:lnTo>
                    <a:pt x="41843" y="206398"/>
                  </a:lnTo>
                  <a:lnTo>
                    <a:pt x="0" y="180729"/>
                  </a:lnTo>
                  <a:lnTo>
                    <a:pt x="111045" y="0"/>
                  </a:lnTo>
                  <a:lnTo>
                    <a:pt x="152807" y="25669"/>
                  </a:lnTo>
                  <a:lnTo>
                    <a:pt x="1082687" y="596825"/>
                  </a:lnTo>
                  <a:lnTo>
                    <a:pt x="1124449" y="622494"/>
                  </a:lnTo>
                  <a:lnTo>
                    <a:pt x="1455250" y="825674"/>
                  </a:lnTo>
                  <a:close/>
                </a:path>
              </a:pathLst>
            </a:custGeom>
            <a:solidFill>
              <a:schemeClr val="accent4"/>
            </a:solidFill>
            <a:ln w="0" cap="flat">
              <a:noFill/>
              <a:prstDash val="solid"/>
              <a:miter/>
            </a:ln>
          </p:spPr>
          <p:txBody>
            <a:bodyPr rtlCol="0" anchor="ctr"/>
            <a:lstStyle/>
            <a:p>
              <a:endParaRPr lang="en-US"/>
            </a:p>
          </p:txBody>
        </p:sp>
      </p:grpSp>
      <p:pic>
        <p:nvPicPr>
          <p:cNvPr id="18" name="Graphic 17">
            <a:extLst>
              <a:ext uri="{FF2B5EF4-FFF2-40B4-BE49-F238E27FC236}">
                <a16:creationId xmlns:a16="http://schemas.microsoft.com/office/drawing/2014/main" id="{79A04B87-F748-A48D-43FE-9BAA5B1B8EE5}"/>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682438" y="817169"/>
            <a:ext cx="3098800" cy="311153"/>
          </a:xfrm>
          <a:prstGeom prst="rect">
            <a:avLst/>
          </a:prstGeom>
        </p:spPr>
      </p:pic>
    </p:spTree>
    <p:extLst>
      <p:ext uri="{BB962C8B-B14F-4D97-AF65-F5344CB8AC3E}">
        <p14:creationId xmlns:p14="http://schemas.microsoft.com/office/powerpoint/2010/main" val="403945556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Slide 8 - one phot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70F45841-CD9D-34BD-7031-0B1315BC6349}"/>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11052"/>
          <a:stretch/>
        </p:blipFill>
        <p:spPr>
          <a:xfrm>
            <a:off x="2762451" y="0"/>
            <a:ext cx="6381549" cy="5143500"/>
          </a:xfrm>
          <a:prstGeom prst="rect">
            <a:avLst/>
          </a:prstGeom>
        </p:spPr>
      </p:pic>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4" name="Graphic 3">
            <a:extLst>
              <a:ext uri="{FF2B5EF4-FFF2-40B4-BE49-F238E27FC236}">
                <a16:creationId xmlns:a16="http://schemas.microsoft.com/office/drawing/2014/main" id="{8B79BC14-5BD5-20BD-BF0F-011F9C1AB4A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114800" y="2238090"/>
            <a:ext cx="5029200" cy="2905409"/>
          </a:xfrm>
          <a:prstGeom prst="rect">
            <a:avLst/>
          </a:prstGeom>
        </p:spPr>
      </p:pic>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Graphic 15">
            <a:extLst>
              <a:ext uri="{FF2B5EF4-FFF2-40B4-BE49-F238E27FC236}">
                <a16:creationId xmlns:a16="http://schemas.microsoft.com/office/drawing/2014/main" id="{815E3C81-1E2E-7B24-059D-66527696AD5F}"/>
              </a:ext>
            </a:extLst>
          </p:cNvPr>
          <p:cNvSpPr/>
          <p:nvPr/>
        </p:nvSpPr>
        <p:spPr>
          <a:xfrm rot="10800000" flipH="1">
            <a:off x="4434916" y="-739"/>
            <a:ext cx="4709084" cy="2904303"/>
          </a:xfrm>
          <a:custGeom>
            <a:avLst/>
            <a:gdLst>
              <a:gd name="connsiteX0" fmla="*/ 0 w 5030384"/>
              <a:gd name="connsiteY0" fmla="*/ 2904304 h 2904303"/>
              <a:gd name="connsiteX1" fmla="*/ 5030385 w 5030384"/>
              <a:gd name="connsiteY1" fmla="*/ 0 h 2904303"/>
              <a:gd name="connsiteX2" fmla="*/ 5030385 w 5030384"/>
              <a:gd name="connsiteY2" fmla="*/ 2904304 h 2904303"/>
              <a:gd name="connsiteX3" fmla="*/ 0 w 5030384"/>
              <a:gd name="connsiteY3" fmla="*/ 2904304 h 2904303"/>
            </a:gdLst>
            <a:ahLst/>
            <a:cxnLst>
              <a:cxn ang="0">
                <a:pos x="connsiteX0" y="connsiteY0"/>
              </a:cxn>
              <a:cxn ang="0">
                <a:pos x="connsiteX1" y="connsiteY1"/>
              </a:cxn>
              <a:cxn ang="0">
                <a:pos x="connsiteX2" y="connsiteY2"/>
              </a:cxn>
              <a:cxn ang="0">
                <a:pos x="connsiteX3" y="connsiteY3"/>
              </a:cxn>
            </a:cxnLst>
            <a:rect l="l" t="t" r="r" b="b"/>
            <a:pathLst>
              <a:path w="5030384" h="2904303">
                <a:moveTo>
                  <a:pt x="0" y="2904304"/>
                </a:moveTo>
                <a:lnTo>
                  <a:pt x="5030385" y="0"/>
                </a:lnTo>
                <a:lnTo>
                  <a:pt x="5030385" y="2904304"/>
                </a:lnTo>
                <a:lnTo>
                  <a:pt x="0" y="2904304"/>
                </a:lnTo>
                <a:close/>
              </a:path>
            </a:pathLst>
          </a:custGeom>
          <a:solidFill>
            <a:schemeClr val="accent3">
              <a:alpha val="72000"/>
            </a:schemeClr>
          </a:solidFill>
          <a:ln w="0" cap="flat">
            <a:noFill/>
            <a:prstDash val="solid"/>
            <a:miter/>
          </a:ln>
        </p:spPr>
        <p:txBody>
          <a:bodyPr rtlCol="0" anchor="ctr"/>
          <a:lstStyle/>
          <a:p>
            <a:endParaRPr lang="en-US"/>
          </a:p>
        </p:txBody>
      </p:sp>
      <p:grpSp>
        <p:nvGrpSpPr>
          <p:cNvPr id="15" name="Group 14">
            <a:extLst>
              <a:ext uri="{FF2B5EF4-FFF2-40B4-BE49-F238E27FC236}">
                <a16:creationId xmlns:a16="http://schemas.microsoft.com/office/drawing/2014/main" id="{B7D2302B-FE1A-6805-D604-9DF124A580CF}"/>
              </a:ext>
            </a:extLst>
          </p:cNvPr>
          <p:cNvGrpSpPr/>
          <p:nvPr userDrawn="1"/>
        </p:nvGrpSpPr>
        <p:grpSpPr>
          <a:xfrm>
            <a:off x="4131377" y="-737"/>
            <a:ext cx="5012622" cy="3079005"/>
            <a:chOff x="4098223" y="-21101"/>
            <a:chExt cx="5032258" cy="3091067"/>
          </a:xfrm>
        </p:grpSpPr>
        <p:sp>
          <p:nvSpPr>
            <p:cNvPr id="11" name="Freeform: Shape 10">
              <a:extLst>
                <a:ext uri="{FF2B5EF4-FFF2-40B4-BE49-F238E27FC236}">
                  <a16:creationId xmlns:a16="http://schemas.microsoft.com/office/drawing/2014/main" id="{6D2E1423-5FB5-BF59-E36C-78EE7EB6FB34}"/>
                </a:ext>
              </a:extLst>
            </p:cNvPr>
            <p:cNvSpPr/>
            <p:nvPr/>
          </p:nvSpPr>
          <p:spPr>
            <a:xfrm>
              <a:off x="4098223" y="-21101"/>
              <a:ext cx="1786533" cy="1029256"/>
            </a:xfrm>
            <a:custGeom>
              <a:avLst/>
              <a:gdLst>
                <a:gd name="connsiteX0" fmla="*/ 1786533 w 1786533"/>
                <a:gd name="connsiteY0" fmla="*/ 848527 h 1029256"/>
                <a:gd name="connsiteX1" fmla="*/ 1675569 w 1786533"/>
                <a:gd name="connsiteY1" fmla="*/ 1029256 h 1029256"/>
                <a:gd name="connsiteX2" fmla="*/ 1633726 w 1786533"/>
                <a:gd name="connsiteY2" fmla="*/ 1003587 h 1029256"/>
                <a:gd name="connsiteX3" fmla="*/ 703927 w 1786533"/>
                <a:gd name="connsiteY3" fmla="*/ 432431 h 1029256"/>
                <a:gd name="connsiteX4" fmla="*/ 662084 w 1786533"/>
                <a:gd name="connsiteY4" fmla="*/ 406681 h 1029256"/>
                <a:gd name="connsiteX5" fmla="*/ 0 w 1786533"/>
                <a:gd name="connsiteY5" fmla="*/ 0 h 1029256"/>
                <a:gd name="connsiteX6" fmla="*/ 405152 w 1786533"/>
                <a:gd name="connsiteY6" fmla="*/ 0 h 1029256"/>
                <a:gd name="connsiteX7" fmla="*/ 773129 w 1786533"/>
                <a:gd name="connsiteY7" fmla="*/ 226032 h 1029256"/>
                <a:gd name="connsiteX8" fmla="*/ 814892 w 1786533"/>
                <a:gd name="connsiteY8" fmla="*/ 251701 h 1029256"/>
                <a:gd name="connsiteX9" fmla="*/ 1744771 w 1786533"/>
                <a:gd name="connsiteY9" fmla="*/ 822858 h 1029256"/>
                <a:gd name="connsiteX10" fmla="*/ 1786533 w 1786533"/>
                <a:gd name="connsiteY10" fmla="*/ 848527 h 102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6533" h="1029256">
                  <a:moveTo>
                    <a:pt x="1786533" y="848527"/>
                  </a:moveTo>
                  <a:lnTo>
                    <a:pt x="1675569" y="1029256"/>
                  </a:lnTo>
                  <a:lnTo>
                    <a:pt x="1633726" y="1003587"/>
                  </a:lnTo>
                  <a:lnTo>
                    <a:pt x="703927" y="432431"/>
                  </a:lnTo>
                  <a:lnTo>
                    <a:pt x="662084" y="406681"/>
                  </a:lnTo>
                  <a:lnTo>
                    <a:pt x="0" y="0"/>
                  </a:lnTo>
                  <a:lnTo>
                    <a:pt x="405152" y="0"/>
                  </a:lnTo>
                  <a:lnTo>
                    <a:pt x="773129" y="226032"/>
                  </a:lnTo>
                  <a:lnTo>
                    <a:pt x="814892" y="251701"/>
                  </a:lnTo>
                  <a:lnTo>
                    <a:pt x="1744771" y="822858"/>
                  </a:lnTo>
                  <a:lnTo>
                    <a:pt x="1786533" y="848527"/>
                  </a:lnTo>
                  <a:close/>
                </a:path>
              </a:pathLst>
            </a:custGeom>
            <a:solidFill>
              <a:srgbClr val="69BE28"/>
            </a:solidFill>
            <a:ln w="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553D27E3-39FE-9F06-96BF-D9E1787ABEB2}"/>
                </a:ext>
              </a:extLst>
            </p:cNvPr>
            <p:cNvSpPr/>
            <p:nvPr/>
          </p:nvSpPr>
          <p:spPr>
            <a:xfrm>
              <a:off x="5731948" y="801756"/>
              <a:ext cx="2096090" cy="1400049"/>
            </a:xfrm>
            <a:custGeom>
              <a:avLst/>
              <a:gdLst>
                <a:gd name="connsiteX0" fmla="*/ 2096090 w 2096090"/>
                <a:gd name="connsiteY0" fmla="*/ 1219320 h 1400049"/>
                <a:gd name="connsiteX1" fmla="*/ 1985126 w 2096090"/>
                <a:gd name="connsiteY1" fmla="*/ 1400049 h 1400049"/>
                <a:gd name="connsiteX2" fmla="*/ 1013485 w 2096090"/>
                <a:gd name="connsiteY2" fmla="*/ 803224 h 1400049"/>
                <a:gd name="connsiteX3" fmla="*/ 971642 w 2096090"/>
                <a:gd name="connsiteY3" fmla="*/ 777555 h 1400049"/>
                <a:gd name="connsiteX4" fmla="*/ 0 w 2096090"/>
                <a:gd name="connsiteY4" fmla="*/ 180729 h 1400049"/>
                <a:gd name="connsiteX5" fmla="*/ 111045 w 2096090"/>
                <a:gd name="connsiteY5" fmla="*/ 0 h 1400049"/>
                <a:gd name="connsiteX6" fmla="*/ 1082686 w 2096090"/>
                <a:gd name="connsiteY6" fmla="*/ 596825 h 1400049"/>
                <a:gd name="connsiteX7" fmla="*/ 1124449 w 2096090"/>
                <a:gd name="connsiteY7" fmla="*/ 622494 h 1400049"/>
                <a:gd name="connsiteX8" fmla="*/ 2096090 w 2096090"/>
                <a:gd name="connsiteY8" fmla="*/ 1219320 h 140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6090" h="1400049">
                  <a:moveTo>
                    <a:pt x="2096090" y="1219320"/>
                  </a:moveTo>
                  <a:lnTo>
                    <a:pt x="1985126" y="1400049"/>
                  </a:lnTo>
                  <a:lnTo>
                    <a:pt x="1013485" y="803224"/>
                  </a:lnTo>
                  <a:lnTo>
                    <a:pt x="971642" y="777555"/>
                  </a:lnTo>
                  <a:lnTo>
                    <a:pt x="0" y="180729"/>
                  </a:lnTo>
                  <a:lnTo>
                    <a:pt x="111045" y="0"/>
                  </a:lnTo>
                  <a:lnTo>
                    <a:pt x="1082686" y="596825"/>
                  </a:lnTo>
                  <a:lnTo>
                    <a:pt x="1124449" y="622494"/>
                  </a:lnTo>
                  <a:lnTo>
                    <a:pt x="2096090" y="1219320"/>
                  </a:lnTo>
                  <a:close/>
                </a:path>
              </a:pathLst>
            </a:custGeom>
            <a:solidFill>
              <a:schemeClr val="accent3"/>
            </a:solidFill>
            <a:ln w="0"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930C5479-1366-5FC5-258D-B3E1826BA59A}"/>
                </a:ext>
              </a:extLst>
            </p:cNvPr>
            <p:cNvSpPr/>
            <p:nvPr/>
          </p:nvSpPr>
          <p:spPr>
            <a:xfrm>
              <a:off x="7675232" y="1995407"/>
              <a:ext cx="1455249" cy="1074559"/>
            </a:xfrm>
            <a:custGeom>
              <a:avLst/>
              <a:gdLst>
                <a:gd name="connsiteX0" fmla="*/ 1455250 w 1455249"/>
                <a:gd name="connsiteY0" fmla="*/ 825674 h 1074559"/>
                <a:gd name="connsiteX1" fmla="*/ 1455250 w 1455249"/>
                <a:gd name="connsiteY1" fmla="*/ 1074559 h 1074559"/>
                <a:gd name="connsiteX2" fmla="*/ 1013484 w 1455249"/>
                <a:gd name="connsiteY2" fmla="*/ 803224 h 1074559"/>
                <a:gd name="connsiteX3" fmla="*/ 971642 w 1455249"/>
                <a:gd name="connsiteY3" fmla="*/ 777555 h 1074559"/>
                <a:gd name="connsiteX4" fmla="*/ 41843 w 1455249"/>
                <a:gd name="connsiteY4" fmla="*/ 206398 h 1074559"/>
                <a:gd name="connsiteX5" fmla="*/ 0 w 1455249"/>
                <a:gd name="connsiteY5" fmla="*/ 180729 h 1074559"/>
                <a:gd name="connsiteX6" fmla="*/ 111045 w 1455249"/>
                <a:gd name="connsiteY6" fmla="*/ 0 h 1074559"/>
                <a:gd name="connsiteX7" fmla="*/ 152807 w 1455249"/>
                <a:gd name="connsiteY7" fmla="*/ 25669 h 1074559"/>
                <a:gd name="connsiteX8" fmla="*/ 1082687 w 1455249"/>
                <a:gd name="connsiteY8" fmla="*/ 596825 h 1074559"/>
                <a:gd name="connsiteX9" fmla="*/ 1124449 w 1455249"/>
                <a:gd name="connsiteY9" fmla="*/ 622494 h 1074559"/>
                <a:gd name="connsiteX10" fmla="*/ 1455250 w 1455249"/>
                <a:gd name="connsiteY10" fmla="*/ 825674 h 1074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5249" h="1074559">
                  <a:moveTo>
                    <a:pt x="1455250" y="825674"/>
                  </a:moveTo>
                  <a:lnTo>
                    <a:pt x="1455250" y="1074559"/>
                  </a:lnTo>
                  <a:lnTo>
                    <a:pt x="1013484" y="803224"/>
                  </a:lnTo>
                  <a:lnTo>
                    <a:pt x="971642" y="777555"/>
                  </a:lnTo>
                  <a:lnTo>
                    <a:pt x="41843" y="206398"/>
                  </a:lnTo>
                  <a:lnTo>
                    <a:pt x="0" y="180729"/>
                  </a:lnTo>
                  <a:lnTo>
                    <a:pt x="111045" y="0"/>
                  </a:lnTo>
                  <a:lnTo>
                    <a:pt x="152807" y="25669"/>
                  </a:lnTo>
                  <a:lnTo>
                    <a:pt x="1082687" y="596825"/>
                  </a:lnTo>
                  <a:lnTo>
                    <a:pt x="1124449" y="622494"/>
                  </a:lnTo>
                  <a:lnTo>
                    <a:pt x="1455250" y="825674"/>
                  </a:lnTo>
                  <a:close/>
                </a:path>
              </a:pathLst>
            </a:custGeom>
            <a:solidFill>
              <a:schemeClr val="accent4"/>
            </a:solidFill>
            <a:ln w="0" cap="flat">
              <a:noFill/>
              <a:prstDash val="solid"/>
              <a:miter/>
            </a:ln>
          </p:spPr>
          <p:txBody>
            <a:bodyPr rtlCol="0" anchor="ctr"/>
            <a:lstStyle/>
            <a:p>
              <a:endParaRPr lang="en-US"/>
            </a:p>
          </p:txBody>
        </p:sp>
      </p:grpSp>
      <p:pic>
        <p:nvPicPr>
          <p:cNvPr id="3" name="Graphic 2">
            <a:extLst>
              <a:ext uri="{FF2B5EF4-FFF2-40B4-BE49-F238E27FC236}">
                <a16:creationId xmlns:a16="http://schemas.microsoft.com/office/drawing/2014/main" id="{B3ED065D-2FA8-6D8A-91D0-28D8F6755F80}"/>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52161" y="-5142"/>
            <a:ext cx="1943100" cy="1504950"/>
          </a:xfrm>
          <a:prstGeom prst="rect">
            <a:avLst/>
          </a:prstGeom>
        </p:spPr>
      </p:pic>
    </p:spTree>
    <p:extLst>
      <p:ext uri="{BB962C8B-B14F-4D97-AF65-F5344CB8AC3E}">
        <p14:creationId xmlns:p14="http://schemas.microsoft.com/office/powerpoint/2010/main" val="68756649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 Slide 9 - one phot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B25AE65-46CA-AF13-649B-53AEBB4CF80B}"/>
              </a:ext>
            </a:extLst>
          </p:cNvPr>
          <p:cNvSpPr/>
          <p:nvPr userDrawn="1"/>
        </p:nvSpPr>
        <p:spPr>
          <a:xfrm>
            <a:off x="0" y="0"/>
            <a:ext cx="41148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2A16CDC4-066A-17D9-551C-155FA6D018AE}"/>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2530"/>
          <a:stretch/>
        </p:blipFill>
        <p:spPr>
          <a:xfrm>
            <a:off x="2762451" y="0"/>
            <a:ext cx="6381549" cy="5143500"/>
          </a:xfrm>
          <a:prstGeom prst="rect">
            <a:avLst/>
          </a:prstGeom>
        </p:spPr>
      </p:pic>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14" name="Graphic 13">
            <a:extLst>
              <a:ext uri="{FF2B5EF4-FFF2-40B4-BE49-F238E27FC236}">
                <a16:creationId xmlns:a16="http://schemas.microsoft.com/office/drawing/2014/main" id="{C7E69D77-D679-DF69-ED53-652F479A19F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 y="702775"/>
            <a:ext cx="552076" cy="539942"/>
          </a:xfrm>
          <a:prstGeom prst="rect">
            <a:avLst/>
          </a:prstGeom>
        </p:spPr>
      </p:pic>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Graphic 4">
            <a:extLst>
              <a:ext uri="{FF2B5EF4-FFF2-40B4-BE49-F238E27FC236}">
                <a16:creationId xmlns:a16="http://schemas.microsoft.com/office/drawing/2014/main" id="{BE392530-8612-530F-20D2-E6C76AD40088}"/>
              </a:ext>
            </a:extLst>
          </p:cNvPr>
          <p:cNvSpPr/>
          <p:nvPr/>
        </p:nvSpPr>
        <p:spPr>
          <a:xfrm>
            <a:off x="6692897" y="0"/>
            <a:ext cx="2449964" cy="2390289"/>
          </a:xfrm>
          <a:custGeom>
            <a:avLst/>
            <a:gdLst>
              <a:gd name="connsiteX0" fmla="*/ 0 w 2449964"/>
              <a:gd name="connsiteY0" fmla="*/ 0 h 2390289"/>
              <a:gd name="connsiteX1" fmla="*/ 2449964 w 2449964"/>
              <a:gd name="connsiteY1" fmla="*/ 2390289 h 2390289"/>
              <a:gd name="connsiteX2" fmla="*/ 2449964 w 2449964"/>
              <a:gd name="connsiteY2" fmla="*/ 0 h 2390289"/>
              <a:gd name="connsiteX3" fmla="*/ 0 w 2449964"/>
              <a:gd name="connsiteY3" fmla="*/ 0 h 2390289"/>
            </a:gdLst>
            <a:ahLst/>
            <a:cxnLst>
              <a:cxn ang="0">
                <a:pos x="connsiteX0" y="connsiteY0"/>
              </a:cxn>
              <a:cxn ang="0">
                <a:pos x="connsiteX1" y="connsiteY1"/>
              </a:cxn>
              <a:cxn ang="0">
                <a:pos x="connsiteX2" y="connsiteY2"/>
              </a:cxn>
              <a:cxn ang="0">
                <a:pos x="connsiteX3" y="connsiteY3"/>
              </a:cxn>
            </a:cxnLst>
            <a:rect l="l" t="t" r="r" b="b"/>
            <a:pathLst>
              <a:path w="2449964" h="2390289">
                <a:moveTo>
                  <a:pt x="0" y="0"/>
                </a:moveTo>
                <a:lnTo>
                  <a:pt x="2449964" y="2390289"/>
                </a:lnTo>
                <a:lnTo>
                  <a:pt x="2449964" y="0"/>
                </a:lnTo>
                <a:lnTo>
                  <a:pt x="0" y="0"/>
                </a:lnTo>
                <a:close/>
              </a:path>
            </a:pathLst>
          </a:custGeom>
          <a:gradFill>
            <a:gsLst>
              <a:gs pos="43000">
                <a:srgbClr val="005B1C"/>
              </a:gs>
              <a:gs pos="53000">
                <a:srgbClr val="1A8B3B"/>
              </a:gs>
              <a:gs pos="81000">
                <a:srgbClr val="5EBF48"/>
              </a:gs>
            </a:gsLst>
            <a:lin ang="18900000" scaled="1"/>
          </a:gradFill>
          <a:ln w="0" cap="flat">
            <a:noFill/>
            <a:prstDash val="solid"/>
            <a:miter/>
          </a:ln>
        </p:spPr>
        <p:txBody>
          <a:bodyPr rtlCol="0" anchor="ctr"/>
          <a:lstStyle/>
          <a:p>
            <a:endParaRPr lang="en-US"/>
          </a:p>
        </p:txBody>
      </p:sp>
      <p:grpSp>
        <p:nvGrpSpPr>
          <p:cNvPr id="26" name="Group 25">
            <a:extLst>
              <a:ext uri="{FF2B5EF4-FFF2-40B4-BE49-F238E27FC236}">
                <a16:creationId xmlns:a16="http://schemas.microsoft.com/office/drawing/2014/main" id="{F404BF72-FEA4-3C17-20E8-208AEE6D0926}"/>
              </a:ext>
            </a:extLst>
          </p:cNvPr>
          <p:cNvGrpSpPr/>
          <p:nvPr userDrawn="1"/>
        </p:nvGrpSpPr>
        <p:grpSpPr>
          <a:xfrm>
            <a:off x="6417853" y="1"/>
            <a:ext cx="2727653" cy="2673531"/>
            <a:chOff x="6417853" y="1"/>
            <a:chExt cx="2727653" cy="2673531"/>
          </a:xfrm>
        </p:grpSpPr>
        <p:sp>
          <p:nvSpPr>
            <p:cNvPr id="16" name="Freeform: Shape 15">
              <a:extLst>
                <a:ext uri="{FF2B5EF4-FFF2-40B4-BE49-F238E27FC236}">
                  <a16:creationId xmlns:a16="http://schemas.microsoft.com/office/drawing/2014/main" id="{3FB6AAF9-6285-D619-160F-F3C1900E886E}"/>
                </a:ext>
              </a:extLst>
            </p:cNvPr>
            <p:cNvSpPr/>
            <p:nvPr/>
          </p:nvSpPr>
          <p:spPr>
            <a:xfrm>
              <a:off x="6417853" y="1"/>
              <a:ext cx="567721" cy="414896"/>
            </a:xfrm>
            <a:custGeom>
              <a:avLst/>
              <a:gdLst>
                <a:gd name="connsiteX0" fmla="*/ 567721 w 567721"/>
                <a:gd name="connsiteY0" fmla="*/ 267494 h 414896"/>
                <a:gd name="connsiteX1" fmla="*/ 423281 w 567721"/>
                <a:gd name="connsiteY1" fmla="*/ 414897 h 414896"/>
                <a:gd name="connsiteX2" fmla="*/ 403349 w 567721"/>
                <a:gd name="connsiteY2" fmla="*/ 395367 h 414896"/>
                <a:gd name="connsiteX3" fmla="*/ 0 w 567721"/>
                <a:gd name="connsiteY3" fmla="*/ 0 h 414896"/>
                <a:gd name="connsiteX4" fmla="*/ 294805 w 567721"/>
                <a:gd name="connsiteY4" fmla="*/ 0 h 414896"/>
                <a:gd name="connsiteX5" fmla="*/ 547790 w 567721"/>
                <a:gd name="connsiteY5" fmla="*/ 247964 h 414896"/>
                <a:gd name="connsiteX6" fmla="*/ 567721 w 567721"/>
                <a:gd name="connsiteY6" fmla="*/ 267494 h 414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7721" h="414896">
                  <a:moveTo>
                    <a:pt x="567721" y="267494"/>
                  </a:moveTo>
                  <a:lnTo>
                    <a:pt x="423281" y="414897"/>
                  </a:lnTo>
                  <a:lnTo>
                    <a:pt x="403349" y="395367"/>
                  </a:lnTo>
                  <a:lnTo>
                    <a:pt x="0" y="0"/>
                  </a:lnTo>
                  <a:lnTo>
                    <a:pt x="294805" y="0"/>
                  </a:lnTo>
                  <a:lnTo>
                    <a:pt x="547790" y="247964"/>
                  </a:lnTo>
                  <a:lnTo>
                    <a:pt x="567721" y="267494"/>
                  </a:lnTo>
                  <a:close/>
                </a:path>
              </a:pathLst>
            </a:custGeom>
            <a:solidFill>
              <a:srgbClr val="62BB46"/>
            </a:solidFill>
            <a:ln w="0"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83C87682-C41D-0213-4CEA-F63B3715BB13}"/>
                </a:ext>
              </a:extLst>
            </p:cNvPr>
            <p:cNvSpPr/>
            <p:nvPr/>
          </p:nvSpPr>
          <p:spPr>
            <a:xfrm rot="18865800">
              <a:off x="7031776" y="220256"/>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00853E"/>
            </a:solidFill>
            <a:ln w="0"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3021B5A8-2669-D45E-5027-74A57D2BD812}"/>
                </a:ext>
              </a:extLst>
            </p:cNvPr>
            <p:cNvSpPr/>
            <p:nvPr/>
          </p:nvSpPr>
          <p:spPr>
            <a:xfrm rot="18865800">
              <a:off x="7494960" y="674267"/>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005A7C"/>
            </a:solidFill>
            <a:ln w="0"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314E7148-CE7D-5E44-6F0C-6241D5DD2DA1}"/>
                </a:ext>
              </a:extLst>
            </p:cNvPr>
            <p:cNvSpPr/>
            <p:nvPr/>
          </p:nvSpPr>
          <p:spPr>
            <a:xfrm rot="18865800">
              <a:off x="7958057" y="1128194"/>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00B5EF"/>
            </a:solidFill>
            <a:ln w="0"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4E3863DC-4730-9C9D-1359-1B84D8AF42F0}"/>
                </a:ext>
              </a:extLst>
            </p:cNvPr>
            <p:cNvSpPr/>
            <p:nvPr/>
          </p:nvSpPr>
          <p:spPr>
            <a:xfrm rot="18865800">
              <a:off x="8421155" y="1582241"/>
              <a:ext cx="206343" cy="676415"/>
            </a:xfrm>
            <a:custGeom>
              <a:avLst/>
              <a:gdLst>
                <a:gd name="connsiteX0" fmla="*/ 0 w 206343"/>
                <a:gd name="connsiteY0" fmla="*/ 0 h 676415"/>
                <a:gd name="connsiteX1" fmla="*/ 206344 w 206343"/>
                <a:gd name="connsiteY1" fmla="*/ 0 h 676415"/>
                <a:gd name="connsiteX2" fmla="*/ 206344 w 206343"/>
                <a:gd name="connsiteY2" fmla="*/ 676416 h 676415"/>
                <a:gd name="connsiteX3" fmla="*/ 0 w 206343"/>
                <a:gd name="connsiteY3" fmla="*/ 676416 h 676415"/>
              </a:gdLst>
              <a:ahLst/>
              <a:cxnLst>
                <a:cxn ang="0">
                  <a:pos x="connsiteX0" y="connsiteY0"/>
                </a:cxn>
                <a:cxn ang="0">
                  <a:pos x="connsiteX1" y="connsiteY1"/>
                </a:cxn>
                <a:cxn ang="0">
                  <a:pos x="connsiteX2" y="connsiteY2"/>
                </a:cxn>
                <a:cxn ang="0">
                  <a:pos x="connsiteX3" y="connsiteY3"/>
                </a:cxn>
              </a:cxnLst>
              <a:rect l="l" t="t" r="r" b="b"/>
              <a:pathLst>
                <a:path w="206343" h="676415">
                  <a:moveTo>
                    <a:pt x="0" y="0"/>
                  </a:moveTo>
                  <a:lnTo>
                    <a:pt x="206344" y="0"/>
                  </a:lnTo>
                  <a:lnTo>
                    <a:pt x="206344" y="676416"/>
                  </a:lnTo>
                  <a:lnTo>
                    <a:pt x="0" y="676416"/>
                  </a:lnTo>
                  <a:close/>
                </a:path>
              </a:pathLst>
            </a:custGeom>
            <a:solidFill>
              <a:srgbClr val="F57F29"/>
            </a:solidFill>
            <a:ln w="0"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51C84FDC-1C3D-62AE-EADD-701DBCDA48A4}"/>
                </a:ext>
              </a:extLst>
            </p:cNvPr>
            <p:cNvSpPr/>
            <p:nvPr/>
          </p:nvSpPr>
          <p:spPr>
            <a:xfrm>
              <a:off x="8673727" y="2063739"/>
              <a:ext cx="471779" cy="609793"/>
            </a:xfrm>
            <a:custGeom>
              <a:avLst/>
              <a:gdLst>
                <a:gd name="connsiteX0" fmla="*/ 471779 w 471779"/>
                <a:gd name="connsiteY0" fmla="*/ 320862 h 609793"/>
                <a:gd name="connsiteX1" fmla="*/ 471779 w 471779"/>
                <a:gd name="connsiteY1" fmla="*/ 609794 h 609793"/>
                <a:gd name="connsiteX2" fmla="*/ 19932 w 471779"/>
                <a:gd name="connsiteY2" fmla="*/ 166882 h 609793"/>
                <a:gd name="connsiteX3" fmla="*/ 0 w 471779"/>
                <a:gd name="connsiteY3" fmla="*/ 147353 h 609793"/>
                <a:gd name="connsiteX4" fmla="*/ 144441 w 471779"/>
                <a:gd name="connsiteY4" fmla="*/ 0 h 609793"/>
                <a:gd name="connsiteX5" fmla="*/ 164372 w 471779"/>
                <a:gd name="connsiteY5" fmla="*/ 19530 h 609793"/>
                <a:gd name="connsiteX6" fmla="*/ 471779 w 471779"/>
                <a:gd name="connsiteY6" fmla="*/ 320862 h 609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1779" h="609793">
                  <a:moveTo>
                    <a:pt x="471779" y="320862"/>
                  </a:moveTo>
                  <a:lnTo>
                    <a:pt x="471779" y="609794"/>
                  </a:lnTo>
                  <a:lnTo>
                    <a:pt x="19932" y="166882"/>
                  </a:lnTo>
                  <a:lnTo>
                    <a:pt x="0" y="147353"/>
                  </a:lnTo>
                  <a:lnTo>
                    <a:pt x="144441" y="0"/>
                  </a:lnTo>
                  <a:lnTo>
                    <a:pt x="164372" y="19530"/>
                  </a:lnTo>
                  <a:lnTo>
                    <a:pt x="471779" y="320862"/>
                  </a:lnTo>
                  <a:close/>
                </a:path>
              </a:pathLst>
            </a:custGeom>
            <a:solidFill>
              <a:srgbClr val="FFD600"/>
            </a:solidFill>
            <a:ln w="0" cap="flat">
              <a:noFill/>
              <a:prstDash val="solid"/>
              <a:miter/>
            </a:ln>
          </p:spPr>
          <p:txBody>
            <a:bodyPr rtlCol="0" anchor="ctr"/>
            <a:lstStyle/>
            <a:p>
              <a:endParaRPr lang="en-US"/>
            </a:p>
          </p:txBody>
        </p:sp>
      </p:grpSp>
      <p:pic>
        <p:nvPicPr>
          <p:cNvPr id="28" name="Graphic 27">
            <a:extLst>
              <a:ext uri="{FF2B5EF4-FFF2-40B4-BE49-F238E27FC236}">
                <a16:creationId xmlns:a16="http://schemas.microsoft.com/office/drawing/2014/main" id="{08EB9E7E-BC78-A092-AD33-75FF2320066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682438" y="817169"/>
            <a:ext cx="3098800" cy="311153"/>
          </a:xfrm>
          <a:prstGeom prst="rect">
            <a:avLst/>
          </a:prstGeom>
        </p:spPr>
      </p:pic>
    </p:spTree>
    <p:extLst>
      <p:ext uri="{BB962C8B-B14F-4D97-AF65-F5344CB8AC3E}">
        <p14:creationId xmlns:p14="http://schemas.microsoft.com/office/powerpoint/2010/main" val="312698198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10.xml.rels><?xml version="1.0" encoding="UTF-8" standalone="yes"?>
<Relationships xmlns="http://schemas.openxmlformats.org/package/2006/relationships"><Relationship Id="rId13" Type="http://schemas.openxmlformats.org/officeDocument/2006/relationships/slideLayout" Target="../slideLayouts/slideLayout263.xml"/><Relationship Id="rId18" Type="http://schemas.openxmlformats.org/officeDocument/2006/relationships/slideLayout" Target="../slideLayouts/slideLayout268.xml"/><Relationship Id="rId26" Type="http://schemas.openxmlformats.org/officeDocument/2006/relationships/slideLayout" Target="../slideLayouts/slideLayout276.xml"/><Relationship Id="rId39" Type="http://schemas.openxmlformats.org/officeDocument/2006/relationships/slideLayout" Target="../slideLayouts/slideLayout289.xml"/><Relationship Id="rId21" Type="http://schemas.openxmlformats.org/officeDocument/2006/relationships/slideLayout" Target="../slideLayouts/slideLayout271.xml"/><Relationship Id="rId34" Type="http://schemas.openxmlformats.org/officeDocument/2006/relationships/slideLayout" Target="../slideLayouts/slideLayout284.xml"/><Relationship Id="rId42" Type="http://schemas.openxmlformats.org/officeDocument/2006/relationships/theme" Target="../theme/theme10.xml"/><Relationship Id="rId7" Type="http://schemas.openxmlformats.org/officeDocument/2006/relationships/slideLayout" Target="../slideLayouts/slideLayout257.xml"/><Relationship Id="rId2" Type="http://schemas.openxmlformats.org/officeDocument/2006/relationships/slideLayout" Target="../slideLayouts/slideLayout252.xml"/><Relationship Id="rId16" Type="http://schemas.openxmlformats.org/officeDocument/2006/relationships/slideLayout" Target="../slideLayouts/slideLayout266.xml"/><Relationship Id="rId20" Type="http://schemas.openxmlformats.org/officeDocument/2006/relationships/slideLayout" Target="../slideLayouts/slideLayout270.xml"/><Relationship Id="rId29" Type="http://schemas.openxmlformats.org/officeDocument/2006/relationships/slideLayout" Target="../slideLayouts/slideLayout279.xml"/><Relationship Id="rId41" Type="http://schemas.openxmlformats.org/officeDocument/2006/relationships/slideLayout" Target="../slideLayouts/slideLayout291.xml"/><Relationship Id="rId1" Type="http://schemas.openxmlformats.org/officeDocument/2006/relationships/slideLayout" Target="../slideLayouts/slideLayout251.xml"/><Relationship Id="rId6" Type="http://schemas.openxmlformats.org/officeDocument/2006/relationships/slideLayout" Target="../slideLayouts/slideLayout256.xml"/><Relationship Id="rId11" Type="http://schemas.openxmlformats.org/officeDocument/2006/relationships/slideLayout" Target="../slideLayouts/slideLayout261.xml"/><Relationship Id="rId24" Type="http://schemas.openxmlformats.org/officeDocument/2006/relationships/slideLayout" Target="../slideLayouts/slideLayout274.xml"/><Relationship Id="rId32" Type="http://schemas.openxmlformats.org/officeDocument/2006/relationships/slideLayout" Target="../slideLayouts/slideLayout282.xml"/><Relationship Id="rId37" Type="http://schemas.openxmlformats.org/officeDocument/2006/relationships/slideLayout" Target="../slideLayouts/slideLayout287.xml"/><Relationship Id="rId40" Type="http://schemas.openxmlformats.org/officeDocument/2006/relationships/slideLayout" Target="../slideLayouts/slideLayout290.xml"/><Relationship Id="rId5" Type="http://schemas.openxmlformats.org/officeDocument/2006/relationships/slideLayout" Target="../slideLayouts/slideLayout255.xml"/><Relationship Id="rId15" Type="http://schemas.openxmlformats.org/officeDocument/2006/relationships/slideLayout" Target="../slideLayouts/slideLayout265.xml"/><Relationship Id="rId23" Type="http://schemas.openxmlformats.org/officeDocument/2006/relationships/slideLayout" Target="../slideLayouts/slideLayout273.xml"/><Relationship Id="rId28" Type="http://schemas.openxmlformats.org/officeDocument/2006/relationships/slideLayout" Target="../slideLayouts/slideLayout278.xml"/><Relationship Id="rId36" Type="http://schemas.openxmlformats.org/officeDocument/2006/relationships/slideLayout" Target="../slideLayouts/slideLayout286.xml"/><Relationship Id="rId10" Type="http://schemas.openxmlformats.org/officeDocument/2006/relationships/slideLayout" Target="../slideLayouts/slideLayout260.xml"/><Relationship Id="rId19" Type="http://schemas.openxmlformats.org/officeDocument/2006/relationships/slideLayout" Target="../slideLayouts/slideLayout269.xml"/><Relationship Id="rId31" Type="http://schemas.openxmlformats.org/officeDocument/2006/relationships/slideLayout" Target="../slideLayouts/slideLayout281.xml"/><Relationship Id="rId4" Type="http://schemas.openxmlformats.org/officeDocument/2006/relationships/slideLayout" Target="../slideLayouts/slideLayout254.xml"/><Relationship Id="rId9" Type="http://schemas.openxmlformats.org/officeDocument/2006/relationships/slideLayout" Target="../slideLayouts/slideLayout259.xml"/><Relationship Id="rId14" Type="http://schemas.openxmlformats.org/officeDocument/2006/relationships/slideLayout" Target="../slideLayouts/slideLayout264.xml"/><Relationship Id="rId22" Type="http://schemas.openxmlformats.org/officeDocument/2006/relationships/slideLayout" Target="../slideLayouts/slideLayout272.xml"/><Relationship Id="rId27" Type="http://schemas.openxmlformats.org/officeDocument/2006/relationships/slideLayout" Target="../slideLayouts/slideLayout277.xml"/><Relationship Id="rId30" Type="http://schemas.openxmlformats.org/officeDocument/2006/relationships/slideLayout" Target="../slideLayouts/slideLayout280.xml"/><Relationship Id="rId35" Type="http://schemas.openxmlformats.org/officeDocument/2006/relationships/slideLayout" Target="../slideLayouts/slideLayout285.xml"/><Relationship Id="rId8" Type="http://schemas.openxmlformats.org/officeDocument/2006/relationships/slideLayout" Target="../slideLayouts/slideLayout258.xml"/><Relationship Id="rId3" Type="http://schemas.openxmlformats.org/officeDocument/2006/relationships/slideLayout" Target="../slideLayouts/slideLayout253.xml"/><Relationship Id="rId12" Type="http://schemas.openxmlformats.org/officeDocument/2006/relationships/slideLayout" Target="../slideLayouts/slideLayout262.xml"/><Relationship Id="rId17" Type="http://schemas.openxmlformats.org/officeDocument/2006/relationships/slideLayout" Target="../slideLayouts/slideLayout267.xml"/><Relationship Id="rId25" Type="http://schemas.openxmlformats.org/officeDocument/2006/relationships/slideLayout" Target="../slideLayouts/slideLayout275.xml"/><Relationship Id="rId33" Type="http://schemas.openxmlformats.org/officeDocument/2006/relationships/slideLayout" Target="../slideLayouts/slideLayout283.xml"/><Relationship Id="rId38" Type="http://schemas.openxmlformats.org/officeDocument/2006/relationships/slideLayout" Target="../slideLayouts/slideLayout28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99.xml"/><Relationship Id="rId13" Type="http://schemas.openxmlformats.org/officeDocument/2006/relationships/slideLayout" Target="../slideLayouts/slideLayout304.xml"/><Relationship Id="rId18" Type="http://schemas.openxmlformats.org/officeDocument/2006/relationships/slideLayout" Target="../slideLayouts/slideLayout309.xml"/><Relationship Id="rId3" Type="http://schemas.openxmlformats.org/officeDocument/2006/relationships/slideLayout" Target="../slideLayouts/slideLayout294.xml"/><Relationship Id="rId7" Type="http://schemas.openxmlformats.org/officeDocument/2006/relationships/slideLayout" Target="../slideLayouts/slideLayout298.xml"/><Relationship Id="rId12" Type="http://schemas.openxmlformats.org/officeDocument/2006/relationships/slideLayout" Target="../slideLayouts/slideLayout303.xml"/><Relationship Id="rId17" Type="http://schemas.openxmlformats.org/officeDocument/2006/relationships/slideLayout" Target="../slideLayouts/slideLayout308.xml"/><Relationship Id="rId2" Type="http://schemas.openxmlformats.org/officeDocument/2006/relationships/slideLayout" Target="../slideLayouts/slideLayout293.xml"/><Relationship Id="rId16" Type="http://schemas.openxmlformats.org/officeDocument/2006/relationships/slideLayout" Target="../slideLayouts/slideLayout307.xml"/><Relationship Id="rId20" Type="http://schemas.openxmlformats.org/officeDocument/2006/relationships/theme" Target="../theme/theme11.xml"/><Relationship Id="rId1" Type="http://schemas.openxmlformats.org/officeDocument/2006/relationships/slideLayout" Target="../slideLayouts/slideLayout292.xml"/><Relationship Id="rId6" Type="http://schemas.openxmlformats.org/officeDocument/2006/relationships/slideLayout" Target="../slideLayouts/slideLayout297.xml"/><Relationship Id="rId11" Type="http://schemas.openxmlformats.org/officeDocument/2006/relationships/slideLayout" Target="../slideLayouts/slideLayout302.xml"/><Relationship Id="rId5" Type="http://schemas.openxmlformats.org/officeDocument/2006/relationships/slideLayout" Target="../slideLayouts/slideLayout296.xml"/><Relationship Id="rId15" Type="http://schemas.openxmlformats.org/officeDocument/2006/relationships/slideLayout" Target="../slideLayouts/slideLayout306.xml"/><Relationship Id="rId10" Type="http://schemas.openxmlformats.org/officeDocument/2006/relationships/slideLayout" Target="../slideLayouts/slideLayout301.xml"/><Relationship Id="rId19" Type="http://schemas.openxmlformats.org/officeDocument/2006/relationships/slideLayout" Target="../slideLayouts/slideLayout310.xml"/><Relationship Id="rId4" Type="http://schemas.openxmlformats.org/officeDocument/2006/relationships/slideLayout" Target="../slideLayouts/slideLayout295.xml"/><Relationship Id="rId9" Type="http://schemas.openxmlformats.org/officeDocument/2006/relationships/slideLayout" Target="../slideLayouts/slideLayout300.xml"/><Relationship Id="rId14" Type="http://schemas.openxmlformats.org/officeDocument/2006/relationships/slideLayout" Target="../slideLayouts/slideLayout30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2" Type="http://schemas.openxmlformats.org/officeDocument/2006/relationships/slideLayout" Target="../slideLayouts/slideLayout43.xml"/><Relationship Id="rId16" Type="http://schemas.openxmlformats.org/officeDocument/2006/relationships/theme" Target="../theme/theme2.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3.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theme" Target="../theme/theme4.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slideLayout" Target="../slideLayouts/slideLayout79.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7.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theme" Target="../theme/theme5.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103.xml"/><Relationship Id="rId18" Type="http://schemas.openxmlformats.org/officeDocument/2006/relationships/slideLayout" Target="../slideLayouts/slideLayout108.xml"/><Relationship Id="rId26" Type="http://schemas.openxmlformats.org/officeDocument/2006/relationships/slideLayout" Target="../slideLayouts/slideLayout116.xml"/><Relationship Id="rId39" Type="http://schemas.openxmlformats.org/officeDocument/2006/relationships/slideLayout" Target="../slideLayouts/slideLayout129.xml"/><Relationship Id="rId21" Type="http://schemas.openxmlformats.org/officeDocument/2006/relationships/slideLayout" Target="../slideLayouts/slideLayout111.xml"/><Relationship Id="rId34" Type="http://schemas.openxmlformats.org/officeDocument/2006/relationships/slideLayout" Target="../slideLayouts/slideLayout124.xml"/><Relationship Id="rId42" Type="http://schemas.openxmlformats.org/officeDocument/2006/relationships/slideLayout" Target="../slideLayouts/slideLayout132.xml"/><Relationship Id="rId7" Type="http://schemas.openxmlformats.org/officeDocument/2006/relationships/slideLayout" Target="../slideLayouts/slideLayout97.xml"/><Relationship Id="rId2" Type="http://schemas.openxmlformats.org/officeDocument/2006/relationships/slideLayout" Target="../slideLayouts/slideLayout92.xml"/><Relationship Id="rId16" Type="http://schemas.openxmlformats.org/officeDocument/2006/relationships/slideLayout" Target="../slideLayouts/slideLayout106.xml"/><Relationship Id="rId20" Type="http://schemas.openxmlformats.org/officeDocument/2006/relationships/slideLayout" Target="../slideLayouts/slideLayout110.xml"/><Relationship Id="rId29" Type="http://schemas.openxmlformats.org/officeDocument/2006/relationships/slideLayout" Target="../slideLayouts/slideLayout119.xml"/><Relationship Id="rId41" Type="http://schemas.openxmlformats.org/officeDocument/2006/relationships/slideLayout" Target="../slideLayouts/slideLayout131.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24" Type="http://schemas.openxmlformats.org/officeDocument/2006/relationships/slideLayout" Target="../slideLayouts/slideLayout114.xml"/><Relationship Id="rId32" Type="http://schemas.openxmlformats.org/officeDocument/2006/relationships/slideLayout" Target="../slideLayouts/slideLayout122.xml"/><Relationship Id="rId37" Type="http://schemas.openxmlformats.org/officeDocument/2006/relationships/slideLayout" Target="../slideLayouts/slideLayout127.xml"/><Relationship Id="rId40" Type="http://schemas.openxmlformats.org/officeDocument/2006/relationships/slideLayout" Target="../slideLayouts/slideLayout130.xml"/><Relationship Id="rId5" Type="http://schemas.openxmlformats.org/officeDocument/2006/relationships/slideLayout" Target="../slideLayouts/slideLayout95.xml"/><Relationship Id="rId15" Type="http://schemas.openxmlformats.org/officeDocument/2006/relationships/slideLayout" Target="../slideLayouts/slideLayout105.xml"/><Relationship Id="rId23" Type="http://schemas.openxmlformats.org/officeDocument/2006/relationships/slideLayout" Target="../slideLayouts/slideLayout113.xml"/><Relationship Id="rId28" Type="http://schemas.openxmlformats.org/officeDocument/2006/relationships/slideLayout" Target="../slideLayouts/slideLayout118.xml"/><Relationship Id="rId36" Type="http://schemas.openxmlformats.org/officeDocument/2006/relationships/slideLayout" Target="../slideLayouts/slideLayout126.xml"/><Relationship Id="rId10" Type="http://schemas.openxmlformats.org/officeDocument/2006/relationships/slideLayout" Target="../slideLayouts/slideLayout100.xml"/><Relationship Id="rId19" Type="http://schemas.openxmlformats.org/officeDocument/2006/relationships/slideLayout" Target="../slideLayouts/slideLayout109.xml"/><Relationship Id="rId31" Type="http://schemas.openxmlformats.org/officeDocument/2006/relationships/slideLayout" Target="../slideLayouts/slideLayout121.xml"/><Relationship Id="rId4" Type="http://schemas.openxmlformats.org/officeDocument/2006/relationships/slideLayout" Target="../slideLayouts/slideLayout94.xml"/><Relationship Id="rId9" Type="http://schemas.openxmlformats.org/officeDocument/2006/relationships/slideLayout" Target="../slideLayouts/slideLayout99.xml"/><Relationship Id="rId14" Type="http://schemas.openxmlformats.org/officeDocument/2006/relationships/slideLayout" Target="../slideLayouts/slideLayout104.xml"/><Relationship Id="rId22" Type="http://schemas.openxmlformats.org/officeDocument/2006/relationships/slideLayout" Target="../slideLayouts/slideLayout112.xml"/><Relationship Id="rId27" Type="http://schemas.openxmlformats.org/officeDocument/2006/relationships/slideLayout" Target="../slideLayouts/slideLayout117.xml"/><Relationship Id="rId30" Type="http://schemas.openxmlformats.org/officeDocument/2006/relationships/slideLayout" Target="../slideLayouts/slideLayout120.xml"/><Relationship Id="rId35" Type="http://schemas.openxmlformats.org/officeDocument/2006/relationships/slideLayout" Target="../slideLayouts/slideLayout125.xml"/><Relationship Id="rId43" Type="http://schemas.openxmlformats.org/officeDocument/2006/relationships/theme" Target="../theme/theme6.xml"/><Relationship Id="rId8" Type="http://schemas.openxmlformats.org/officeDocument/2006/relationships/slideLayout" Target="../slideLayouts/slideLayout98.xml"/><Relationship Id="rId3" Type="http://schemas.openxmlformats.org/officeDocument/2006/relationships/slideLayout" Target="../slideLayouts/slideLayout93.xml"/><Relationship Id="rId12" Type="http://schemas.openxmlformats.org/officeDocument/2006/relationships/slideLayout" Target="../slideLayouts/slideLayout102.xml"/><Relationship Id="rId17" Type="http://schemas.openxmlformats.org/officeDocument/2006/relationships/slideLayout" Target="../slideLayouts/slideLayout107.xml"/><Relationship Id="rId25" Type="http://schemas.openxmlformats.org/officeDocument/2006/relationships/slideLayout" Target="../slideLayouts/slideLayout115.xml"/><Relationship Id="rId33" Type="http://schemas.openxmlformats.org/officeDocument/2006/relationships/slideLayout" Target="../slideLayouts/slideLayout123.xml"/><Relationship Id="rId38" Type="http://schemas.openxmlformats.org/officeDocument/2006/relationships/slideLayout" Target="../slideLayouts/slideLayout128.xml"/></Relationships>
</file>

<file path=ppt/slideMasters/_rels/slideMaster7.xml.rels><?xml version="1.0" encoding="UTF-8" standalone="yes"?>
<Relationships xmlns="http://schemas.openxmlformats.org/package/2006/relationships"><Relationship Id="rId13" Type="http://schemas.openxmlformats.org/officeDocument/2006/relationships/slideLayout" Target="../slideLayouts/slideLayout145.xml"/><Relationship Id="rId18" Type="http://schemas.openxmlformats.org/officeDocument/2006/relationships/slideLayout" Target="../slideLayouts/slideLayout150.xml"/><Relationship Id="rId26" Type="http://schemas.openxmlformats.org/officeDocument/2006/relationships/slideLayout" Target="../slideLayouts/slideLayout158.xml"/><Relationship Id="rId39" Type="http://schemas.openxmlformats.org/officeDocument/2006/relationships/theme" Target="../theme/theme7.xml"/><Relationship Id="rId21" Type="http://schemas.openxmlformats.org/officeDocument/2006/relationships/slideLayout" Target="../slideLayouts/slideLayout153.xml"/><Relationship Id="rId34" Type="http://schemas.openxmlformats.org/officeDocument/2006/relationships/slideLayout" Target="../slideLayouts/slideLayout166.xml"/><Relationship Id="rId7" Type="http://schemas.openxmlformats.org/officeDocument/2006/relationships/slideLayout" Target="../slideLayouts/slideLayout139.xml"/><Relationship Id="rId12" Type="http://schemas.openxmlformats.org/officeDocument/2006/relationships/slideLayout" Target="../slideLayouts/slideLayout144.xml"/><Relationship Id="rId17" Type="http://schemas.openxmlformats.org/officeDocument/2006/relationships/slideLayout" Target="../slideLayouts/slideLayout149.xml"/><Relationship Id="rId25" Type="http://schemas.openxmlformats.org/officeDocument/2006/relationships/slideLayout" Target="../slideLayouts/slideLayout157.xml"/><Relationship Id="rId33" Type="http://schemas.openxmlformats.org/officeDocument/2006/relationships/slideLayout" Target="../slideLayouts/slideLayout165.xml"/><Relationship Id="rId38" Type="http://schemas.openxmlformats.org/officeDocument/2006/relationships/slideLayout" Target="../slideLayouts/slideLayout170.xml"/><Relationship Id="rId2" Type="http://schemas.openxmlformats.org/officeDocument/2006/relationships/slideLayout" Target="../slideLayouts/slideLayout134.xml"/><Relationship Id="rId16" Type="http://schemas.openxmlformats.org/officeDocument/2006/relationships/slideLayout" Target="../slideLayouts/slideLayout148.xml"/><Relationship Id="rId20" Type="http://schemas.openxmlformats.org/officeDocument/2006/relationships/slideLayout" Target="../slideLayouts/slideLayout152.xml"/><Relationship Id="rId29" Type="http://schemas.openxmlformats.org/officeDocument/2006/relationships/slideLayout" Target="../slideLayouts/slideLayout161.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24" Type="http://schemas.openxmlformats.org/officeDocument/2006/relationships/slideLayout" Target="../slideLayouts/slideLayout156.xml"/><Relationship Id="rId32" Type="http://schemas.openxmlformats.org/officeDocument/2006/relationships/slideLayout" Target="../slideLayouts/slideLayout164.xml"/><Relationship Id="rId37" Type="http://schemas.openxmlformats.org/officeDocument/2006/relationships/slideLayout" Target="../slideLayouts/slideLayout169.xml"/><Relationship Id="rId5" Type="http://schemas.openxmlformats.org/officeDocument/2006/relationships/slideLayout" Target="../slideLayouts/slideLayout137.xml"/><Relationship Id="rId15" Type="http://schemas.openxmlformats.org/officeDocument/2006/relationships/slideLayout" Target="../slideLayouts/slideLayout147.xml"/><Relationship Id="rId23" Type="http://schemas.openxmlformats.org/officeDocument/2006/relationships/slideLayout" Target="../slideLayouts/slideLayout155.xml"/><Relationship Id="rId28" Type="http://schemas.openxmlformats.org/officeDocument/2006/relationships/slideLayout" Target="../slideLayouts/slideLayout160.xml"/><Relationship Id="rId36" Type="http://schemas.openxmlformats.org/officeDocument/2006/relationships/slideLayout" Target="../slideLayouts/slideLayout168.xml"/><Relationship Id="rId10" Type="http://schemas.openxmlformats.org/officeDocument/2006/relationships/slideLayout" Target="../slideLayouts/slideLayout142.xml"/><Relationship Id="rId19" Type="http://schemas.openxmlformats.org/officeDocument/2006/relationships/slideLayout" Target="../slideLayouts/slideLayout151.xml"/><Relationship Id="rId31" Type="http://schemas.openxmlformats.org/officeDocument/2006/relationships/slideLayout" Target="../slideLayouts/slideLayout163.xml"/><Relationship Id="rId4" Type="http://schemas.openxmlformats.org/officeDocument/2006/relationships/slideLayout" Target="../slideLayouts/slideLayout136.xml"/><Relationship Id="rId9" Type="http://schemas.openxmlformats.org/officeDocument/2006/relationships/slideLayout" Target="../slideLayouts/slideLayout141.xml"/><Relationship Id="rId14" Type="http://schemas.openxmlformats.org/officeDocument/2006/relationships/slideLayout" Target="../slideLayouts/slideLayout146.xml"/><Relationship Id="rId22" Type="http://schemas.openxmlformats.org/officeDocument/2006/relationships/slideLayout" Target="../slideLayouts/slideLayout154.xml"/><Relationship Id="rId27" Type="http://schemas.openxmlformats.org/officeDocument/2006/relationships/slideLayout" Target="../slideLayouts/slideLayout159.xml"/><Relationship Id="rId30" Type="http://schemas.openxmlformats.org/officeDocument/2006/relationships/slideLayout" Target="../slideLayouts/slideLayout162.xml"/><Relationship Id="rId35" Type="http://schemas.openxmlformats.org/officeDocument/2006/relationships/slideLayout" Target="../slideLayouts/slideLayout167.xml"/><Relationship Id="rId8" Type="http://schemas.openxmlformats.org/officeDocument/2006/relationships/slideLayout" Target="../slideLayouts/slideLayout140.xml"/><Relationship Id="rId3" Type="http://schemas.openxmlformats.org/officeDocument/2006/relationships/slideLayout" Target="../slideLayouts/slideLayout135.xml"/></Relationships>
</file>

<file path=ppt/slideMasters/_rels/slideMaster8.xml.rels><?xml version="1.0" encoding="UTF-8" standalone="yes"?>
<Relationships xmlns="http://schemas.openxmlformats.org/package/2006/relationships"><Relationship Id="rId13" Type="http://schemas.openxmlformats.org/officeDocument/2006/relationships/slideLayout" Target="../slideLayouts/slideLayout183.xml"/><Relationship Id="rId18" Type="http://schemas.openxmlformats.org/officeDocument/2006/relationships/slideLayout" Target="../slideLayouts/slideLayout188.xml"/><Relationship Id="rId26" Type="http://schemas.openxmlformats.org/officeDocument/2006/relationships/slideLayout" Target="../slideLayouts/slideLayout196.xml"/><Relationship Id="rId39" Type="http://schemas.openxmlformats.org/officeDocument/2006/relationships/slideLayout" Target="../slideLayouts/slideLayout209.xml"/><Relationship Id="rId21" Type="http://schemas.openxmlformats.org/officeDocument/2006/relationships/slideLayout" Target="../slideLayouts/slideLayout191.xml"/><Relationship Id="rId34" Type="http://schemas.openxmlformats.org/officeDocument/2006/relationships/slideLayout" Target="../slideLayouts/slideLayout204.xml"/><Relationship Id="rId42" Type="http://schemas.openxmlformats.org/officeDocument/2006/relationships/slideLayout" Target="../slideLayouts/slideLayout212.xml"/><Relationship Id="rId7" Type="http://schemas.openxmlformats.org/officeDocument/2006/relationships/slideLayout" Target="../slideLayouts/slideLayout177.xml"/><Relationship Id="rId2" Type="http://schemas.openxmlformats.org/officeDocument/2006/relationships/slideLayout" Target="../slideLayouts/slideLayout172.xml"/><Relationship Id="rId16" Type="http://schemas.openxmlformats.org/officeDocument/2006/relationships/slideLayout" Target="../slideLayouts/slideLayout186.xml"/><Relationship Id="rId20" Type="http://schemas.openxmlformats.org/officeDocument/2006/relationships/slideLayout" Target="../slideLayouts/slideLayout190.xml"/><Relationship Id="rId29" Type="http://schemas.openxmlformats.org/officeDocument/2006/relationships/slideLayout" Target="../slideLayouts/slideLayout199.xml"/><Relationship Id="rId41" Type="http://schemas.openxmlformats.org/officeDocument/2006/relationships/slideLayout" Target="../slideLayouts/slideLayout211.xml"/><Relationship Id="rId1" Type="http://schemas.openxmlformats.org/officeDocument/2006/relationships/slideLayout" Target="../slideLayouts/slideLayout171.xml"/><Relationship Id="rId6" Type="http://schemas.openxmlformats.org/officeDocument/2006/relationships/slideLayout" Target="../slideLayouts/slideLayout176.xml"/><Relationship Id="rId11" Type="http://schemas.openxmlformats.org/officeDocument/2006/relationships/slideLayout" Target="../slideLayouts/slideLayout181.xml"/><Relationship Id="rId24" Type="http://schemas.openxmlformats.org/officeDocument/2006/relationships/slideLayout" Target="../slideLayouts/slideLayout194.xml"/><Relationship Id="rId32" Type="http://schemas.openxmlformats.org/officeDocument/2006/relationships/slideLayout" Target="../slideLayouts/slideLayout202.xml"/><Relationship Id="rId37" Type="http://schemas.openxmlformats.org/officeDocument/2006/relationships/slideLayout" Target="../slideLayouts/slideLayout207.xml"/><Relationship Id="rId40" Type="http://schemas.openxmlformats.org/officeDocument/2006/relationships/slideLayout" Target="../slideLayouts/slideLayout210.xml"/><Relationship Id="rId5" Type="http://schemas.openxmlformats.org/officeDocument/2006/relationships/slideLayout" Target="../slideLayouts/slideLayout175.xml"/><Relationship Id="rId15" Type="http://schemas.openxmlformats.org/officeDocument/2006/relationships/slideLayout" Target="../slideLayouts/slideLayout185.xml"/><Relationship Id="rId23" Type="http://schemas.openxmlformats.org/officeDocument/2006/relationships/slideLayout" Target="../slideLayouts/slideLayout193.xml"/><Relationship Id="rId28" Type="http://schemas.openxmlformats.org/officeDocument/2006/relationships/slideLayout" Target="../slideLayouts/slideLayout198.xml"/><Relationship Id="rId36" Type="http://schemas.openxmlformats.org/officeDocument/2006/relationships/slideLayout" Target="../slideLayouts/slideLayout206.xml"/><Relationship Id="rId10" Type="http://schemas.openxmlformats.org/officeDocument/2006/relationships/slideLayout" Target="../slideLayouts/slideLayout180.xml"/><Relationship Id="rId19" Type="http://schemas.openxmlformats.org/officeDocument/2006/relationships/slideLayout" Target="../slideLayouts/slideLayout189.xml"/><Relationship Id="rId31" Type="http://schemas.openxmlformats.org/officeDocument/2006/relationships/slideLayout" Target="../slideLayouts/slideLayout201.xml"/><Relationship Id="rId4" Type="http://schemas.openxmlformats.org/officeDocument/2006/relationships/slideLayout" Target="../slideLayouts/slideLayout174.xml"/><Relationship Id="rId9" Type="http://schemas.openxmlformats.org/officeDocument/2006/relationships/slideLayout" Target="../slideLayouts/slideLayout179.xml"/><Relationship Id="rId14" Type="http://schemas.openxmlformats.org/officeDocument/2006/relationships/slideLayout" Target="../slideLayouts/slideLayout184.xml"/><Relationship Id="rId22" Type="http://schemas.openxmlformats.org/officeDocument/2006/relationships/slideLayout" Target="../slideLayouts/slideLayout192.xml"/><Relationship Id="rId27" Type="http://schemas.openxmlformats.org/officeDocument/2006/relationships/slideLayout" Target="../slideLayouts/slideLayout197.xml"/><Relationship Id="rId30" Type="http://schemas.openxmlformats.org/officeDocument/2006/relationships/slideLayout" Target="../slideLayouts/slideLayout200.xml"/><Relationship Id="rId35" Type="http://schemas.openxmlformats.org/officeDocument/2006/relationships/slideLayout" Target="../slideLayouts/slideLayout205.xml"/><Relationship Id="rId43" Type="http://schemas.openxmlformats.org/officeDocument/2006/relationships/theme" Target="../theme/theme8.xml"/><Relationship Id="rId8" Type="http://schemas.openxmlformats.org/officeDocument/2006/relationships/slideLayout" Target="../slideLayouts/slideLayout178.xml"/><Relationship Id="rId3" Type="http://schemas.openxmlformats.org/officeDocument/2006/relationships/slideLayout" Target="../slideLayouts/slideLayout173.xml"/><Relationship Id="rId12" Type="http://schemas.openxmlformats.org/officeDocument/2006/relationships/slideLayout" Target="../slideLayouts/slideLayout182.xml"/><Relationship Id="rId17" Type="http://schemas.openxmlformats.org/officeDocument/2006/relationships/slideLayout" Target="../slideLayouts/slideLayout187.xml"/><Relationship Id="rId25" Type="http://schemas.openxmlformats.org/officeDocument/2006/relationships/slideLayout" Target="../slideLayouts/slideLayout195.xml"/><Relationship Id="rId33" Type="http://schemas.openxmlformats.org/officeDocument/2006/relationships/slideLayout" Target="../slideLayouts/slideLayout203.xml"/><Relationship Id="rId38" Type="http://schemas.openxmlformats.org/officeDocument/2006/relationships/slideLayout" Target="../slideLayouts/slideLayout208.xml"/></Relationships>
</file>

<file path=ppt/slideMasters/_rels/slideMaster9.xml.rels><?xml version="1.0" encoding="UTF-8" standalone="yes"?>
<Relationships xmlns="http://schemas.openxmlformats.org/package/2006/relationships"><Relationship Id="rId13" Type="http://schemas.openxmlformats.org/officeDocument/2006/relationships/slideLayout" Target="../slideLayouts/slideLayout225.xml"/><Relationship Id="rId18" Type="http://schemas.openxmlformats.org/officeDocument/2006/relationships/slideLayout" Target="../slideLayouts/slideLayout230.xml"/><Relationship Id="rId26" Type="http://schemas.openxmlformats.org/officeDocument/2006/relationships/slideLayout" Target="../slideLayouts/slideLayout238.xml"/><Relationship Id="rId39" Type="http://schemas.openxmlformats.org/officeDocument/2006/relationships/theme" Target="../theme/theme9.xml"/><Relationship Id="rId21" Type="http://schemas.openxmlformats.org/officeDocument/2006/relationships/slideLayout" Target="../slideLayouts/slideLayout233.xml"/><Relationship Id="rId34" Type="http://schemas.openxmlformats.org/officeDocument/2006/relationships/slideLayout" Target="../slideLayouts/slideLayout246.xml"/><Relationship Id="rId7" Type="http://schemas.openxmlformats.org/officeDocument/2006/relationships/slideLayout" Target="../slideLayouts/slideLayout219.xml"/><Relationship Id="rId12" Type="http://schemas.openxmlformats.org/officeDocument/2006/relationships/slideLayout" Target="../slideLayouts/slideLayout224.xml"/><Relationship Id="rId17" Type="http://schemas.openxmlformats.org/officeDocument/2006/relationships/slideLayout" Target="../slideLayouts/slideLayout229.xml"/><Relationship Id="rId25" Type="http://schemas.openxmlformats.org/officeDocument/2006/relationships/slideLayout" Target="../slideLayouts/slideLayout237.xml"/><Relationship Id="rId33" Type="http://schemas.openxmlformats.org/officeDocument/2006/relationships/slideLayout" Target="../slideLayouts/slideLayout245.xml"/><Relationship Id="rId38" Type="http://schemas.openxmlformats.org/officeDocument/2006/relationships/slideLayout" Target="../slideLayouts/slideLayout250.xml"/><Relationship Id="rId2" Type="http://schemas.openxmlformats.org/officeDocument/2006/relationships/slideLayout" Target="../slideLayouts/slideLayout214.xml"/><Relationship Id="rId16" Type="http://schemas.openxmlformats.org/officeDocument/2006/relationships/slideLayout" Target="../slideLayouts/slideLayout228.xml"/><Relationship Id="rId20" Type="http://schemas.openxmlformats.org/officeDocument/2006/relationships/slideLayout" Target="../slideLayouts/slideLayout232.xml"/><Relationship Id="rId29" Type="http://schemas.openxmlformats.org/officeDocument/2006/relationships/slideLayout" Target="../slideLayouts/slideLayout241.xml"/><Relationship Id="rId1" Type="http://schemas.openxmlformats.org/officeDocument/2006/relationships/slideLayout" Target="../slideLayouts/slideLayout213.xml"/><Relationship Id="rId6" Type="http://schemas.openxmlformats.org/officeDocument/2006/relationships/slideLayout" Target="../slideLayouts/slideLayout218.xml"/><Relationship Id="rId11" Type="http://schemas.openxmlformats.org/officeDocument/2006/relationships/slideLayout" Target="../slideLayouts/slideLayout223.xml"/><Relationship Id="rId24" Type="http://schemas.openxmlformats.org/officeDocument/2006/relationships/slideLayout" Target="../slideLayouts/slideLayout236.xml"/><Relationship Id="rId32" Type="http://schemas.openxmlformats.org/officeDocument/2006/relationships/slideLayout" Target="../slideLayouts/slideLayout244.xml"/><Relationship Id="rId37" Type="http://schemas.openxmlformats.org/officeDocument/2006/relationships/slideLayout" Target="../slideLayouts/slideLayout249.xml"/><Relationship Id="rId5" Type="http://schemas.openxmlformats.org/officeDocument/2006/relationships/slideLayout" Target="../slideLayouts/slideLayout217.xml"/><Relationship Id="rId15" Type="http://schemas.openxmlformats.org/officeDocument/2006/relationships/slideLayout" Target="../slideLayouts/slideLayout227.xml"/><Relationship Id="rId23" Type="http://schemas.openxmlformats.org/officeDocument/2006/relationships/slideLayout" Target="../slideLayouts/slideLayout235.xml"/><Relationship Id="rId28" Type="http://schemas.openxmlformats.org/officeDocument/2006/relationships/slideLayout" Target="../slideLayouts/slideLayout240.xml"/><Relationship Id="rId36" Type="http://schemas.openxmlformats.org/officeDocument/2006/relationships/slideLayout" Target="../slideLayouts/slideLayout248.xml"/><Relationship Id="rId10" Type="http://schemas.openxmlformats.org/officeDocument/2006/relationships/slideLayout" Target="../slideLayouts/slideLayout222.xml"/><Relationship Id="rId19" Type="http://schemas.openxmlformats.org/officeDocument/2006/relationships/slideLayout" Target="../slideLayouts/slideLayout231.xml"/><Relationship Id="rId31" Type="http://schemas.openxmlformats.org/officeDocument/2006/relationships/slideLayout" Target="../slideLayouts/slideLayout243.xml"/><Relationship Id="rId4" Type="http://schemas.openxmlformats.org/officeDocument/2006/relationships/slideLayout" Target="../slideLayouts/slideLayout216.xml"/><Relationship Id="rId9" Type="http://schemas.openxmlformats.org/officeDocument/2006/relationships/slideLayout" Target="../slideLayouts/slideLayout221.xml"/><Relationship Id="rId14" Type="http://schemas.openxmlformats.org/officeDocument/2006/relationships/slideLayout" Target="../slideLayouts/slideLayout226.xml"/><Relationship Id="rId22" Type="http://schemas.openxmlformats.org/officeDocument/2006/relationships/slideLayout" Target="../slideLayouts/slideLayout234.xml"/><Relationship Id="rId27" Type="http://schemas.openxmlformats.org/officeDocument/2006/relationships/slideLayout" Target="../slideLayouts/slideLayout239.xml"/><Relationship Id="rId30" Type="http://schemas.openxmlformats.org/officeDocument/2006/relationships/slideLayout" Target="../slideLayouts/slideLayout242.xml"/><Relationship Id="rId35" Type="http://schemas.openxmlformats.org/officeDocument/2006/relationships/slideLayout" Target="../slideLayouts/slideLayout247.xml"/><Relationship Id="rId8" Type="http://schemas.openxmlformats.org/officeDocument/2006/relationships/slideLayout" Target="../slideLayouts/slideLayout220.xml"/><Relationship Id="rId3" Type="http://schemas.openxmlformats.org/officeDocument/2006/relationships/slideLayout" Target="../slideLayouts/slideLayout2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24877683"/>
      </p:ext>
    </p:extLst>
  </p:cSld>
  <p:clrMap bg1="lt1" tx1="dk1" bg2="lt2" tx2="dk2" accent1="accent1" accent2="accent2" accent3="accent3" accent4="accent4" accent5="accent5" accent6="accent6" hlink="hlink" folHlink="folHlink"/>
  <p:sldLayoutIdLst>
    <p:sldLayoutId id="2147483689" r:id="rId1"/>
    <p:sldLayoutId id="2147483686" r:id="rId2"/>
    <p:sldLayoutId id="2147483710" r:id="rId3"/>
    <p:sldLayoutId id="2147483724" r:id="rId4"/>
    <p:sldLayoutId id="2147483726" r:id="rId5"/>
    <p:sldLayoutId id="2147483725" r:id="rId6"/>
    <p:sldLayoutId id="2147483727" r:id="rId7"/>
    <p:sldLayoutId id="2147483728" r:id="rId8"/>
    <p:sldLayoutId id="2147483713" r:id="rId9"/>
    <p:sldLayoutId id="2147483743" r:id="rId10"/>
    <p:sldLayoutId id="2147483744" r:id="rId11"/>
    <p:sldLayoutId id="2147483707" r:id="rId12"/>
    <p:sldLayoutId id="2147483673" r:id="rId13"/>
    <p:sldLayoutId id="2147483717" r:id="rId14"/>
    <p:sldLayoutId id="2147483718" r:id="rId15"/>
    <p:sldLayoutId id="2147483693" r:id="rId16"/>
    <p:sldLayoutId id="2147483740" r:id="rId17"/>
    <p:sldLayoutId id="2147483741" r:id="rId18"/>
    <p:sldLayoutId id="2147483742" r:id="rId19"/>
    <p:sldLayoutId id="2147483719" r:id="rId20"/>
    <p:sldLayoutId id="2147483720" r:id="rId21"/>
    <p:sldLayoutId id="2147483721" r:id="rId22"/>
    <p:sldLayoutId id="2147483722" r:id="rId23"/>
    <p:sldLayoutId id="2147483692" r:id="rId24"/>
    <p:sldLayoutId id="2147483699" r:id="rId25"/>
    <p:sldLayoutId id="2147483700" r:id="rId26"/>
    <p:sldLayoutId id="2147483723" r:id="rId27"/>
    <p:sldLayoutId id="2147483730" r:id="rId28"/>
    <p:sldLayoutId id="2147483729" r:id="rId29"/>
    <p:sldLayoutId id="2147483735" r:id="rId30"/>
    <p:sldLayoutId id="2147483736" r:id="rId31"/>
    <p:sldLayoutId id="2147483737" r:id="rId32"/>
    <p:sldLayoutId id="2147483732" r:id="rId33"/>
    <p:sldLayoutId id="2147483745" r:id="rId34"/>
    <p:sldLayoutId id="2147483746" r:id="rId35"/>
    <p:sldLayoutId id="2147483698" r:id="rId36"/>
    <p:sldLayoutId id="2147483747" r:id="rId37"/>
    <p:sldLayoutId id="2147483682" r:id="rId38"/>
    <p:sldLayoutId id="2147484055" r:id="rId39"/>
    <p:sldLayoutId id="2147484179" r:id="rId40"/>
    <p:sldLayoutId id="2147484306" r:id="rId41"/>
  </p:sldLayoutIdLst>
  <p:hf hdr="0" dt="0"/>
  <p:txStyles>
    <p:titleStyle>
      <a:lvl1pPr algn="l" defTabSz="685800" rtl="0" eaLnBrk="1" latinLnBrk="0" hangingPunct="1">
        <a:lnSpc>
          <a:spcPct val="90000"/>
        </a:lnSpc>
        <a:spcBef>
          <a:spcPct val="0"/>
        </a:spcBef>
        <a:buNone/>
        <a:defRPr sz="3300" kern="1200">
          <a:solidFill>
            <a:schemeClr val="tx1"/>
          </a:solidFill>
          <a:latin typeface="Arial" panose="020B0604020202020204" pitchFamily="34" charset="0"/>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8">
            <a:extLst>
              <a:ext uri="{FF2B5EF4-FFF2-40B4-BE49-F238E27FC236}">
                <a16:creationId xmlns:a16="http://schemas.microsoft.com/office/drawing/2014/main" id="{9E47951D-E056-06C3-EFF0-A3DDFE4107D6}"/>
              </a:ext>
            </a:extLst>
          </p:cNvPr>
          <p:cNvSpPr>
            <a:spLocks noGrp="1"/>
          </p:cNvSpPr>
          <p:nvPr>
            <p:ph type="ftr" sz="quarter" idx="3"/>
          </p:nvPr>
        </p:nvSpPr>
        <p:spPr>
          <a:xfrm>
            <a:off x="485335" y="4767263"/>
            <a:ext cx="2826922" cy="274637"/>
          </a:xfrm>
          <a:prstGeom prst="rect">
            <a:avLst/>
          </a:prstGeom>
        </p:spPr>
        <p:txBody>
          <a:bodyPr vert="horz" lIns="0" tIns="0" rIns="0" bIns="0" rtlCol="0" anchor="ctr"/>
          <a:lstStyle>
            <a:lvl1pPr algn="l">
              <a:defRPr sz="800" b="1">
                <a:solidFill>
                  <a:schemeClr val="tx1">
                    <a:tint val="82000"/>
                  </a:schemeClr>
                </a:solidFill>
              </a:defRPr>
            </a:lvl1pPr>
          </a:lstStyle>
          <a:p>
            <a:r>
              <a:rPr lang="en-US"/>
              <a:t>|  VTO</a:t>
            </a:r>
          </a:p>
        </p:txBody>
      </p:sp>
      <p:sp>
        <p:nvSpPr>
          <p:cNvPr id="4" name="Slide Number Placeholder 3">
            <a:extLst>
              <a:ext uri="{FF2B5EF4-FFF2-40B4-BE49-F238E27FC236}">
                <a16:creationId xmlns:a16="http://schemas.microsoft.com/office/drawing/2014/main" id="{D8983910-9303-2ABA-DC72-601B5D5BC544}"/>
              </a:ext>
            </a:extLst>
          </p:cNvPr>
          <p:cNvSpPr>
            <a:spLocks noGrp="1"/>
          </p:cNvSpPr>
          <p:nvPr>
            <p:ph type="sldNum" sz="quarter" idx="4"/>
          </p:nvPr>
        </p:nvSpPr>
        <p:spPr>
          <a:xfrm>
            <a:off x="65942" y="4767263"/>
            <a:ext cx="349055" cy="274637"/>
          </a:xfrm>
          <a:prstGeom prst="rect">
            <a:avLst/>
          </a:prstGeom>
        </p:spPr>
        <p:txBody>
          <a:bodyPr vert="horz" lIns="0" tIns="0" rIns="0" bIns="0" rtlCol="0" anchor="ctr"/>
          <a:lstStyle>
            <a:lvl1pPr algn="r">
              <a:defRPr sz="800" b="1">
                <a:solidFill>
                  <a:schemeClr val="tx1">
                    <a:tint val="82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1001260431"/>
      </p:ext>
    </p:extLst>
  </p:cSld>
  <p:clrMap bg1="lt1" tx1="dk1" bg2="lt2" tx2="dk2" accent1="accent1" accent2="accent2" accent3="accent3" accent4="accent4" accent5="accent5" accent6="accent6" hlink="hlink" folHlink="folHlink"/>
  <p:sldLayoutIdLst>
    <p:sldLayoutId id="2147484265" r:id="rId1"/>
    <p:sldLayoutId id="2147484266" r:id="rId2"/>
    <p:sldLayoutId id="2147484267" r:id="rId3"/>
    <p:sldLayoutId id="2147484268" r:id="rId4"/>
    <p:sldLayoutId id="2147484269" r:id="rId5"/>
    <p:sldLayoutId id="2147484270" r:id="rId6"/>
    <p:sldLayoutId id="2147484271" r:id="rId7"/>
    <p:sldLayoutId id="2147484272" r:id="rId8"/>
    <p:sldLayoutId id="2147484273" r:id="rId9"/>
    <p:sldLayoutId id="2147484274" r:id="rId10"/>
    <p:sldLayoutId id="2147484275" r:id="rId11"/>
    <p:sldLayoutId id="2147484276" r:id="rId12"/>
    <p:sldLayoutId id="2147484277" r:id="rId13"/>
    <p:sldLayoutId id="2147484278" r:id="rId14"/>
    <p:sldLayoutId id="2147484279" r:id="rId15"/>
    <p:sldLayoutId id="2147484280" r:id="rId16"/>
    <p:sldLayoutId id="2147484281" r:id="rId17"/>
    <p:sldLayoutId id="2147484282" r:id="rId18"/>
    <p:sldLayoutId id="2147484283" r:id="rId19"/>
    <p:sldLayoutId id="2147484284" r:id="rId20"/>
    <p:sldLayoutId id="2147484285" r:id="rId21"/>
    <p:sldLayoutId id="2147484286" r:id="rId22"/>
    <p:sldLayoutId id="2147484287" r:id="rId23"/>
    <p:sldLayoutId id="2147484288" r:id="rId24"/>
    <p:sldLayoutId id="2147484289" r:id="rId25"/>
    <p:sldLayoutId id="2147484290" r:id="rId26"/>
    <p:sldLayoutId id="2147484291" r:id="rId27"/>
    <p:sldLayoutId id="2147484292" r:id="rId28"/>
    <p:sldLayoutId id="2147484293" r:id="rId29"/>
    <p:sldLayoutId id="2147484294" r:id="rId30"/>
    <p:sldLayoutId id="2147484295" r:id="rId31"/>
    <p:sldLayoutId id="2147484296" r:id="rId32"/>
    <p:sldLayoutId id="2147484297" r:id="rId33"/>
    <p:sldLayoutId id="2147484298" r:id="rId34"/>
    <p:sldLayoutId id="2147484299" r:id="rId35"/>
    <p:sldLayoutId id="2147484300" r:id="rId36"/>
    <p:sldLayoutId id="2147484301" r:id="rId37"/>
    <p:sldLayoutId id="2147484302" r:id="rId38"/>
    <p:sldLayoutId id="2147484303" r:id="rId39"/>
    <p:sldLayoutId id="2147484304" r:id="rId40"/>
    <p:sldLayoutId id="2147484305" r:id="rId41"/>
  </p:sldLayoutIdLst>
  <p:hf hdr="0" dt="0"/>
  <p:txStyles>
    <p:titleStyle>
      <a:lvl1pPr algn="l" defTabSz="685800" rtl="0" eaLnBrk="1" latinLnBrk="0" hangingPunct="1">
        <a:lnSpc>
          <a:spcPct val="90000"/>
        </a:lnSpc>
        <a:spcBef>
          <a:spcPct val="0"/>
        </a:spcBef>
        <a:buNone/>
        <a:defRPr sz="3300" kern="1200">
          <a:solidFill>
            <a:schemeClr val="tx1"/>
          </a:solidFill>
          <a:latin typeface="Arial" panose="020B0604020202020204" pitchFamily="34" charset="0"/>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454FB65-1A6A-755E-DF98-28DD0CE3B0B0}"/>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0CEB509-2E7B-55F5-6A2F-ACB4A40EC71B}"/>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5FCE967-AB28-0599-1866-D22B518F19EA}"/>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484D3879-E74C-4AB4-B53B-B32466F7F6AA}" type="datetimeFigureOut">
              <a:rPr lang="en-US" smtClean="0"/>
              <a:t>12/9/2024</a:t>
            </a:fld>
            <a:endParaRPr lang="en-US"/>
          </a:p>
        </p:txBody>
      </p:sp>
      <p:sp>
        <p:nvSpPr>
          <p:cNvPr id="5" name="Footer Placeholder 4">
            <a:extLst>
              <a:ext uri="{FF2B5EF4-FFF2-40B4-BE49-F238E27FC236}">
                <a16:creationId xmlns:a16="http://schemas.microsoft.com/office/drawing/2014/main" id="{F33B5885-61F6-BC49-8FF7-118EF25F242B}"/>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150FE9F-0B04-2BF2-8DDB-112F4B565172}"/>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207A1973-64CB-4D46-84FE-5F9E9EEE63FC}" type="slidenum">
              <a:rPr lang="en-US" smtClean="0"/>
              <a:t>‹#›</a:t>
            </a:fld>
            <a:endParaRPr lang="en-US"/>
          </a:p>
        </p:txBody>
      </p:sp>
    </p:spTree>
    <p:extLst>
      <p:ext uri="{BB962C8B-B14F-4D97-AF65-F5344CB8AC3E}">
        <p14:creationId xmlns:p14="http://schemas.microsoft.com/office/powerpoint/2010/main" val="2737530709"/>
      </p:ext>
    </p:extLst>
  </p:cSld>
  <p:clrMap bg1="lt1" tx1="dk1" bg2="lt2" tx2="dk2" accent1="accent1" accent2="accent2" accent3="accent3" accent4="accent4" accent5="accent5" accent6="accent6" hlink="hlink" folHlink="folHlink"/>
  <p:sldLayoutIdLst>
    <p:sldLayoutId id="2147484308" r:id="rId1"/>
    <p:sldLayoutId id="2147484309" r:id="rId2"/>
    <p:sldLayoutId id="2147484310" r:id="rId3"/>
    <p:sldLayoutId id="2147484311" r:id="rId4"/>
    <p:sldLayoutId id="2147484312" r:id="rId5"/>
    <p:sldLayoutId id="2147484313" r:id="rId6"/>
    <p:sldLayoutId id="2147484314" r:id="rId7"/>
    <p:sldLayoutId id="2147484315" r:id="rId8"/>
    <p:sldLayoutId id="2147484316" r:id="rId9"/>
    <p:sldLayoutId id="2147484317" r:id="rId10"/>
    <p:sldLayoutId id="2147484318" r:id="rId11"/>
    <p:sldLayoutId id="2147484319" r:id="rId12"/>
    <p:sldLayoutId id="2147484320" r:id="rId13"/>
    <p:sldLayoutId id="2147484321" r:id="rId14"/>
    <p:sldLayoutId id="2147484322" r:id="rId15"/>
    <p:sldLayoutId id="2147484323" r:id="rId16"/>
    <p:sldLayoutId id="2147484324" r:id="rId17"/>
    <p:sldLayoutId id="2147484325" r:id="rId18"/>
    <p:sldLayoutId id="2147484326" r:id="rId19"/>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Rectangle 9"/>
          <p:cNvSpPr/>
          <p:nvPr/>
        </p:nvSpPr>
        <p:spPr>
          <a:xfrm>
            <a:off x="1816100" y="4933954"/>
            <a:ext cx="7327900" cy="213122"/>
          </a:xfrm>
          <a:prstGeom prst="rect">
            <a:avLst/>
          </a:prstGeom>
          <a:solidFill>
            <a:srgbClr val="00663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350">
              <a:solidFill>
                <a:srgbClr val="FFFFFF"/>
              </a:solidFill>
              <a:ea typeface="ＭＳ Ｐゴシック" pitchFamily="-106" charset="-128"/>
              <a:cs typeface="ＭＳ Ｐゴシック" pitchFamily="-106" charset="-128"/>
            </a:endParaRPr>
          </a:p>
        </p:txBody>
      </p:sp>
      <p:sp>
        <p:nvSpPr>
          <p:cNvPr id="12" name="Rectangle 11"/>
          <p:cNvSpPr>
            <a:spLocks/>
          </p:cNvSpPr>
          <p:nvPr/>
        </p:nvSpPr>
        <p:spPr>
          <a:xfrm flipH="1">
            <a:off x="3" y="4933954"/>
            <a:ext cx="1825625" cy="213122"/>
          </a:xfrm>
          <a:prstGeom prst="rect">
            <a:avLst/>
          </a:prstGeom>
          <a:solidFill>
            <a:srgbClr val="3A901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350">
              <a:solidFill>
                <a:srgbClr val="FFFFFF"/>
              </a:solidFill>
              <a:ea typeface="ＭＳ Ｐゴシック" pitchFamily="-106" charset="-128"/>
              <a:cs typeface="ＭＳ Ｐゴシック" pitchFamily="-106" charset="-128"/>
            </a:endParaRPr>
          </a:p>
        </p:txBody>
      </p:sp>
      <p:sp>
        <p:nvSpPr>
          <p:cNvPr id="1028" name="Title Placeholder 1"/>
          <p:cNvSpPr>
            <a:spLocks noGrp="1"/>
          </p:cNvSpPr>
          <p:nvPr>
            <p:ph type="title"/>
          </p:nvPr>
        </p:nvSpPr>
        <p:spPr bwMode="auto">
          <a:xfrm>
            <a:off x="360364" y="-28575"/>
            <a:ext cx="87249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4" name="Text Placeholder 9"/>
          <p:cNvSpPr txBox="1">
            <a:spLocks/>
          </p:cNvSpPr>
          <p:nvPr/>
        </p:nvSpPr>
        <p:spPr>
          <a:xfrm>
            <a:off x="8691565" y="4954191"/>
            <a:ext cx="452437" cy="180975"/>
          </a:xfrm>
          <a:prstGeom prst="rect">
            <a:avLst/>
          </a:prstGeom>
        </p:spPr>
        <p:txBody>
          <a:bodyPr>
            <a:normAutofit lnSpcReduction="10000"/>
          </a:bodyPr>
          <a:lstStyle>
            <a:lvl1pPr marL="342900" indent="-3429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lnSpc>
                <a:spcPct val="90000"/>
              </a:lnSpc>
              <a:spcBef>
                <a:spcPct val="20000"/>
              </a:spcBef>
              <a:buFont typeface="Arial" panose="020B0604020202020204" pitchFamily="34" charset="0"/>
              <a:buNone/>
            </a:pPr>
            <a:fld id="{81263BF1-500E-4E70-8627-42037D08BC21}" type="slidenum">
              <a:rPr lang="en-US" altLang="en-US" sz="675">
                <a:solidFill>
                  <a:srgbClr val="FFFFFF"/>
                </a:solidFill>
                <a:latin typeface="Franklin Gothic Book" panose="020B0503020102020204" pitchFamily="34" charset="0"/>
                <a:cs typeface="Arial" panose="020B0604020202020204" pitchFamily="34" charset="0"/>
              </a:rPr>
              <a:pPr algn="ctr" eaLnBrk="1" hangingPunct="1">
                <a:lnSpc>
                  <a:spcPct val="90000"/>
                </a:lnSpc>
                <a:spcBef>
                  <a:spcPct val="20000"/>
                </a:spcBef>
                <a:buFont typeface="Arial" panose="020B0604020202020204" pitchFamily="34" charset="0"/>
                <a:buNone/>
              </a:pPr>
              <a:t>‹#›</a:t>
            </a:fld>
            <a:endParaRPr lang="en-US" altLang="en-US" sz="675">
              <a:solidFill>
                <a:srgbClr val="FFFFFF"/>
              </a:solidFill>
              <a:latin typeface="Franklin Gothic Book" panose="020B0503020102020204" pitchFamily="34" charset="0"/>
              <a:cs typeface="Arial" panose="020B0604020202020204" pitchFamily="34" charset="0"/>
            </a:endParaRPr>
          </a:p>
        </p:txBody>
      </p:sp>
      <p:sp>
        <p:nvSpPr>
          <p:cNvPr id="11" name="Rectangle 10"/>
          <p:cNvSpPr/>
          <p:nvPr/>
        </p:nvSpPr>
        <p:spPr bwMode="auto">
          <a:xfrm flipH="1" flipV="1">
            <a:off x="0" y="590554"/>
            <a:ext cx="9144000" cy="21431"/>
          </a:xfrm>
          <a:prstGeom prst="rect">
            <a:avLst/>
          </a:prstGeom>
          <a:solidFill>
            <a:schemeClr val="accent5"/>
          </a:solidFill>
          <a:ln>
            <a:solidFill>
              <a:srgbClr val="3A901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350">
              <a:solidFill>
                <a:srgbClr val="FFFFFF"/>
              </a:solidFill>
              <a:ea typeface="ＭＳ Ｐゴシック" pitchFamily="-106" charset="-128"/>
              <a:cs typeface="ＭＳ Ｐゴシック" pitchFamily="-106" charset="-128"/>
            </a:endParaRPr>
          </a:p>
        </p:txBody>
      </p:sp>
      <p:sp>
        <p:nvSpPr>
          <p:cNvPr id="5" name="TextBox 4"/>
          <p:cNvSpPr txBox="1"/>
          <p:nvPr/>
        </p:nvSpPr>
        <p:spPr>
          <a:xfrm>
            <a:off x="73028" y="4947052"/>
            <a:ext cx="4945063" cy="202043"/>
          </a:xfrm>
          <a:prstGeom prst="rect">
            <a:avLst/>
          </a:prstGeom>
          <a:noFill/>
        </p:spPr>
        <p:txBody>
          <a:bodyPr>
            <a:spAutoFit/>
          </a:bodyPr>
          <a:lstStyle/>
          <a:p>
            <a:pPr>
              <a:defRPr/>
            </a:pPr>
            <a:r>
              <a:rPr lang="en-US" sz="713">
                <a:solidFill>
                  <a:schemeClr val="bg1"/>
                </a:solidFill>
                <a:latin typeface="+mj-lt"/>
                <a:ea typeface="ＭＳ Ｐゴシック" pitchFamily="-106" charset="-128"/>
                <a:cs typeface="ＭＳ Ｐゴシック" pitchFamily="-106" charset="-128"/>
              </a:rPr>
              <a:t>U.S. DEPARTMENT OF ENERGY       OFFICE OF ENERGY EFFICIENCY &amp; RENEWABLE ENERGY</a:t>
            </a:r>
          </a:p>
        </p:txBody>
      </p:sp>
      <p:sp>
        <p:nvSpPr>
          <p:cNvPr id="1032" name="Text Placeholder 8"/>
          <p:cNvSpPr>
            <a:spLocks noGrp="1"/>
          </p:cNvSpPr>
          <p:nvPr>
            <p:ph type="body" idx="1"/>
          </p:nvPr>
        </p:nvSpPr>
        <p:spPr bwMode="auto">
          <a:xfrm>
            <a:off x="360364" y="785817"/>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extLst>
      <p:ext uri="{BB962C8B-B14F-4D97-AF65-F5344CB8AC3E}">
        <p14:creationId xmlns:p14="http://schemas.microsoft.com/office/powerpoint/2010/main" val="2524833062"/>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 id="2147483843" r:id="rId12"/>
    <p:sldLayoutId id="2147483845" r:id="rId13"/>
    <p:sldLayoutId id="2147483846" r:id="rId14"/>
    <p:sldLayoutId id="2147483847" r:id="rId15"/>
  </p:sldLayoutIdLst>
  <p:txStyles>
    <p:titleStyle>
      <a:lvl1pPr algn="l" defTabSz="342892" rtl="0" eaLnBrk="1" fontAlgn="base" hangingPunct="1">
        <a:spcBef>
          <a:spcPct val="0"/>
        </a:spcBef>
        <a:spcAft>
          <a:spcPct val="0"/>
        </a:spcAft>
        <a:defRPr lang="en-US" sz="2475" b="1" kern="1200" dirty="0">
          <a:solidFill>
            <a:srgbClr val="007934"/>
          </a:solidFill>
          <a:latin typeface="+mj-lt"/>
          <a:ea typeface="ヒラギノ角ゴ Pro W3" charset="0"/>
          <a:cs typeface="Arial"/>
        </a:defRPr>
      </a:lvl1pPr>
      <a:lvl2pPr algn="l" defTabSz="342892" rtl="0" eaLnBrk="1" fontAlgn="base" hangingPunct="1">
        <a:spcBef>
          <a:spcPct val="0"/>
        </a:spcBef>
        <a:spcAft>
          <a:spcPct val="0"/>
        </a:spcAft>
        <a:defRPr sz="2475" b="1">
          <a:solidFill>
            <a:srgbClr val="007934"/>
          </a:solidFill>
          <a:latin typeface="Franklin Gothic Medium" charset="0"/>
          <a:ea typeface="ヒラギノ角ゴ Pro W3" charset="0"/>
        </a:defRPr>
      </a:lvl2pPr>
      <a:lvl3pPr algn="l" defTabSz="342892" rtl="0" eaLnBrk="1" fontAlgn="base" hangingPunct="1">
        <a:spcBef>
          <a:spcPct val="0"/>
        </a:spcBef>
        <a:spcAft>
          <a:spcPct val="0"/>
        </a:spcAft>
        <a:defRPr sz="2475" b="1">
          <a:solidFill>
            <a:srgbClr val="007934"/>
          </a:solidFill>
          <a:latin typeface="Franklin Gothic Medium" charset="0"/>
          <a:ea typeface="ヒラギノ角ゴ Pro W3" charset="0"/>
        </a:defRPr>
      </a:lvl3pPr>
      <a:lvl4pPr algn="l" defTabSz="342892" rtl="0" eaLnBrk="1" fontAlgn="base" hangingPunct="1">
        <a:spcBef>
          <a:spcPct val="0"/>
        </a:spcBef>
        <a:spcAft>
          <a:spcPct val="0"/>
        </a:spcAft>
        <a:defRPr sz="2475" b="1">
          <a:solidFill>
            <a:srgbClr val="007934"/>
          </a:solidFill>
          <a:latin typeface="Franklin Gothic Medium" charset="0"/>
          <a:ea typeface="ヒラギノ角ゴ Pro W3" charset="0"/>
        </a:defRPr>
      </a:lvl4pPr>
      <a:lvl5pPr algn="l" defTabSz="342892" rtl="0" eaLnBrk="1" fontAlgn="base" hangingPunct="1">
        <a:spcBef>
          <a:spcPct val="0"/>
        </a:spcBef>
        <a:spcAft>
          <a:spcPct val="0"/>
        </a:spcAft>
        <a:defRPr sz="2475" b="1">
          <a:solidFill>
            <a:srgbClr val="007934"/>
          </a:solidFill>
          <a:latin typeface="Franklin Gothic Medium" charset="0"/>
          <a:ea typeface="ヒラギノ角ゴ Pro W3" charset="0"/>
        </a:defRPr>
      </a:lvl5pPr>
      <a:lvl6pPr marL="342892" algn="l" defTabSz="342892" rtl="0" eaLnBrk="1" fontAlgn="base" hangingPunct="1">
        <a:spcBef>
          <a:spcPct val="0"/>
        </a:spcBef>
        <a:spcAft>
          <a:spcPct val="0"/>
        </a:spcAft>
        <a:defRPr sz="2475" b="1">
          <a:solidFill>
            <a:srgbClr val="007934"/>
          </a:solidFill>
          <a:latin typeface="Franklin Gothic Medium" charset="0"/>
          <a:ea typeface="ヒラギノ角ゴ Pro W3" charset="0"/>
        </a:defRPr>
      </a:lvl6pPr>
      <a:lvl7pPr marL="685783" algn="l" defTabSz="342892" rtl="0" eaLnBrk="1" fontAlgn="base" hangingPunct="1">
        <a:spcBef>
          <a:spcPct val="0"/>
        </a:spcBef>
        <a:spcAft>
          <a:spcPct val="0"/>
        </a:spcAft>
        <a:defRPr sz="2475" b="1">
          <a:solidFill>
            <a:srgbClr val="007934"/>
          </a:solidFill>
          <a:latin typeface="Franklin Gothic Medium" charset="0"/>
          <a:ea typeface="ヒラギノ角ゴ Pro W3" charset="0"/>
        </a:defRPr>
      </a:lvl7pPr>
      <a:lvl8pPr marL="1028675" algn="l" defTabSz="342892" rtl="0" eaLnBrk="1" fontAlgn="base" hangingPunct="1">
        <a:spcBef>
          <a:spcPct val="0"/>
        </a:spcBef>
        <a:spcAft>
          <a:spcPct val="0"/>
        </a:spcAft>
        <a:defRPr sz="2475" b="1">
          <a:solidFill>
            <a:srgbClr val="007934"/>
          </a:solidFill>
          <a:latin typeface="Franklin Gothic Medium" charset="0"/>
          <a:ea typeface="ヒラギノ角ゴ Pro W3" charset="0"/>
        </a:defRPr>
      </a:lvl8pPr>
      <a:lvl9pPr marL="1371566" algn="l" defTabSz="342892" rtl="0" eaLnBrk="1" fontAlgn="base" hangingPunct="1">
        <a:spcBef>
          <a:spcPct val="0"/>
        </a:spcBef>
        <a:spcAft>
          <a:spcPct val="0"/>
        </a:spcAft>
        <a:defRPr sz="2475" b="1">
          <a:solidFill>
            <a:srgbClr val="007934"/>
          </a:solidFill>
          <a:latin typeface="Franklin Gothic Medium" charset="0"/>
          <a:ea typeface="ヒラギノ角ゴ Pro W3" charset="0"/>
        </a:defRPr>
      </a:lvl9pPr>
    </p:titleStyle>
    <p:bodyStyle>
      <a:lvl1pPr marL="257168" indent="-257168" algn="l" defTabSz="342892" rtl="0" eaLnBrk="1" fontAlgn="base" hangingPunct="1">
        <a:spcBef>
          <a:spcPct val="20000"/>
        </a:spcBef>
        <a:spcAft>
          <a:spcPct val="0"/>
        </a:spcAft>
        <a:buFont typeface="Arial" panose="020B0604020202020204" pitchFamily="34" charset="0"/>
        <a:buChar char="•"/>
        <a:defRPr sz="1950" kern="1200">
          <a:solidFill>
            <a:srgbClr val="282B2E"/>
          </a:solidFill>
          <a:latin typeface="+mj-lt"/>
          <a:ea typeface="ヒラギノ角ゴ Pro W3" charset="0"/>
          <a:cs typeface="Arial"/>
        </a:defRPr>
      </a:lvl1pPr>
      <a:lvl2pPr marL="557199" indent="-214308" algn="l" defTabSz="342892" rtl="0" eaLnBrk="1" fontAlgn="base" hangingPunct="1">
        <a:spcBef>
          <a:spcPct val="20000"/>
        </a:spcBef>
        <a:spcAft>
          <a:spcPct val="0"/>
        </a:spcAft>
        <a:buFont typeface="Arial" panose="020B0604020202020204" pitchFamily="34" charset="0"/>
        <a:buChar char="–"/>
        <a:defRPr sz="1800" kern="1200">
          <a:solidFill>
            <a:srgbClr val="282B2E"/>
          </a:solidFill>
          <a:latin typeface="+mn-lt"/>
          <a:ea typeface="ヒラギノ角ゴ Pro W3" charset="0"/>
          <a:cs typeface="Arial"/>
        </a:defRPr>
      </a:lvl2pPr>
      <a:lvl3pPr marL="857228" indent="-171446" algn="l" defTabSz="342892" rtl="0" eaLnBrk="1" fontAlgn="base" hangingPunct="1">
        <a:spcBef>
          <a:spcPct val="20000"/>
        </a:spcBef>
        <a:spcAft>
          <a:spcPct val="0"/>
        </a:spcAft>
        <a:buFont typeface="Arial" panose="020B0604020202020204" pitchFamily="34" charset="0"/>
        <a:buChar char="•"/>
        <a:defRPr sz="1650" kern="1200">
          <a:solidFill>
            <a:srgbClr val="282B2E"/>
          </a:solidFill>
          <a:latin typeface="+mn-lt"/>
          <a:ea typeface="ヒラギノ角ゴ Pro W3" charset="0"/>
          <a:cs typeface="Arial"/>
        </a:defRPr>
      </a:lvl3pPr>
      <a:lvl4pPr marL="1200120" indent="-171446" algn="l" defTabSz="342892" rtl="0" eaLnBrk="1" fontAlgn="base" hangingPunct="1">
        <a:spcBef>
          <a:spcPct val="20000"/>
        </a:spcBef>
        <a:spcAft>
          <a:spcPct val="0"/>
        </a:spcAft>
        <a:buFont typeface="Arial" panose="020B0604020202020204" pitchFamily="34" charset="0"/>
        <a:buChar char="–"/>
        <a:defRPr sz="1500" kern="1200">
          <a:solidFill>
            <a:srgbClr val="282B2E"/>
          </a:solidFill>
          <a:latin typeface="+mn-lt"/>
          <a:ea typeface="ヒラギノ角ゴ Pro W3" charset="0"/>
          <a:cs typeface="Arial"/>
        </a:defRPr>
      </a:lvl4pPr>
      <a:lvl5pPr marL="1543012" indent="-171446" algn="l" defTabSz="342892" rtl="0" eaLnBrk="1" fontAlgn="base" hangingPunct="1">
        <a:spcBef>
          <a:spcPct val="20000"/>
        </a:spcBef>
        <a:spcAft>
          <a:spcPct val="0"/>
        </a:spcAft>
        <a:buFont typeface="Arial" panose="020B0604020202020204" pitchFamily="34" charset="0"/>
        <a:buChar char="»"/>
        <a:defRPr kern="1200">
          <a:solidFill>
            <a:srgbClr val="282B2E"/>
          </a:solidFill>
          <a:latin typeface="+mn-lt"/>
          <a:ea typeface="ヒラギノ角ゴ Pro W3" charset="0"/>
          <a:cs typeface="Arial"/>
        </a:defRPr>
      </a:lvl5pPr>
      <a:lvl6pPr marL="1885903" indent="-171446" algn="l" defTabSz="342892" rtl="0" eaLnBrk="1" latinLnBrk="0" hangingPunct="1">
        <a:spcBef>
          <a:spcPct val="20000"/>
        </a:spcBef>
        <a:buFont typeface="Arial"/>
        <a:buChar char="•"/>
        <a:defRPr sz="1500" kern="1200">
          <a:solidFill>
            <a:schemeClr val="tx1"/>
          </a:solidFill>
          <a:latin typeface="+mn-lt"/>
          <a:ea typeface="+mn-ea"/>
          <a:cs typeface="+mn-cs"/>
        </a:defRPr>
      </a:lvl6pPr>
      <a:lvl7pPr marL="2228795" indent="-171446" algn="l" defTabSz="342892" rtl="0" eaLnBrk="1" latinLnBrk="0" hangingPunct="1">
        <a:spcBef>
          <a:spcPct val="20000"/>
        </a:spcBef>
        <a:buFont typeface="Arial"/>
        <a:buChar char="•"/>
        <a:defRPr sz="1500" kern="1200">
          <a:solidFill>
            <a:schemeClr val="tx1"/>
          </a:solidFill>
          <a:latin typeface="+mn-lt"/>
          <a:ea typeface="+mn-ea"/>
          <a:cs typeface="+mn-cs"/>
        </a:defRPr>
      </a:lvl7pPr>
      <a:lvl8pPr marL="2571686" indent="-171446" algn="l" defTabSz="342892" rtl="0" eaLnBrk="1" latinLnBrk="0" hangingPunct="1">
        <a:spcBef>
          <a:spcPct val="20000"/>
        </a:spcBef>
        <a:buFont typeface="Arial"/>
        <a:buChar char="•"/>
        <a:defRPr sz="1500" kern="1200">
          <a:solidFill>
            <a:schemeClr val="tx1"/>
          </a:solidFill>
          <a:latin typeface="+mn-lt"/>
          <a:ea typeface="+mn-ea"/>
          <a:cs typeface="+mn-cs"/>
        </a:defRPr>
      </a:lvl8pPr>
      <a:lvl9pPr marL="2914577" indent="-171446" algn="l" defTabSz="342892"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892" rtl="0" eaLnBrk="1" latinLnBrk="0" hangingPunct="1">
        <a:defRPr sz="1350" kern="1200">
          <a:solidFill>
            <a:schemeClr val="tx1"/>
          </a:solidFill>
          <a:latin typeface="+mn-lt"/>
          <a:ea typeface="+mn-ea"/>
          <a:cs typeface="+mn-cs"/>
        </a:defRPr>
      </a:lvl1pPr>
      <a:lvl2pPr marL="342892" algn="l" defTabSz="342892" rtl="0" eaLnBrk="1" latinLnBrk="0" hangingPunct="1">
        <a:defRPr sz="1350" kern="1200">
          <a:solidFill>
            <a:schemeClr val="tx1"/>
          </a:solidFill>
          <a:latin typeface="+mn-lt"/>
          <a:ea typeface="+mn-ea"/>
          <a:cs typeface="+mn-cs"/>
        </a:defRPr>
      </a:lvl2pPr>
      <a:lvl3pPr marL="685783" algn="l" defTabSz="342892" rtl="0" eaLnBrk="1" latinLnBrk="0" hangingPunct="1">
        <a:defRPr sz="1350" kern="1200">
          <a:solidFill>
            <a:schemeClr val="tx1"/>
          </a:solidFill>
          <a:latin typeface="+mn-lt"/>
          <a:ea typeface="+mn-ea"/>
          <a:cs typeface="+mn-cs"/>
        </a:defRPr>
      </a:lvl3pPr>
      <a:lvl4pPr marL="1028675" algn="l" defTabSz="342892" rtl="0" eaLnBrk="1" latinLnBrk="0" hangingPunct="1">
        <a:defRPr sz="1350" kern="1200">
          <a:solidFill>
            <a:schemeClr val="tx1"/>
          </a:solidFill>
          <a:latin typeface="+mn-lt"/>
          <a:ea typeface="+mn-ea"/>
          <a:cs typeface="+mn-cs"/>
        </a:defRPr>
      </a:lvl4pPr>
      <a:lvl5pPr marL="1371566" algn="l" defTabSz="342892" rtl="0" eaLnBrk="1" latinLnBrk="0" hangingPunct="1">
        <a:defRPr sz="1350" kern="1200">
          <a:solidFill>
            <a:schemeClr val="tx1"/>
          </a:solidFill>
          <a:latin typeface="+mn-lt"/>
          <a:ea typeface="+mn-ea"/>
          <a:cs typeface="+mn-cs"/>
        </a:defRPr>
      </a:lvl5pPr>
      <a:lvl6pPr marL="1714457" algn="l" defTabSz="342892" rtl="0" eaLnBrk="1" latinLnBrk="0" hangingPunct="1">
        <a:defRPr sz="1350" kern="1200">
          <a:solidFill>
            <a:schemeClr val="tx1"/>
          </a:solidFill>
          <a:latin typeface="+mn-lt"/>
          <a:ea typeface="+mn-ea"/>
          <a:cs typeface="+mn-cs"/>
        </a:defRPr>
      </a:lvl6pPr>
      <a:lvl7pPr marL="2057348" algn="l" defTabSz="342892" rtl="0" eaLnBrk="1" latinLnBrk="0" hangingPunct="1">
        <a:defRPr sz="1350" kern="1200">
          <a:solidFill>
            <a:schemeClr val="tx1"/>
          </a:solidFill>
          <a:latin typeface="+mn-lt"/>
          <a:ea typeface="+mn-ea"/>
          <a:cs typeface="+mn-cs"/>
        </a:defRPr>
      </a:lvl7pPr>
      <a:lvl8pPr marL="2400240" algn="l" defTabSz="342892" rtl="0" eaLnBrk="1" latinLnBrk="0" hangingPunct="1">
        <a:defRPr sz="1350" kern="1200">
          <a:solidFill>
            <a:schemeClr val="tx1"/>
          </a:solidFill>
          <a:latin typeface="+mn-lt"/>
          <a:ea typeface="+mn-ea"/>
          <a:cs typeface="+mn-cs"/>
        </a:defRPr>
      </a:lvl8pPr>
      <a:lvl9pPr marL="2743132" algn="l" defTabSz="342892"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1387440" y="4933952"/>
            <a:ext cx="7756560" cy="213122"/>
          </a:xfrm>
          <a:prstGeom prst="rect">
            <a:avLst/>
          </a:prstGeom>
          <a:solidFill>
            <a:srgbClr val="00663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12" name="Rectangle 11"/>
          <p:cNvSpPr>
            <a:spLocks/>
          </p:cNvSpPr>
          <p:nvPr/>
        </p:nvSpPr>
        <p:spPr>
          <a:xfrm flipH="1">
            <a:off x="0" y="4933952"/>
            <a:ext cx="1387440" cy="213122"/>
          </a:xfrm>
          <a:prstGeom prst="rect">
            <a:avLst/>
          </a:prstGeom>
          <a:solidFill>
            <a:srgbClr val="3A901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1028" name="Title Placeholder 1"/>
          <p:cNvSpPr>
            <a:spLocks noGrp="1"/>
          </p:cNvSpPr>
          <p:nvPr>
            <p:ph type="title"/>
          </p:nvPr>
        </p:nvSpPr>
        <p:spPr bwMode="auto">
          <a:xfrm>
            <a:off x="360854" y="-28575"/>
            <a:ext cx="8724791" cy="609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4" name="Text Placeholder 9"/>
          <p:cNvSpPr txBox="1">
            <a:spLocks/>
          </p:cNvSpPr>
          <p:nvPr/>
        </p:nvSpPr>
        <p:spPr>
          <a:xfrm>
            <a:off x="8691446" y="4954191"/>
            <a:ext cx="452555" cy="180975"/>
          </a:xfrm>
          <a:prstGeom prst="rect">
            <a:avLst/>
          </a:prstGeom>
        </p:spPr>
        <p:txBody>
          <a:bodyPr>
            <a:normAutofit lnSpcReduction="10000"/>
          </a:bodyPr>
          <a:lstStyle>
            <a:lvl1pPr marL="342900" indent="-34290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cs typeface="ＭＳ Ｐゴシック" charset="0"/>
              </a:defRPr>
            </a:lvl2pPr>
            <a:lvl3pPr marL="1143000" indent="-228600" eaLnBrk="0" hangingPunct="0">
              <a:defRPr sz="2400">
                <a:solidFill>
                  <a:schemeClr val="tx1"/>
                </a:solidFill>
                <a:latin typeface="Arial" charset="0"/>
                <a:ea typeface="ＭＳ Ｐゴシック" charset="0"/>
                <a:cs typeface="ＭＳ Ｐゴシック" charset="0"/>
              </a:defRPr>
            </a:lvl3pPr>
            <a:lvl4pPr marL="1600200" indent="-228600" eaLnBrk="0" hangingPunct="0">
              <a:defRPr sz="2400">
                <a:solidFill>
                  <a:schemeClr val="tx1"/>
                </a:solidFill>
                <a:latin typeface="Arial" charset="0"/>
                <a:ea typeface="ＭＳ Ｐゴシック" charset="0"/>
                <a:cs typeface="ＭＳ Ｐゴシック" charset="0"/>
              </a:defRPr>
            </a:lvl4pPr>
            <a:lvl5pPr marL="2057400" indent="-228600" eaLnBrk="0" hangingPunct="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algn="ctr" eaLnBrk="1" fontAlgn="auto" hangingPunct="1">
              <a:lnSpc>
                <a:spcPct val="90000"/>
              </a:lnSpc>
              <a:spcBef>
                <a:spcPct val="20000"/>
              </a:spcBef>
              <a:spcAft>
                <a:spcPts val="0"/>
              </a:spcAft>
              <a:buFont typeface="Arial" charset="0"/>
              <a:buNone/>
              <a:defRPr/>
            </a:pPr>
            <a:fld id="{964C6B53-FBBF-5547-9B59-8D6BF7FA2888}" type="slidenum">
              <a:rPr lang="en-US" sz="675">
                <a:solidFill>
                  <a:srgbClr val="FFFFFF"/>
                </a:solidFill>
                <a:latin typeface="Franklin Gothic Book" charset="0"/>
                <a:cs typeface="Arial" charset="0"/>
              </a:rPr>
              <a:pPr algn="ctr" eaLnBrk="1" fontAlgn="auto" hangingPunct="1">
                <a:lnSpc>
                  <a:spcPct val="90000"/>
                </a:lnSpc>
                <a:spcBef>
                  <a:spcPct val="20000"/>
                </a:spcBef>
                <a:spcAft>
                  <a:spcPts val="0"/>
                </a:spcAft>
                <a:buFont typeface="Arial" charset="0"/>
                <a:buNone/>
                <a:defRPr/>
              </a:pPr>
              <a:t>‹#›</a:t>
            </a:fld>
            <a:endParaRPr lang="en-US" sz="675">
              <a:solidFill>
                <a:srgbClr val="FFFFFF"/>
              </a:solidFill>
              <a:latin typeface="Franklin Gothic Book" charset="0"/>
              <a:cs typeface="Arial" charset="0"/>
            </a:endParaRPr>
          </a:p>
        </p:txBody>
      </p:sp>
      <p:sp>
        <p:nvSpPr>
          <p:cNvPr id="11" name="Rectangle 10"/>
          <p:cNvSpPr/>
          <p:nvPr/>
        </p:nvSpPr>
        <p:spPr bwMode="auto">
          <a:xfrm flipH="1" flipV="1">
            <a:off x="1" y="590552"/>
            <a:ext cx="9144000" cy="21431"/>
          </a:xfrm>
          <a:prstGeom prst="rect">
            <a:avLst/>
          </a:prstGeom>
          <a:solidFill>
            <a:schemeClr val="accent5"/>
          </a:solidFill>
          <a:ln>
            <a:solidFill>
              <a:srgbClr val="3A901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5" name="TextBox 4"/>
          <p:cNvSpPr txBox="1"/>
          <p:nvPr/>
        </p:nvSpPr>
        <p:spPr>
          <a:xfrm>
            <a:off x="72649" y="4947049"/>
            <a:ext cx="4945953" cy="202043"/>
          </a:xfrm>
          <a:prstGeom prst="rect">
            <a:avLst/>
          </a:prstGeom>
          <a:noFill/>
        </p:spPr>
        <p:txBody>
          <a:bodyPr>
            <a:spAutoFit/>
          </a:bodyPr>
          <a:lstStyle/>
          <a:p>
            <a:pPr fontAlgn="auto">
              <a:spcBef>
                <a:spcPts val="0"/>
              </a:spcBef>
              <a:spcAft>
                <a:spcPts val="0"/>
              </a:spcAft>
              <a:defRPr/>
            </a:pPr>
            <a:r>
              <a:rPr lang="en-US" sz="713">
                <a:solidFill>
                  <a:schemeClr val="bg1"/>
                </a:solidFill>
                <a:latin typeface="+mj-lt"/>
                <a:ea typeface="ＭＳ Ｐゴシック" pitchFamily="-106" charset="-128"/>
                <a:cs typeface="ＭＳ Ｐゴシック" pitchFamily="-106" charset="-128"/>
              </a:rPr>
              <a:t>U.S. DEPARTMENT OF ENERGY       OFFICE OF ENERGY EFFICIENCY &amp; RENEWABLE ENERGY</a:t>
            </a:r>
          </a:p>
        </p:txBody>
      </p:sp>
      <p:sp>
        <p:nvSpPr>
          <p:cNvPr id="1032" name="Text Placeholder 8"/>
          <p:cNvSpPr>
            <a:spLocks noGrp="1"/>
          </p:cNvSpPr>
          <p:nvPr>
            <p:ph type="body" idx="1"/>
          </p:nvPr>
        </p:nvSpPr>
        <p:spPr bwMode="auto">
          <a:xfrm>
            <a:off x="360854" y="785815"/>
            <a:ext cx="8229362"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44664365"/>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60" r:id="rId11"/>
  </p:sldLayoutIdLst>
  <p:hf hdr="0" ftr="0" dt="0"/>
  <p:txStyles>
    <p:titleStyle>
      <a:lvl1pPr algn="l" defTabSz="342797" rtl="0" eaLnBrk="1" fontAlgn="base" hangingPunct="1">
        <a:spcBef>
          <a:spcPct val="0"/>
        </a:spcBef>
        <a:spcAft>
          <a:spcPct val="0"/>
        </a:spcAft>
        <a:defRPr lang="en-US" sz="2474" b="1" kern="1200" dirty="0">
          <a:solidFill>
            <a:srgbClr val="007934"/>
          </a:solidFill>
          <a:latin typeface="+mj-lt"/>
          <a:ea typeface="ヒラギノ角ゴ Pro W3" charset="0"/>
          <a:cs typeface="Arial"/>
        </a:defRPr>
      </a:lvl1pPr>
      <a:lvl2pPr algn="l" defTabSz="342797" rtl="0" eaLnBrk="1" fontAlgn="base" hangingPunct="1">
        <a:spcBef>
          <a:spcPct val="0"/>
        </a:spcBef>
        <a:spcAft>
          <a:spcPct val="0"/>
        </a:spcAft>
        <a:defRPr sz="2474" b="1">
          <a:solidFill>
            <a:srgbClr val="007934"/>
          </a:solidFill>
          <a:latin typeface="Franklin Gothic Medium" charset="0"/>
          <a:ea typeface="ヒラギノ角ゴ Pro W3" charset="0"/>
        </a:defRPr>
      </a:lvl2pPr>
      <a:lvl3pPr algn="l" defTabSz="342797" rtl="0" eaLnBrk="1" fontAlgn="base" hangingPunct="1">
        <a:spcBef>
          <a:spcPct val="0"/>
        </a:spcBef>
        <a:spcAft>
          <a:spcPct val="0"/>
        </a:spcAft>
        <a:defRPr sz="2474" b="1">
          <a:solidFill>
            <a:srgbClr val="007934"/>
          </a:solidFill>
          <a:latin typeface="Franklin Gothic Medium" charset="0"/>
          <a:ea typeface="ヒラギノ角ゴ Pro W3" charset="0"/>
        </a:defRPr>
      </a:lvl3pPr>
      <a:lvl4pPr algn="l" defTabSz="342797" rtl="0" eaLnBrk="1" fontAlgn="base" hangingPunct="1">
        <a:spcBef>
          <a:spcPct val="0"/>
        </a:spcBef>
        <a:spcAft>
          <a:spcPct val="0"/>
        </a:spcAft>
        <a:defRPr sz="2474" b="1">
          <a:solidFill>
            <a:srgbClr val="007934"/>
          </a:solidFill>
          <a:latin typeface="Franklin Gothic Medium" charset="0"/>
          <a:ea typeface="ヒラギノ角ゴ Pro W3" charset="0"/>
        </a:defRPr>
      </a:lvl4pPr>
      <a:lvl5pPr algn="l" defTabSz="342797" rtl="0" eaLnBrk="1" fontAlgn="base" hangingPunct="1">
        <a:spcBef>
          <a:spcPct val="0"/>
        </a:spcBef>
        <a:spcAft>
          <a:spcPct val="0"/>
        </a:spcAft>
        <a:defRPr sz="2474" b="1">
          <a:solidFill>
            <a:srgbClr val="007934"/>
          </a:solidFill>
          <a:latin typeface="Franklin Gothic Medium" charset="0"/>
          <a:ea typeface="ヒラギノ角ゴ Pro W3" charset="0"/>
        </a:defRPr>
      </a:lvl5pPr>
      <a:lvl6pPr marL="342797" algn="l" defTabSz="342797" rtl="0" eaLnBrk="1" fontAlgn="base" hangingPunct="1">
        <a:spcBef>
          <a:spcPct val="0"/>
        </a:spcBef>
        <a:spcAft>
          <a:spcPct val="0"/>
        </a:spcAft>
        <a:defRPr sz="2474" b="1">
          <a:solidFill>
            <a:srgbClr val="007934"/>
          </a:solidFill>
          <a:latin typeface="Franklin Gothic Medium" charset="0"/>
          <a:ea typeface="ヒラギノ角ゴ Pro W3" charset="0"/>
        </a:defRPr>
      </a:lvl6pPr>
      <a:lvl7pPr marL="685595" algn="l" defTabSz="342797" rtl="0" eaLnBrk="1" fontAlgn="base" hangingPunct="1">
        <a:spcBef>
          <a:spcPct val="0"/>
        </a:spcBef>
        <a:spcAft>
          <a:spcPct val="0"/>
        </a:spcAft>
        <a:defRPr sz="2474" b="1">
          <a:solidFill>
            <a:srgbClr val="007934"/>
          </a:solidFill>
          <a:latin typeface="Franklin Gothic Medium" charset="0"/>
          <a:ea typeface="ヒラギノ角ゴ Pro W3" charset="0"/>
        </a:defRPr>
      </a:lvl7pPr>
      <a:lvl8pPr marL="1028392" algn="l" defTabSz="342797" rtl="0" eaLnBrk="1" fontAlgn="base" hangingPunct="1">
        <a:spcBef>
          <a:spcPct val="0"/>
        </a:spcBef>
        <a:spcAft>
          <a:spcPct val="0"/>
        </a:spcAft>
        <a:defRPr sz="2474" b="1">
          <a:solidFill>
            <a:srgbClr val="007934"/>
          </a:solidFill>
          <a:latin typeface="Franklin Gothic Medium" charset="0"/>
          <a:ea typeface="ヒラギノ角ゴ Pro W3" charset="0"/>
        </a:defRPr>
      </a:lvl8pPr>
      <a:lvl9pPr marL="1371188" algn="l" defTabSz="342797" rtl="0" eaLnBrk="1" fontAlgn="base" hangingPunct="1">
        <a:spcBef>
          <a:spcPct val="0"/>
        </a:spcBef>
        <a:spcAft>
          <a:spcPct val="0"/>
        </a:spcAft>
        <a:defRPr sz="2474" b="1">
          <a:solidFill>
            <a:srgbClr val="007934"/>
          </a:solidFill>
          <a:latin typeface="Franklin Gothic Medium" charset="0"/>
          <a:ea typeface="ヒラギノ角ゴ Pro W3" charset="0"/>
        </a:defRPr>
      </a:lvl9pPr>
    </p:titleStyle>
    <p:bodyStyle>
      <a:lvl1pPr marL="257098" indent="-257098" algn="l" defTabSz="342797" rtl="0" eaLnBrk="1" fontAlgn="base" hangingPunct="1">
        <a:spcBef>
          <a:spcPct val="20000"/>
        </a:spcBef>
        <a:spcAft>
          <a:spcPct val="0"/>
        </a:spcAft>
        <a:buFont typeface="Arial" charset="0"/>
        <a:buChar char="•"/>
        <a:defRPr sz="1949" kern="1200">
          <a:solidFill>
            <a:srgbClr val="282B2E"/>
          </a:solidFill>
          <a:latin typeface="+mj-lt"/>
          <a:ea typeface="ヒラギノ角ゴ Pro W3" charset="0"/>
          <a:cs typeface="Arial"/>
        </a:defRPr>
      </a:lvl1pPr>
      <a:lvl2pPr marL="557045" indent="-214248" algn="l" defTabSz="342797" rtl="0" eaLnBrk="1" fontAlgn="base" hangingPunct="1">
        <a:spcBef>
          <a:spcPct val="20000"/>
        </a:spcBef>
        <a:spcAft>
          <a:spcPct val="0"/>
        </a:spcAft>
        <a:buFont typeface="Arial" charset="0"/>
        <a:buChar char="–"/>
        <a:defRPr sz="1799" kern="1200">
          <a:solidFill>
            <a:srgbClr val="282B2E"/>
          </a:solidFill>
          <a:latin typeface="+mn-lt"/>
          <a:ea typeface="ヒラギノ角ゴ Pro W3" charset="0"/>
          <a:cs typeface="Arial"/>
        </a:defRPr>
      </a:lvl2pPr>
      <a:lvl3pPr marL="856993" indent="-171398" algn="l" defTabSz="342797" rtl="0" eaLnBrk="1" fontAlgn="base" hangingPunct="1">
        <a:spcBef>
          <a:spcPct val="20000"/>
        </a:spcBef>
        <a:spcAft>
          <a:spcPct val="0"/>
        </a:spcAft>
        <a:buFont typeface="Arial" charset="0"/>
        <a:buChar char="•"/>
        <a:defRPr sz="1649" kern="1200">
          <a:solidFill>
            <a:srgbClr val="282B2E"/>
          </a:solidFill>
          <a:latin typeface="+mn-lt"/>
          <a:ea typeface="ヒラギノ角ゴ Pro W3" charset="0"/>
          <a:cs typeface="Arial"/>
        </a:defRPr>
      </a:lvl3pPr>
      <a:lvl4pPr marL="1199790" indent="-171398" algn="l" defTabSz="342797" rtl="0" eaLnBrk="1" fontAlgn="base" hangingPunct="1">
        <a:spcBef>
          <a:spcPct val="20000"/>
        </a:spcBef>
        <a:spcAft>
          <a:spcPct val="0"/>
        </a:spcAft>
        <a:buFont typeface="Arial" charset="0"/>
        <a:buChar char="–"/>
        <a:defRPr sz="1499" kern="1200">
          <a:solidFill>
            <a:srgbClr val="282B2E"/>
          </a:solidFill>
          <a:latin typeface="+mn-lt"/>
          <a:ea typeface="ヒラギノ角ゴ Pro W3" charset="0"/>
          <a:cs typeface="Arial"/>
        </a:defRPr>
      </a:lvl4pPr>
      <a:lvl5pPr marL="1542587" indent="-171398" algn="l" defTabSz="342797" rtl="0" eaLnBrk="1" fontAlgn="base" hangingPunct="1">
        <a:spcBef>
          <a:spcPct val="20000"/>
        </a:spcBef>
        <a:spcAft>
          <a:spcPct val="0"/>
        </a:spcAft>
        <a:buFont typeface="Arial" charset="0"/>
        <a:buChar char="»"/>
        <a:defRPr kern="1200">
          <a:solidFill>
            <a:srgbClr val="282B2E"/>
          </a:solidFill>
          <a:latin typeface="+mn-lt"/>
          <a:ea typeface="ヒラギノ角ゴ Pro W3" charset="0"/>
          <a:cs typeface="Arial"/>
        </a:defRPr>
      </a:lvl5pPr>
      <a:lvl6pPr marL="1885385" indent="-171398" algn="l" defTabSz="342797" rtl="0" eaLnBrk="1" latinLnBrk="0" hangingPunct="1">
        <a:spcBef>
          <a:spcPct val="20000"/>
        </a:spcBef>
        <a:buFont typeface="Arial"/>
        <a:buChar char="•"/>
        <a:defRPr sz="1499" kern="1200">
          <a:solidFill>
            <a:schemeClr val="tx1"/>
          </a:solidFill>
          <a:latin typeface="+mn-lt"/>
          <a:ea typeface="+mn-ea"/>
          <a:cs typeface="+mn-cs"/>
        </a:defRPr>
      </a:lvl6pPr>
      <a:lvl7pPr marL="2228181" indent="-171398" algn="l" defTabSz="342797" rtl="0" eaLnBrk="1" latinLnBrk="0" hangingPunct="1">
        <a:spcBef>
          <a:spcPct val="20000"/>
        </a:spcBef>
        <a:buFont typeface="Arial"/>
        <a:buChar char="•"/>
        <a:defRPr sz="1499" kern="1200">
          <a:solidFill>
            <a:schemeClr val="tx1"/>
          </a:solidFill>
          <a:latin typeface="+mn-lt"/>
          <a:ea typeface="+mn-ea"/>
          <a:cs typeface="+mn-cs"/>
        </a:defRPr>
      </a:lvl7pPr>
      <a:lvl8pPr marL="2570978" indent="-171398" algn="l" defTabSz="342797" rtl="0" eaLnBrk="1" latinLnBrk="0" hangingPunct="1">
        <a:spcBef>
          <a:spcPct val="20000"/>
        </a:spcBef>
        <a:buFont typeface="Arial"/>
        <a:buChar char="•"/>
        <a:defRPr sz="1499" kern="1200">
          <a:solidFill>
            <a:schemeClr val="tx1"/>
          </a:solidFill>
          <a:latin typeface="+mn-lt"/>
          <a:ea typeface="+mn-ea"/>
          <a:cs typeface="+mn-cs"/>
        </a:defRPr>
      </a:lvl8pPr>
      <a:lvl9pPr marL="2913776" indent="-171398" algn="l" defTabSz="342797" rtl="0" eaLnBrk="1" latinLnBrk="0" hangingPunct="1">
        <a:spcBef>
          <a:spcPct val="20000"/>
        </a:spcBef>
        <a:buFont typeface="Arial"/>
        <a:buChar char="•"/>
        <a:defRPr sz="1499" kern="1200">
          <a:solidFill>
            <a:schemeClr val="tx1"/>
          </a:solidFill>
          <a:latin typeface="+mn-lt"/>
          <a:ea typeface="+mn-ea"/>
          <a:cs typeface="+mn-cs"/>
        </a:defRPr>
      </a:lvl9pPr>
    </p:bodyStyle>
    <p:otherStyle>
      <a:defPPr>
        <a:defRPr lang="en-US"/>
      </a:defPPr>
      <a:lvl1pPr marL="0" algn="l" defTabSz="342797" rtl="0" eaLnBrk="1" latinLnBrk="0" hangingPunct="1">
        <a:defRPr sz="1349" kern="1200">
          <a:solidFill>
            <a:schemeClr val="tx1"/>
          </a:solidFill>
          <a:latin typeface="+mn-lt"/>
          <a:ea typeface="+mn-ea"/>
          <a:cs typeface="+mn-cs"/>
        </a:defRPr>
      </a:lvl1pPr>
      <a:lvl2pPr marL="342797" algn="l" defTabSz="342797" rtl="0" eaLnBrk="1" latinLnBrk="0" hangingPunct="1">
        <a:defRPr sz="1349" kern="1200">
          <a:solidFill>
            <a:schemeClr val="tx1"/>
          </a:solidFill>
          <a:latin typeface="+mn-lt"/>
          <a:ea typeface="+mn-ea"/>
          <a:cs typeface="+mn-cs"/>
        </a:defRPr>
      </a:lvl2pPr>
      <a:lvl3pPr marL="685595" algn="l" defTabSz="342797" rtl="0" eaLnBrk="1" latinLnBrk="0" hangingPunct="1">
        <a:defRPr sz="1349" kern="1200">
          <a:solidFill>
            <a:schemeClr val="tx1"/>
          </a:solidFill>
          <a:latin typeface="+mn-lt"/>
          <a:ea typeface="+mn-ea"/>
          <a:cs typeface="+mn-cs"/>
        </a:defRPr>
      </a:lvl3pPr>
      <a:lvl4pPr marL="1028392" algn="l" defTabSz="342797" rtl="0" eaLnBrk="1" latinLnBrk="0" hangingPunct="1">
        <a:defRPr sz="1349" kern="1200">
          <a:solidFill>
            <a:schemeClr val="tx1"/>
          </a:solidFill>
          <a:latin typeface="+mn-lt"/>
          <a:ea typeface="+mn-ea"/>
          <a:cs typeface="+mn-cs"/>
        </a:defRPr>
      </a:lvl4pPr>
      <a:lvl5pPr marL="1371188" algn="l" defTabSz="342797" rtl="0" eaLnBrk="1" latinLnBrk="0" hangingPunct="1">
        <a:defRPr sz="1349" kern="1200">
          <a:solidFill>
            <a:schemeClr val="tx1"/>
          </a:solidFill>
          <a:latin typeface="+mn-lt"/>
          <a:ea typeface="+mn-ea"/>
          <a:cs typeface="+mn-cs"/>
        </a:defRPr>
      </a:lvl5pPr>
      <a:lvl6pPr marL="1713986" algn="l" defTabSz="342797" rtl="0" eaLnBrk="1" latinLnBrk="0" hangingPunct="1">
        <a:defRPr sz="1349" kern="1200">
          <a:solidFill>
            <a:schemeClr val="tx1"/>
          </a:solidFill>
          <a:latin typeface="+mn-lt"/>
          <a:ea typeface="+mn-ea"/>
          <a:cs typeface="+mn-cs"/>
        </a:defRPr>
      </a:lvl6pPr>
      <a:lvl7pPr marL="2056783" algn="l" defTabSz="342797" rtl="0" eaLnBrk="1" latinLnBrk="0" hangingPunct="1">
        <a:defRPr sz="1349" kern="1200">
          <a:solidFill>
            <a:schemeClr val="tx1"/>
          </a:solidFill>
          <a:latin typeface="+mn-lt"/>
          <a:ea typeface="+mn-ea"/>
          <a:cs typeface="+mn-cs"/>
        </a:defRPr>
      </a:lvl7pPr>
      <a:lvl8pPr marL="2399580" algn="l" defTabSz="342797" rtl="0" eaLnBrk="1" latinLnBrk="0" hangingPunct="1">
        <a:defRPr sz="1349" kern="1200">
          <a:solidFill>
            <a:schemeClr val="tx1"/>
          </a:solidFill>
          <a:latin typeface="+mn-lt"/>
          <a:ea typeface="+mn-ea"/>
          <a:cs typeface="+mn-cs"/>
        </a:defRPr>
      </a:lvl8pPr>
      <a:lvl9pPr marL="2742377" algn="l" defTabSz="342797" rtl="0" eaLnBrk="1" latinLnBrk="0" hangingPunct="1">
        <a:defRPr sz="1349"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1387440" y="4933952"/>
            <a:ext cx="7756560" cy="213122"/>
          </a:xfrm>
          <a:prstGeom prst="rect">
            <a:avLst/>
          </a:prstGeom>
          <a:solidFill>
            <a:srgbClr val="00663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12" name="Rectangle 11"/>
          <p:cNvSpPr>
            <a:spLocks/>
          </p:cNvSpPr>
          <p:nvPr/>
        </p:nvSpPr>
        <p:spPr>
          <a:xfrm flipH="1">
            <a:off x="0" y="4933952"/>
            <a:ext cx="1387440" cy="213122"/>
          </a:xfrm>
          <a:prstGeom prst="rect">
            <a:avLst/>
          </a:prstGeom>
          <a:solidFill>
            <a:srgbClr val="3A901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1028" name="Title Placeholder 1"/>
          <p:cNvSpPr>
            <a:spLocks noGrp="1"/>
          </p:cNvSpPr>
          <p:nvPr>
            <p:ph type="title"/>
          </p:nvPr>
        </p:nvSpPr>
        <p:spPr bwMode="auto">
          <a:xfrm>
            <a:off x="360854" y="-28575"/>
            <a:ext cx="8724791" cy="609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4" name="Text Placeholder 9"/>
          <p:cNvSpPr txBox="1">
            <a:spLocks/>
          </p:cNvSpPr>
          <p:nvPr/>
        </p:nvSpPr>
        <p:spPr>
          <a:xfrm>
            <a:off x="8691446" y="4954191"/>
            <a:ext cx="452555" cy="180975"/>
          </a:xfrm>
          <a:prstGeom prst="rect">
            <a:avLst/>
          </a:prstGeom>
        </p:spPr>
        <p:txBody>
          <a:bodyPr>
            <a:normAutofit lnSpcReduction="10000"/>
          </a:bodyPr>
          <a:lstStyle>
            <a:lvl1pPr marL="342900" indent="-34290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cs typeface="ＭＳ Ｐゴシック" charset="0"/>
              </a:defRPr>
            </a:lvl2pPr>
            <a:lvl3pPr marL="1143000" indent="-228600" eaLnBrk="0" hangingPunct="0">
              <a:defRPr sz="2400">
                <a:solidFill>
                  <a:schemeClr val="tx1"/>
                </a:solidFill>
                <a:latin typeface="Arial" charset="0"/>
                <a:ea typeface="ＭＳ Ｐゴシック" charset="0"/>
                <a:cs typeface="ＭＳ Ｐゴシック" charset="0"/>
              </a:defRPr>
            </a:lvl3pPr>
            <a:lvl4pPr marL="1600200" indent="-228600" eaLnBrk="0" hangingPunct="0">
              <a:defRPr sz="2400">
                <a:solidFill>
                  <a:schemeClr val="tx1"/>
                </a:solidFill>
                <a:latin typeface="Arial" charset="0"/>
                <a:ea typeface="ＭＳ Ｐゴシック" charset="0"/>
                <a:cs typeface="ＭＳ Ｐゴシック" charset="0"/>
              </a:defRPr>
            </a:lvl4pPr>
            <a:lvl5pPr marL="2057400" indent="-228600" eaLnBrk="0" hangingPunct="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algn="ctr" eaLnBrk="1" fontAlgn="auto" hangingPunct="1">
              <a:lnSpc>
                <a:spcPct val="90000"/>
              </a:lnSpc>
              <a:spcBef>
                <a:spcPct val="20000"/>
              </a:spcBef>
              <a:spcAft>
                <a:spcPts val="0"/>
              </a:spcAft>
              <a:buFont typeface="Arial" charset="0"/>
              <a:buNone/>
              <a:defRPr/>
            </a:pPr>
            <a:fld id="{964C6B53-FBBF-5547-9B59-8D6BF7FA2888}" type="slidenum">
              <a:rPr lang="en-US" sz="675">
                <a:solidFill>
                  <a:srgbClr val="FFFFFF"/>
                </a:solidFill>
                <a:latin typeface="Franklin Gothic Book" charset="0"/>
                <a:cs typeface="Arial" charset="0"/>
              </a:rPr>
              <a:pPr algn="ctr" eaLnBrk="1" fontAlgn="auto" hangingPunct="1">
                <a:lnSpc>
                  <a:spcPct val="90000"/>
                </a:lnSpc>
                <a:spcBef>
                  <a:spcPct val="20000"/>
                </a:spcBef>
                <a:spcAft>
                  <a:spcPts val="0"/>
                </a:spcAft>
                <a:buFont typeface="Arial" charset="0"/>
                <a:buNone/>
                <a:defRPr/>
              </a:pPr>
              <a:t>‹#›</a:t>
            </a:fld>
            <a:endParaRPr lang="en-US" sz="675">
              <a:solidFill>
                <a:srgbClr val="FFFFFF"/>
              </a:solidFill>
              <a:latin typeface="Franklin Gothic Book" charset="0"/>
              <a:cs typeface="Arial" charset="0"/>
            </a:endParaRPr>
          </a:p>
        </p:txBody>
      </p:sp>
      <p:sp>
        <p:nvSpPr>
          <p:cNvPr id="11" name="Rectangle 10"/>
          <p:cNvSpPr/>
          <p:nvPr/>
        </p:nvSpPr>
        <p:spPr bwMode="auto">
          <a:xfrm flipH="1" flipV="1">
            <a:off x="1" y="590552"/>
            <a:ext cx="9144000" cy="21431"/>
          </a:xfrm>
          <a:prstGeom prst="rect">
            <a:avLst/>
          </a:prstGeom>
          <a:solidFill>
            <a:schemeClr val="accent5"/>
          </a:solidFill>
          <a:ln>
            <a:solidFill>
              <a:srgbClr val="3A901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5" name="TextBox 4"/>
          <p:cNvSpPr txBox="1"/>
          <p:nvPr/>
        </p:nvSpPr>
        <p:spPr>
          <a:xfrm>
            <a:off x="72649" y="4947049"/>
            <a:ext cx="4945953" cy="202043"/>
          </a:xfrm>
          <a:prstGeom prst="rect">
            <a:avLst/>
          </a:prstGeom>
          <a:noFill/>
        </p:spPr>
        <p:txBody>
          <a:bodyPr>
            <a:spAutoFit/>
          </a:bodyPr>
          <a:lstStyle/>
          <a:p>
            <a:pPr fontAlgn="auto">
              <a:spcBef>
                <a:spcPts val="0"/>
              </a:spcBef>
              <a:spcAft>
                <a:spcPts val="0"/>
              </a:spcAft>
              <a:defRPr/>
            </a:pPr>
            <a:r>
              <a:rPr lang="en-US" sz="713">
                <a:solidFill>
                  <a:schemeClr val="bg1"/>
                </a:solidFill>
                <a:latin typeface="+mj-lt"/>
                <a:ea typeface="ＭＳ Ｐゴシック" pitchFamily="-106" charset="-128"/>
                <a:cs typeface="ＭＳ Ｐゴシック" pitchFamily="-106" charset="-128"/>
              </a:rPr>
              <a:t>U.S. DEPARTMENT OF ENERGY       OFFICE OF ENERGY EFFICIENCY &amp; RENEWABLE ENERGY</a:t>
            </a:r>
          </a:p>
        </p:txBody>
      </p:sp>
      <p:sp>
        <p:nvSpPr>
          <p:cNvPr id="1032" name="Text Placeholder 8"/>
          <p:cNvSpPr>
            <a:spLocks noGrp="1"/>
          </p:cNvSpPr>
          <p:nvPr>
            <p:ph type="body" idx="1"/>
          </p:nvPr>
        </p:nvSpPr>
        <p:spPr bwMode="auto">
          <a:xfrm>
            <a:off x="360854" y="785815"/>
            <a:ext cx="8229362"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52543747"/>
      </p:ext>
    </p:extLst>
  </p:cSld>
  <p:clrMap bg1="lt1" tx1="dk1" bg2="lt2" tx2="dk2" accent1="accent1" accent2="accent2" accent3="accent3" accent4="accent4" accent5="accent5" accent6="accent6" hlink="hlink" folHlink="folHlink"/>
  <p:sldLayoutIdLst>
    <p:sldLayoutId id="2147483862" r:id="rId1"/>
    <p:sldLayoutId id="2147483863" r:id="rId2"/>
    <p:sldLayoutId id="2147483864" r:id="rId3"/>
    <p:sldLayoutId id="2147483865" r:id="rId4"/>
    <p:sldLayoutId id="2147483866" r:id="rId5"/>
    <p:sldLayoutId id="2147483867" r:id="rId6"/>
    <p:sldLayoutId id="2147483868" r:id="rId7"/>
    <p:sldLayoutId id="2147483869" r:id="rId8"/>
    <p:sldLayoutId id="2147483870" r:id="rId9"/>
    <p:sldLayoutId id="2147483871" r:id="rId10"/>
    <p:sldLayoutId id="2147483872" r:id="rId11"/>
    <p:sldLayoutId id="2147483874" r:id="rId12"/>
  </p:sldLayoutIdLst>
  <p:hf hdr="0" ftr="0" dt="0"/>
  <p:txStyles>
    <p:titleStyle>
      <a:lvl1pPr algn="l" defTabSz="342797" rtl="0" eaLnBrk="1" fontAlgn="base" hangingPunct="1">
        <a:spcBef>
          <a:spcPct val="0"/>
        </a:spcBef>
        <a:spcAft>
          <a:spcPct val="0"/>
        </a:spcAft>
        <a:defRPr lang="en-US" sz="2474" b="1" kern="1200" dirty="0">
          <a:solidFill>
            <a:srgbClr val="007934"/>
          </a:solidFill>
          <a:latin typeface="+mj-lt"/>
          <a:ea typeface="ヒラギノ角ゴ Pro W3" charset="0"/>
          <a:cs typeface="Arial"/>
        </a:defRPr>
      </a:lvl1pPr>
      <a:lvl2pPr algn="l" defTabSz="342797" rtl="0" eaLnBrk="1" fontAlgn="base" hangingPunct="1">
        <a:spcBef>
          <a:spcPct val="0"/>
        </a:spcBef>
        <a:spcAft>
          <a:spcPct val="0"/>
        </a:spcAft>
        <a:defRPr sz="2474" b="1">
          <a:solidFill>
            <a:srgbClr val="007934"/>
          </a:solidFill>
          <a:latin typeface="Franklin Gothic Medium" charset="0"/>
          <a:ea typeface="ヒラギノ角ゴ Pro W3" charset="0"/>
        </a:defRPr>
      </a:lvl2pPr>
      <a:lvl3pPr algn="l" defTabSz="342797" rtl="0" eaLnBrk="1" fontAlgn="base" hangingPunct="1">
        <a:spcBef>
          <a:spcPct val="0"/>
        </a:spcBef>
        <a:spcAft>
          <a:spcPct val="0"/>
        </a:spcAft>
        <a:defRPr sz="2474" b="1">
          <a:solidFill>
            <a:srgbClr val="007934"/>
          </a:solidFill>
          <a:latin typeface="Franklin Gothic Medium" charset="0"/>
          <a:ea typeface="ヒラギノ角ゴ Pro W3" charset="0"/>
        </a:defRPr>
      </a:lvl3pPr>
      <a:lvl4pPr algn="l" defTabSz="342797" rtl="0" eaLnBrk="1" fontAlgn="base" hangingPunct="1">
        <a:spcBef>
          <a:spcPct val="0"/>
        </a:spcBef>
        <a:spcAft>
          <a:spcPct val="0"/>
        </a:spcAft>
        <a:defRPr sz="2474" b="1">
          <a:solidFill>
            <a:srgbClr val="007934"/>
          </a:solidFill>
          <a:latin typeface="Franklin Gothic Medium" charset="0"/>
          <a:ea typeface="ヒラギノ角ゴ Pro W3" charset="0"/>
        </a:defRPr>
      </a:lvl4pPr>
      <a:lvl5pPr algn="l" defTabSz="342797" rtl="0" eaLnBrk="1" fontAlgn="base" hangingPunct="1">
        <a:spcBef>
          <a:spcPct val="0"/>
        </a:spcBef>
        <a:spcAft>
          <a:spcPct val="0"/>
        </a:spcAft>
        <a:defRPr sz="2474" b="1">
          <a:solidFill>
            <a:srgbClr val="007934"/>
          </a:solidFill>
          <a:latin typeface="Franklin Gothic Medium" charset="0"/>
          <a:ea typeface="ヒラギノ角ゴ Pro W3" charset="0"/>
        </a:defRPr>
      </a:lvl5pPr>
      <a:lvl6pPr marL="342797" algn="l" defTabSz="342797" rtl="0" eaLnBrk="1" fontAlgn="base" hangingPunct="1">
        <a:spcBef>
          <a:spcPct val="0"/>
        </a:spcBef>
        <a:spcAft>
          <a:spcPct val="0"/>
        </a:spcAft>
        <a:defRPr sz="2474" b="1">
          <a:solidFill>
            <a:srgbClr val="007934"/>
          </a:solidFill>
          <a:latin typeface="Franklin Gothic Medium" charset="0"/>
          <a:ea typeface="ヒラギノ角ゴ Pro W3" charset="0"/>
        </a:defRPr>
      </a:lvl6pPr>
      <a:lvl7pPr marL="685595" algn="l" defTabSz="342797" rtl="0" eaLnBrk="1" fontAlgn="base" hangingPunct="1">
        <a:spcBef>
          <a:spcPct val="0"/>
        </a:spcBef>
        <a:spcAft>
          <a:spcPct val="0"/>
        </a:spcAft>
        <a:defRPr sz="2474" b="1">
          <a:solidFill>
            <a:srgbClr val="007934"/>
          </a:solidFill>
          <a:latin typeface="Franklin Gothic Medium" charset="0"/>
          <a:ea typeface="ヒラギノ角ゴ Pro W3" charset="0"/>
        </a:defRPr>
      </a:lvl7pPr>
      <a:lvl8pPr marL="1028392" algn="l" defTabSz="342797" rtl="0" eaLnBrk="1" fontAlgn="base" hangingPunct="1">
        <a:spcBef>
          <a:spcPct val="0"/>
        </a:spcBef>
        <a:spcAft>
          <a:spcPct val="0"/>
        </a:spcAft>
        <a:defRPr sz="2474" b="1">
          <a:solidFill>
            <a:srgbClr val="007934"/>
          </a:solidFill>
          <a:latin typeface="Franklin Gothic Medium" charset="0"/>
          <a:ea typeface="ヒラギノ角ゴ Pro W3" charset="0"/>
        </a:defRPr>
      </a:lvl8pPr>
      <a:lvl9pPr marL="1371188" algn="l" defTabSz="342797" rtl="0" eaLnBrk="1" fontAlgn="base" hangingPunct="1">
        <a:spcBef>
          <a:spcPct val="0"/>
        </a:spcBef>
        <a:spcAft>
          <a:spcPct val="0"/>
        </a:spcAft>
        <a:defRPr sz="2474" b="1">
          <a:solidFill>
            <a:srgbClr val="007934"/>
          </a:solidFill>
          <a:latin typeface="Franklin Gothic Medium" charset="0"/>
          <a:ea typeface="ヒラギノ角ゴ Pro W3" charset="0"/>
        </a:defRPr>
      </a:lvl9pPr>
    </p:titleStyle>
    <p:bodyStyle>
      <a:lvl1pPr marL="257098" indent="-257098" algn="l" defTabSz="342797" rtl="0" eaLnBrk="1" fontAlgn="base" hangingPunct="1">
        <a:spcBef>
          <a:spcPct val="20000"/>
        </a:spcBef>
        <a:spcAft>
          <a:spcPct val="0"/>
        </a:spcAft>
        <a:buFont typeface="Arial" charset="0"/>
        <a:buChar char="•"/>
        <a:defRPr sz="1949" kern="1200">
          <a:solidFill>
            <a:srgbClr val="282B2E"/>
          </a:solidFill>
          <a:latin typeface="+mj-lt"/>
          <a:ea typeface="ヒラギノ角ゴ Pro W3" charset="0"/>
          <a:cs typeface="Arial"/>
        </a:defRPr>
      </a:lvl1pPr>
      <a:lvl2pPr marL="557045" indent="-214248" algn="l" defTabSz="342797" rtl="0" eaLnBrk="1" fontAlgn="base" hangingPunct="1">
        <a:spcBef>
          <a:spcPct val="20000"/>
        </a:spcBef>
        <a:spcAft>
          <a:spcPct val="0"/>
        </a:spcAft>
        <a:buFont typeface="Arial" charset="0"/>
        <a:buChar char="–"/>
        <a:defRPr sz="1799" kern="1200">
          <a:solidFill>
            <a:srgbClr val="282B2E"/>
          </a:solidFill>
          <a:latin typeface="+mn-lt"/>
          <a:ea typeface="ヒラギノ角ゴ Pro W3" charset="0"/>
          <a:cs typeface="Arial"/>
        </a:defRPr>
      </a:lvl2pPr>
      <a:lvl3pPr marL="856993" indent="-171398" algn="l" defTabSz="342797" rtl="0" eaLnBrk="1" fontAlgn="base" hangingPunct="1">
        <a:spcBef>
          <a:spcPct val="20000"/>
        </a:spcBef>
        <a:spcAft>
          <a:spcPct val="0"/>
        </a:spcAft>
        <a:buFont typeface="Arial" charset="0"/>
        <a:buChar char="•"/>
        <a:defRPr sz="1649" kern="1200">
          <a:solidFill>
            <a:srgbClr val="282B2E"/>
          </a:solidFill>
          <a:latin typeface="+mn-lt"/>
          <a:ea typeface="ヒラギノ角ゴ Pro W3" charset="0"/>
          <a:cs typeface="Arial"/>
        </a:defRPr>
      </a:lvl3pPr>
      <a:lvl4pPr marL="1199790" indent="-171398" algn="l" defTabSz="342797" rtl="0" eaLnBrk="1" fontAlgn="base" hangingPunct="1">
        <a:spcBef>
          <a:spcPct val="20000"/>
        </a:spcBef>
        <a:spcAft>
          <a:spcPct val="0"/>
        </a:spcAft>
        <a:buFont typeface="Arial" charset="0"/>
        <a:buChar char="–"/>
        <a:defRPr sz="1499" kern="1200">
          <a:solidFill>
            <a:srgbClr val="282B2E"/>
          </a:solidFill>
          <a:latin typeface="+mn-lt"/>
          <a:ea typeface="ヒラギノ角ゴ Pro W3" charset="0"/>
          <a:cs typeface="Arial"/>
        </a:defRPr>
      </a:lvl4pPr>
      <a:lvl5pPr marL="1542587" indent="-171398" algn="l" defTabSz="342797" rtl="0" eaLnBrk="1" fontAlgn="base" hangingPunct="1">
        <a:spcBef>
          <a:spcPct val="20000"/>
        </a:spcBef>
        <a:spcAft>
          <a:spcPct val="0"/>
        </a:spcAft>
        <a:buFont typeface="Arial" charset="0"/>
        <a:buChar char="»"/>
        <a:defRPr kern="1200">
          <a:solidFill>
            <a:srgbClr val="282B2E"/>
          </a:solidFill>
          <a:latin typeface="+mn-lt"/>
          <a:ea typeface="ヒラギノ角ゴ Pro W3" charset="0"/>
          <a:cs typeface="Arial"/>
        </a:defRPr>
      </a:lvl5pPr>
      <a:lvl6pPr marL="1885385" indent="-171398" algn="l" defTabSz="342797" rtl="0" eaLnBrk="1" latinLnBrk="0" hangingPunct="1">
        <a:spcBef>
          <a:spcPct val="20000"/>
        </a:spcBef>
        <a:buFont typeface="Arial"/>
        <a:buChar char="•"/>
        <a:defRPr sz="1499" kern="1200">
          <a:solidFill>
            <a:schemeClr val="tx1"/>
          </a:solidFill>
          <a:latin typeface="+mn-lt"/>
          <a:ea typeface="+mn-ea"/>
          <a:cs typeface="+mn-cs"/>
        </a:defRPr>
      </a:lvl6pPr>
      <a:lvl7pPr marL="2228181" indent="-171398" algn="l" defTabSz="342797" rtl="0" eaLnBrk="1" latinLnBrk="0" hangingPunct="1">
        <a:spcBef>
          <a:spcPct val="20000"/>
        </a:spcBef>
        <a:buFont typeface="Arial"/>
        <a:buChar char="•"/>
        <a:defRPr sz="1499" kern="1200">
          <a:solidFill>
            <a:schemeClr val="tx1"/>
          </a:solidFill>
          <a:latin typeface="+mn-lt"/>
          <a:ea typeface="+mn-ea"/>
          <a:cs typeface="+mn-cs"/>
        </a:defRPr>
      </a:lvl7pPr>
      <a:lvl8pPr marL="2570978" indent="-171398" algn="l" defTabSz="342797" rtl="0" eaLnBrk="1" latinLnBrk="0" hangingPunct="1">
        <a:spcBef>
          <a:spcPct val="20000"/>
        </a:spcBef>
        <a:buFont typeface="Arial"/>
        <a:buChar char="•"/>
        <a:defRPr sz="1499" kern="1200">
          <a:solidFill>
            <a:schemeClr val="tx1"/>
          </a:solidFill>
          <a:latin typeface="+mn-lt"/>
          <a:ea typeface="+mn-ea"/>
          <a:cs typeface="+mn-cs"/>
        </a:defRPr>
      </a:lvl8pPr>
      <a:lvl9pPr marL="2913776" indent="-171398" algn="l" defTabSz="342797" rtl="0" eaLnBrk="1" latinLnBrk="0" hangingPunct="1">
        <a:spcBef>
          <a:spcPct val="20000"/>
        </a:spcBef>
        <a:buFont typeface="Arial"/>
        <a:buChar char="•"/>
        <a:defRPr sz="1499" kern="1200">
          <a:solidFill>
            <a:schemeClr val="tx1"/>
          </a:solidFill>
          <a:latin typeface="+mn-lt"/>
          <a:ea typeface="+mn-ea"/>
          <a:cs typeface="+mn-cs"/>
        </a:defRPr>
      </a:lvl9pPr>
    </p:bodyStyle>
    <p:otherStyle>
      <a:defPPr>
        <a:defRPr lang="en-US"/>
      </a:defPPr>
      <a:lvl1pPr marL="0" algn="l" defTabSz="342797" rtl="0" eaLnBrk="1" latinLnBrk="0" hangingPunct="1">
        <a:defRPr sz="1349" kern="1200">
          <a:solidFill>
            <a:schemeClr val="tx1"/>
          </a:solidFill>
          <a:latin typeface="+mn-lt"/>
          <a:ea typeface="+mn-ea"/>
          <a:cs typeface="+mn-cs"/>
        </a:defRPr>
      </a:lvl1pPr>
      <a:lvl2pPr marL="342797" algn="l" defTabSz="342797" rtl="0" eaLnBrk="1" latinLnBrk="0" hangingPunct="1">
        <a:defRPr sz="1349" kern="1200">
          <a:solidFill>
            <a:schemeClr val="tx1"/>
          </a:solidFill>
          <a:latin typeface="+mn-lt"/>
          <a:ea typeface="+mn-ea"/>
          <a:cs typeface="+mn-cs"/>
        </a:defRPr>
      </a:lvl2pPr>
      <a:lvl3pPr marL="685595" algn="l" defTabSz="342797" rtl="0" eaLnBrk="1" latinLnBrk="0" hangingPunct="1">
        <a:defRPr sz="1349" kern="1200">
          <a:solidFill>
            <a:schemeClr val="tx1"/>
          </a:solidFill>
          <a:latin typeface="+mn-lt"/>
          <a:ea typeface="+mn-ea"/>
          <a:cs typeface="+mn-cs"/>
        </a:defRPr>
      </a:lvl3pPr>
      <a:lvl4pPr marL="1028392" algn="l" defTabSz="342797" rtl="0" eaLnBrk="1" latinLnBrk="0" hangingPunct="1">
        <a:defRPr sz="1349" kern="1200">
          <a:solidFill>
            <a:schemeClr val="tx1"/>
          </a:solidFill>
          <a:latin typeface="+mn-lt"/>
          <a:ea typeface="+mn-ea"/>
          <a:cs typeface="+mn-cs"/>
        </a:defRPr>
      </a:lvl4pPr>
      <a:lvl5pPr marL="1371188" algn="l" defTabSz="342797" rtl="0" eaLnBrk="1" latinLnBrk="0" hangingPunct="1">
        <a:defRPr sz="1349" kern="1200">
          <a:solidFill>
            <a:schemeClr val="tx1"/>
          </a:solidFill>
          <a:latin typeface="+mn-lt"/>
          <a:ea typeface="+mn-ea"/>
          <a:cs typeface="+mn-cs"/>
        </a:defRPr>
      </a:lvl5pPr>
      <a:lvl6pPr marL="1713986" algn="l" defTabSz="342797" rtl="0" eaLnBrk="1" latinLnBrk="0" hangingPunct="1">
        <a:defRPr sz="1349" kern="1200">
          <a:solidFill>
            <a:schemeClr val="tx1"/>
          </a:solidFill>
          <a:latin typeface="+mn-lt"/>
          <a:ea typeface="+mn-ea"/>
          <a:cs typeface="+mn-cs"/>
        </a:defRPr>
      </a:lvl6pPr>
      <a:lvl7pPr marL="2056783" algn="l" defTabSz="342797" rtl="0" eaLnBrk="1" latinLnBrk="0" hangingPunct="1">
        <a:defRPr sz="1349" kern="1200">
          <a:solidFill>
            <a:schemeClr val="tx1"/>
          </a:solidFill>
          <a:latin typeface="+mn-lt"/>
          <a:ea typeface="+mn-ea"/>
          <a:cs typeface="+mn-cs"/>
        </a:defRPr>
      </a:lvl7pPr>
      <a:lvl8pPr marL="2399580" algn="l" defTabSz="342797" rtl="0" eaLnBrk="1" latinLnBrk="0" hangingPunct="1">
        <a:defRPr sz="1349" kern="1200">
          <a:solidFill>
            <a:schemeClr val="tx1"/>
          </a:solidFill>
          <a:latin typeface="+mn-lt"/>
          <a:ea typeface="+mn-ea"/>
          <a:cs typeface="+mn-cs"/>
        </a:defRPr>
      </a:lvl8pPr>
      <a:lvl9pPr marL="2742377" algn="l" defTabSz="342797" rtl="0" eaLnBrk="1" latinLnBrk="0" hangingPunct="1">
        <a:defRPr sz="1349"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1387440" y="4933951"/>
            <a:ext cx="7756560" cy="213122"/>
          </a:xfrm>
          <a:prstGeom prst="rect">
            <a:avLst/>
          </a:prstGeom>
          <a:solidFill>
            <a:srgbClr val="00663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12" name="Rectangle 11"/>
          <p:cNvSpPr>
            <a:spLocks/>
          </p:cNvSpPr>
          <p:nvPr/>
        </p:nvSpPr>
        <p:spPr>
          <a:xfrm flipH="1">
            <a:off x="0" y="4933951"/>
            <a:ext cx="1387440" cy="213122"/>
          </a:xfrm>
          <a:prstGeom prst="rect">
            <a:avLst/>
          </a:prstGeom>
          <a:solidFill>
            <a:srgbClr val="3A901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1028" name="Title Placeholder 1"/>
          <p:cNvSpPr>
            <a:spLocks noGrp="1"/>
          </p:cNvSpPr>
          <p:nvPr>
            <p:ph type="title"/>
          </p:nvPr>
        </p:nvSpPr>
        <p:spPr bwMode="auto">
          <a:xfrm>
            <a:off x="360854" y="-28575"/>
            <a:ext cx="8724791" cy="609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4" name="Text Placeholder 9"/>
          <p:cNvSpPr txBox="1">
            <a:spLocks/>
          </p:cNvSpPr>
          <p:nvPr/>
        </p:nvSpPr>
        <p:spPr>
          <a:xfrm>
            <a:off x="8691445" y="4954191"/>
            <a:ext cx="452555" cy="180975"/>
          </a:xfrm>
          <a:prstGeom prst="rect">
            <a:avLst/>
          </a:prstGeom>
        </p:spPr>
        <p:txBody>
          <a:bodyPr>
            <a:normAutofit lnSpcReduction="10000"/>
          </a:bodyPr>
          <a:lstStyle>
            <a:lvl1pPr marL="342900" indent="-34290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cs typeface="ＭＳ Ｐゴシック" charset="0"/>
              </a:defRPr>
            </a:lvl2pPr>
            <a:lvl3pPr marL="1143000" indent="-228600" eaLnBrk="0" hangingPunct="0">
              <a:defRPr sz="2400">
                <a:solidFill>
                  <a:schemeClr val="tx1"/>
                </a:solidFill>
                <a:latin typeface="Arial" charset="0"/>
                <a:ea typeface="ＭＳ Ｐゴシック" charset="0"/>
                <a:cs typeface="ＭＳ Ｐゴシック" charset="0"/>
              </a:defRPr>
            </a:lvl3pPr>
            <a:lvl4pPr marL="1600200" indent="-228600" eaLnBrk="0" hangingPunct="0">
              <a:defRPr sz="2400">
                <a:solidFill>
                  <a:schemeClr val="tx1"/>
                </a:solidFill>
                <a:latin typeface="Arial" charset="0"/>
                <a:ea typeface="ＭＳ Ｐゴシック" charset="0"/>
                <a:cs typeface="ＭＳ Ｐゴシック" charset="0"/>
              </a:defRPr>
            </a:lvl4pPr>
            <a:lvl5pPr marL="2057400" indent="-228600" eaLnBrk="0" hangingPunct="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algn="ctr" eaLnBrk="1" fontAlgn="auto" hangingPunct="1">
              <a:lnSpc>
                <a:spcPct val="90000"/>
              </a:lnSpc>
              <a:spcBef>
                <a:spcPct val="20000"/>
              </a:spcBef>
              <a:spcAft>
                <a:spcPts val="0"/>
              </a:spcAft>
              <a:buFont typeface="Arial" charset="0"/>
              <a:buNone/>
              <a:defRPr/>
            </a:pPr>
            <a:fld id="{964C6B53-FBBF-5547-9B59-8D6BF7FA2888}" type="slidenum">
              <a:rPr lang="en-US" sz="675">
                <a:solidFill>
                  <a:srgbClr val="FFFFFF"/>
                </a:solidFill>
                <a:latin typeface="Franklin Gothic Book" charset="0"/>
                <a:cs typeface="Arial" charset="0"/>
              </a:rPr>
              <a:pPr algn="ctr" eaLnBrk="1" fontAlgn="auto" hangingPunct="1">
                <a:lnSpc>
                  <a:spcPct val="90000"/>
                </a:lnSpc>
                <a:spcBef>
                  <a:spcPct val="20000"/>
                </a:spcBef>
                <a:spcAft>
                  <a:spcPts val="0"/>
                </a:spcAft>
                <a:buFont typeface="Arial" charset="0"/>
                <a:buNone/>
                <a:defRPr/>
              </a:pPr>
              <a:t>‹#›</a:t>
            </a:fld>
            <a:endParaRPr lang="en-US" sz="675">
              <a:solidFill>
                <a:srgbClr val="FFFFFF"/>
              </a:solidFill>
              <a:latin typeface="Franklin Gothic Book" charset="0"/>
              <a:cs typeface="Arial" charset="0"/>
            </a:endParaRPr>
          </a:p>
        </p:txBody>
      </p:sp>
      <p:sp>
        <p:nvSpPr>
          <p:cNvPr id="11" name="Rectangle 10"/>
          <p:cNvSpPr/>
          <p:nvPr/>
        </p:nvSpPr>
        <p:spPr bwMode="auto">
          <a:xfrm flipH="1" flipV="1">
            <a:off x="1" y="590551"/>
            <a:ext cx="9144000" cy="21431"/>
          </a:xfrm>
          <a:prstGeom prst="rect">
            <a:avLst/>
          </a:prstGeom>
          <a:solidFill>
            <a:schemeClr val="accent5"/>
          </a:solidFill>
          <a:ln>
            <a:solidFill>
              <a:srgbClr val="3A901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a:solidFill>
                <a:srgbClr val="FFFFFF"/>
              </a:solidFill>
              <a:ea typeface="ＭＳ Ｐゴシック" pitchFamily="-106" charset="-128"/>
              <a:cs typeface="ＭＳ Ｐゴシック" pitchFamily="-106" charset="-128"/>
            </a:endParaRPr>
          </a:p>
        </p:txBody>
      </p:sp>
      <p:sp>
        <p:nvSpPr>
          <p:cNvPr id="5" name="TextBox 4"/>
          <p:cNvSpPr txBox="1"/>
          <p:nvPr/>
        </p:nvSpPr>
        <p:spPr>
          <a:xfrm>
            <a:off x="72648" y="4947049"/>
            <a:ext cx="4945953" cy="202043"/>
          </a:xfrm>
          <a:prstGeom prst="rect">
            <a:avLst/>
          </a:prstGeom>
          <a:noFill/>
        </p:spPr>
        <p:txBody>
          <a:bodyPr>
            <a:spAutoFit/>
          </a:bodyPr>
          <a:lstStyle/>
          <a:p>
            <a:pPr fontAlgn="auto">
              <a:spcBef>
                <a:spcPts val="0"/>
              </a:spcBef>
              <a:spcAft>
                <a:spcPts val="0"/>
              </a:spcAft>
              <a:defRPr/>
            </a:pPr>
            <a:r>
              <a:rPr lang="en-US" sz="713">
                <a:solidFill>
                  <a:schemeClr val="bg1"/>
                </a:solidFill>
                <a:latin typeface="+mj-lt"/>
                <a:ea typeface="ＭＳ Ｐゴシック" pitchFamily="-106" charset="-128"/>
                <a:cs typeface="ＭＳ Ｐゴシック" pitchFamily="-106" charset="-128"/>
              </a:rPr>
              <a:t>U.S. DEPARTMENT OF ENERGY       OFFICE OF ENERGY EFFICIENCY &amp; RENEWABLE ENERGY</a:t>
            </a:r>
          </a:p>
        </p:txBody>
      </p:sp>
      <p:sp>
        <p:nvSpPr>
          <p:cNvPr id="1032" name="Text Placeholder 8"/>
          <p:cNvSpPr>
            <a:spLocks noGrp="1"/>
          </p:cNvSpPr>
          <p:nvPr>
            <p:ph type="body" idx="1"/>
          </p:nvPr>
        </p:nvSpPr>
        <p:spPr bwMode="auto">
          <a:xfrm>
            <a:off x="360854" y="785814"/>
            <a:ext cx="8229362"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06301610"/>
      </p:ext>
    </p:extLst>
  </p:cSld>
  <p:clrMap bg1="lt1" tx1="dk1" bg2="lt2" tx2="dk2" accent1="accent1" accent2="accent2" accent3="accent3" accent4="accent4" accent5="accent5" accent6="accent6" hlink="hlink" folHlink="folHlink"/>
  <p:sldLayoutIdLst>
    <p:sldLayoutId id="2147483966" r:id="rId1"/>
    <p:sldLayoutId id="2147483967" r:id="rId2"/>
    <p:sldLayoutId id="2147483968" r:id="rId3"/>
    <p:sldLayoutId id="2147483969" r:id="rId4"/>
    <p:sldLayoutId id="2147483970" r:id="rId5"/>
    <p:sldLayoutId id="2147483971" r:id="rId6"/>
    <p:sldLayoutId id="2147483972" r:id="rId7"/>
    <p:sldLayoutId id="2147483973" r:id="rId8"/>
    <p:sldLayoutId id="2147483974" r:id="rId9"/>
    <p:sldLayoutId id="2147483975" r:id="rId10"/>
    <p:sldLayoutId id="2147483976" r:id="rId11"/>
  </p:sldLayoutIdLst>
  <p:hf hdr="0" ftr="0" dt="0"/>
  <p:txStyles>
    <p:titleStyle>
      <a:lvl1pPr algn="l" defTabSz="342900" rtl="0" eaLnBrk="1" fontAlgn="base" hangingPunct="1">
        <a:spcBef>
          <a:spcPct val="0"/>
        </a:spcBef>
        <a:spcAft>
          <a:spcPct val="0"/>
        </a:spcAft>
        <a:defRPr lang="en-US" sz="2475" b="1" kern="1200" dirty="0">
          <a:solidFill>
            <a:srgbClr val="007934"/>
          </a:solidFill>
          <a:latin typeface="+mj-lt"/>
          <a:ea typeface="ヒラギノ角ゴ Pro W3" charset="0"/>
          <a:cs typeface="Arial"/>
        </a:defRPr>
      </a:lvl1pPr>
      <a:lvl2pPr algn="l" defTabSz="342900" rtl="0" eaLnBrk="1" fontAlgn="base" hangingPunct="1">
        <a:spcBef>
          <a:spcPct val="0"/>
        </a:spcBef>
        <a:spcAft>
          <a:spcPct val="0"/>
        </a:spcAft>
        <a:defRPr sz="2475" b="1">
          <a:solidFill>
            <a:srgbClr val="007934"/>
          </a:solidFill>
          <a:latin typeface="Franklin Gothic Medium" charset="0"/>
          <a:ea typeface="ヒラギノ角ゴ Pro W3" charset="0"/>
        </a:defRPr>
      </a:lvl2pPr>
      <a:lvl3pPr algn="l" defTabSz="342900" rtl="0" eaLnBrk="1" fontAlgn="base" hangingPunct="1">
        <a:spcBef>
          <a:spcPct val="0"/>
        </a:spcBef>
        <a:spcAft>
          <a:spcPct val="0"/>
        </a:spcAft>
        <a:defRPr sz="2475" b="1">
          <a:solidFill>
            <a:srgbClr val="007934"/>
          </a:solidFill>
          <a:latin typeface="Franklin Gothic Medium" charset="0"/>
          <a:ea typeface="ヒラギノ角ゴ Pro W3" charset="0"/>
        </a:defRPr>
      </a:lvl3pPr>
      <a:lvl4pPr algn="l" defTabSz="342900" rtl="0" eaLnBrk="1" fontAlgn="base" hangingPunct="1">
        <a:spcBef>
          <a:spcPct val="0"/>
        </a:spcBef>
        <a:spcAft>
          <a:spcPct val="0"/>
        </a:spcAft>
        <a:defRPr sz="2475" b="1">
          <a:solidFill>
            <a:srgbClr val="007934"/>
          </a:solidFill>
          <a:latin typeface="Franklin Gothic Medium" charset="0"/>
          <a:ea typeface="ヒラギノ角ゴ Pro W3" charset="0"/>
        </a:defRPr>
      </a:lvl4pPr>
      <a:lvl5pPr algn="l" defTabSz="342900" rtl="0" eaLnBrk="1" fontAlgn="base" hangingPunct="1">
        <a:spcBef>
          <a:spcPct val="0"/>
        </a:spcBef>
        <a:spcAft>
          <a:spcPct val="0"/>
        </a:spcAft>
        <a:defRPr sz="2475" b="1">
          <a:solidFill>
            <a:srgbClr val="007934"/>
          </a:solidFill>
          <a:latin typeface="Franklin Gothic Medium" charset="0"/>
          <a:ea typeface="ヒラギノ角ゴ Pro W3" charset="0"/>
        </a:defRPr>
      </a:lvl5pPr>
      <a:lvl6pPr marL="342900" algn="l" defTabSz="342900" rtl="0" eaLnBrk="1" fontAlgn="base" hangingPunct="1">
        <a:spcBef>
          <a:spcPct val="0"/>
        </a:spcBef>
        <a:spcAft>
          <a:spcPct val="0"/>
        </a:spcAft>
        <a:defRPr sz="2475" b="1">
          <a:solidFill>
            <a:srgbClr val="007934"/>
          </a:solidFill>
          <a:latin typeface="Franklin Gothic Medium" charset="0"/>
          <a:ea typeface="ヒラギノ角ゴ Pro W3" charset="0"/>
        </a:defRPr>
      </a:lvl6pPr>
      <a:lvl7pPr marL="685800" algn="l" defTabSz="342900" rtl="0" eaLnBrk="1" fontAlgn="base" hangingPunct="1">
        <a:spcBef>
          <a:spcPct val="0"/>
        </a:spcBef>
        <a:spcAft>
          <a:spcPct val="0"/>
        </a:spcAft>
        <a:defRPr sz="2475" b="1">
          <a:solidFill>
            <a:srgbClr val="007934"/>
          </a:solidFill>
          <a:latin typeface="Franklin Gothic Medium" charset="0"/>
          <a:ea typeface="ヒラギノ角ゴ Pro W3" charset="0"/>
        </a:defRPr>
      </a:lvl7pPr>
      <a:lvl8pPr marL="1028700" algn="l" defTabSz="342900" rtl="0" eaLnBrk="1" fontAlgn="base" hangingPunct="1">
        <a:spcBef>
          <a:spcPct val="0"/>
        </a:spcBef>
        <a:spcAft>
          <a:spcPct val="0"/>
        </a:spcAft>
        <a:defRPr sz="2475" b="1">
          <a:solidFill>
            <a:srgbClr val="007934"/>
          </a:solidFill>
          <a:latin typeface="Franklin Gothic Medium" charset="0"/>
          <a:ea typeface="ヒラギノ角ゴ Pro W3" charset="0"/>
        </a:defRPr>
      </a:lvl8pPr>
      <a:lvl9pPr marL="1371600" algn="l" defTabSz="342900" rtl="0" eaLnBrk="1" fontAlgn="base" hangingPunct="1">
        <a:spcBef>
          <a:spcPct val="0"/>
        </a:spcBef>
        <a:spcAft>
          <a:spcPct val="0"/>
        </a:spcAft>
        <a:defRPr sz="2475" b="1">
          <a:solidFill>
            <a:srgbClr val="007934"/>
          </a:solidFill>
          <a:latin typeface="Franklin Gothic Medium" charset="0"/>
          <a:ea typeface="ヒラギノ角ゴ Pro W3" charset="0"/>
        </a:defRPr>
      </a:lvl9pPr>
    </p:titleStyle>
    <p:bodyStyle>
      <a:lvl1pPr marL="257175" indent="-257175" algn="l" defTabSz="342900" rtl="0" eaLnBrk="1" fontAlgn="base" hangingPunct="1">
        <a:spcBef>
          <a:spcPct val="20000"/>
        </a:spcBef>
        <a:spcAft>
          <a:spcPct val="0"/>
        </a:spcAft>
        <a:buFont typeface="Arial" charset="0"/>
        <a:buChar char="•"/>
        <a:defRPr sz="1950" kern="1200">
          <a:solidFill>
            <a:srgbClr val="282B2E"/>
          </a:solidFill>
          <a:latin typeface="+mj-lt"/>
          <a:ea typeface="ヒラギノ角ゴ Pro W3" charset="0"/>
          <a:cs typeface="Arial"/>
        </a:defRPr>
      </a:lvl1pPr>
      <a:lvl2pPr marL="557213" indent="-214313" algn="l" defTabSz="342900" rtl="0" eaLnBrk="1" fontAlgn="base" hangingPunct="1">
        <a:spcBef>
          <a:spcPct val="20000"/>
        </a:spcBef>
        <a:spcAft>
          <a:spcPct val="0"/>
        </a:spcAft>
        <a:buFont typeface="Arial" charset="0"/>
        <a:buChar char="–"/>
        <a:defRPr sz="1800" kern="1200">
          <a:solidFill>
            <a:srgbClr val="282B2E"/>
          </a:solidFill>
          <a:latin typeface="+mn-lt"/>
          <a:ea typeface="ヒラギノ角ゴ Pro W3" charset="0"/>
          <a:cs typeface="Arial"/>
        </a:defRPr>
      </a:lvl2pPr>
      <a:lvl3pPr marL="857250" indent="-171450" algn="l" defTabSz="342900" rtl="0" eaLnBrk="1" fontAlgn="base" hangingPunct="1">
        <a:spcBef>
          <a:spcPct val="20000"/>
        </a:spcBef>
        <a:spcAft>
          <a:spcPct val="0"/>
        </a:spcAft>
        <a:buFont typeface="Arial" charset="0"/>
        <a:buChar char="•"/>
        <a:defRPr sz="1650" kern="1200">
          <a:solidFill>
            <a:srgbClr val="282B2E"/>
          </a:solidFill>
          <a:latin typeface="+mn-lt"/>
          <a:ea typeface="ヒラギノ角ゴ Pro W3" charset="0"/>
          <a:cs typeface="Arial"/>
        </a:defRPr>
      </a:lvl3pPr>
      <a:lvl4pPr marL="1200150" indent="-171450" algn="l" defTabSz="342900" rtl="0" eaLnBrk="1" fontAlgn="base" hangingPunct="1">
        <a:spcBef>
          <a:spcPct val="20000"/>
        </a:spcBef>
        <a:spcAft>
          <a:spcPct val="0"/>
        </a:spcAft>
        <a:buFont typeface="Arial" charset="0"/>
        <a:buChar char="–"/>
        <a:defRPr sz="1500" kern="1200">
          <a:solidFill>
            <a:srgbClr val="282B2E"/>
          </a:solidFill>
          <a:latin typeface="+mn-lt"/>
          <a:ea typeface="ヒラギノ角ゴ Pro W3" charset="0"/>
          <a:cs typeface="Arial"/>
        </a:defRPr>
      </a:lvl4pPr>
      <a:lvl5pPr marL="1543050" indent="-171450" algn="l" defTabSz="342900" rtl="0" eaLnBrk="1" fontAlgn="base" hangingPunct="1">
        <a:spcBef>
          <a:spcPct val="20000"/>
        </a:spcBef>
        <a:spcAft>
          <a:spcPct val="0"/>
        </a:spcAft>
        <a:buFont typeface="Arial" charset="0"/>
        <a:buChar char="»"/>
        <a:defRPr kern="1200">
          <a:solidFill>
            <a:srgbClr val="282B2E"/>
          </a:solidFill>
          <a:latin typeface="+mn-lt"/>
          <a:ea typeface="ヒラギノ角ゴ Pro W3" charset="0"/>
          <a:cs typeface="Arial"/>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8">
            <a:extLst>
              <a:ext uri="{FF2B5EF4-FFF2-40B4-BE49-F238E27FC236}">
                <a16:creationId xmlns:a16="http://schemas.microsoft.com/office/drawing/2014/main" id="{9E47951D-E056-06C3-EFF0-A3DDFE4107D6}"/>
              </a:ext>
            </a:extLst>
          </p:cNvPr>
          <p:cNvSpPr>
            <a:spLocks noGrp="1"/>
          </p:cNvSpPr>
          <p:nvPr>
            <p:ph type="ftr" sz="quarter" idx="3"/>
          </p:nvPr>
        </p:nvSpPr>
        <p:spPr>
          <a:xfrm>
            <a:off x="485335" y="4767263"/>
            <a:ext cx="2826922" cy="274637"/>
          </a:xfrm>
          <a:prstGeom prst="rect">
            <a:avLst/>
          </a:prstGeom>
        </p:spPr>
        <p:txBody>
          <a:bodyPr vert="horz" lIns="0" tIns="0" rIns="0" bIns="0" rtlCol="0" anchor="ctr"/>
          <a:lstStyle>
            <a:lvl1pPr algn="l">
              <a:defRPr sz="800" b="1">
                <a:solidFill>
                  <a:schemeClr val="tx1">
                    <a:tint val="82000"/>
                  </a:schemeClr>
                </a:solidFill>
              </a:defRPr>
            </a:lvl1pPr>
          </a:lstStyle>
          <a:p>
            <a:r>
              <a:rPr lang="en-US"/>
              <a:t>|  EERE</a:t>
            </a:r>
          </a:p>
        </p:txBody>
      </p:sp>
      <p:sp>
        <p:nvSpPr>
          <p:cNvPr id="4" name="Slide Number Placeholder 3">
            <a:extLst>
              <a:ext uri="{FF2B5EF4-FFF2-40B4-BE49-F238E27FC236}">
                <a16:creationId xmlns:a16="http://schemas.microsoft.com/office/drawing/2014/main" id="{D8983910-9303-2ABA-DC72-601B5D5BC544}"/>
              </a:ext>
            </a:extLst>
          </p:cNvPr>
          <p:cNvSpPr>
            <a:spLocks noGrp="1"/>
          </p:cNvSpPr>
          <p:nvPr>
            <p:ph type="sldNum" sz="quarter" idx="4"/>
          </p:nvPr>
        </p:nvSpPr>
        <p:spPr>
          <a:xfrm>
            <a:off x="65942" y="4767263"/>
            <a:ext cx="349055" cy="274637"/>
          </a:xfrm>
          <a:prstGeom prst="rect">
            <a:avLst/>
          </a:prstGeom>
        </p:spPr>
        <p:txBody>
          <a:bodyPr vert="horz" lIns="0" tIns="0" rIns="0" bIns="0" rtlCol="0" anchor="ctr"/>
          <a:lstStyle>
            <a:lvl1pPr algn="r">
              <a:defRPr sz="800" b="1">
                <a:solidFill>
                  <a:schemeClr val="tx1">
                    <a:tint val="82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1981170977"/>
      </p:ext>
    </p:extLst>
  </p:cSld>
  <p:clrMap bg1="lt1" tx1="dk1" bg2="lt2" tx2="dk2" accent1="accent1" accent2="accent2" accent3="accent3" accent4="accent4" accent5="accent5" accent6="accent6" hlink="hlink" folHlink="folHlink"/>
  <p:sldLayoutIdLst>
    <p:sldLayoutId id="2147483998" r:id="rId1"/>
    <p:sldLayoutId id="2147483999" r:id="rId2"/>
    <p:sldLayoutId id="2147484000" r:id="rId3"/>
    <p:sldLayoutId id="2147484001" r:id="rId4"/>
    <p:sldLayoutId id="2147484002" r:id="rId5"/>
    <p:sldLayoutId id="2147484003" r:id="rId6"/>
    <p:sldLayoutId id="2147484004" r:id="rId7"/>
    <p:sldLayoutId id="2147484005" r:id="rId8"/>
    <p:sldLayoutId id="2147484006" r:id="rId9"/>
    <p:sldLayoutId id="2147484007" r:id="rId10"/>
    <p:sldLayoutId id="2147484008" r:id="rId11"/>
    <p:sldLayoutId id="2147484009" r:id="rId12"/>
    <p:sldLayoutId id="2147484010" r:id="rId13"/>
    <p:sldLayoutId id="2147484011" r:id="rId14"/>
    <p:sldLayoutId id="2147484012" r:id="rId15"/>
    <p:sldLayoutId id="2147484013" r:id="rId16"/>
    <p:sldLayoutId id="2147484014" r:id="rId17"/>
    <p:sldLayoutId id="2147484015" r:id="rId18"/>
    <p:sldLayoutId id="2147484016" r:id="rId19"/>
    <p:sldLayoutId id="2147484017" r:id="rId20"/>
    <p:sldLayoutId id="2147484018" r:id="rId21"/>
    <p:sldLayoutId id="2147484019" r:id="rId22"/>
    <p:sldLayoutId id="2147484020" r:id="rId23"/>
    <p:sldLayoutId id="2147484021" r:id="rId24"/>
    <p:sldLayoutId id="2147484022" r:id="rId25"/>
    <p:sldLayoutId id="2147484023" r:id="rId26"/>
    <p:sldLayoutId id="2147484024" r:id="rId27"/>
    <p:sldLayoutId id="2147484025" r:id="rId28"/>
    <p:sldLayoutId id="2147484026" r:id="rId29"/>
    <p:sldLayoutId id="2147484027" r:id="rId30"/>
    <p:sldLayoutId id="2147484028" r:id="rId31"/>
    <p:sldLayoutId id="2147484029" r:id="rId32"/>
    <p:sldLayoutId id="2147484030" r:id="rId33"/>
    <p:sldLayoutId id="2147484031" r:id="rId34"/>
    <p:sldLayoutId id="2147484032" r:id="rId35"/>
    <p:sldLayoutId id="2147484033" r:id="rId36"/>
    <p:sldLayoutId id="2147484034" r:id="rId37"/>
    <p:sldLayoutId id="2147484035" r:id="rId38"/>
    <p:sldLayoutId id="2147484036" r:id="rId39"/>
    <p:sldLayoutId id="2147484178" r:id="rId40"/>
    <p:sldLayoutId id="2147484180" r:id="rId41"/>
    <p:sldLayoutId id="2147484181" r:id="rId42"/>
  </p:sldLayoutIdLst>
  <p:hf hdr="0" dt="0"/>
  <p:txStyles>
    <p:titleStyle>
      <a:lvl1pPr algn="l" defTabSz="685800" rtl="0" eaLnBrk="1" latinLnBrk="0" hangingPunct="1">
        <a:lnSpc>
          <a:spcPct val="90000"/>
        </a:lnSpc>
        <a:spcBef>
          <a:spcPct val="0"/>
        </a:spcBef>
        <a:buNone/>
        <a:defRPr sz="3300" kern="1200">
          <a:solidFill>
            <a:schemeClr val="tx1"/>
          </a:solidFill>
          <a:latin typeface="Arial" panose="020B0604020202020204" pitchFamily="34" charset="0"/>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88392052"/>
      </p:ext>
    </p:extLst>
  </p:cSld>
  <p:clrMap bg1="lt1" tx1="dk1" bg2="lt2" tx2="dk2" accent1="accent1" accent2="accent2" accent3="accent3" accent4="accent4" accent5="accent5" accent6="accent6" hlink="hlink" folHlink="folHlink"/>
  <p:sldLayoutIdLst>
    <p:sldLayoutId id="2147484140" r:id="rId1"/>
    <p:sldLayoutId id="2147484141" r:id="rId2"/>
    <p:sldLayoutId id="2147484142" r:id="rId3"/>
    <p:sldLayoutId id="2147484143" r:id="rId4"/>
    <p:sldLayoutId id="2147484144" r:id="rId5"/>
    <p:sldLayoutId id="2147484145" r:id="rId6"/>
    <p:sldLayoutId id="2147484146" r:id="rId7"/>
    <p:sldLayoutId id="2147484147" r:id="rId8"/>
    <p:sldLayoutId id="2147484148" r:id="rId9"/>
    <p:sldLayoutId id="2147484149" r:id="rId10"/>
    <p:sldLayoutId id="2147484150" r:id="rId11"/>
    <p:sldLayoutId id="2147484151" r:id="rId12"/>
    <p:sldLayoutId id="2147484152" r:id="rId13"/>
    <p:sldLayoutId id="2147484153" r:id="rId14"/>
    <p:sldLayoutId id="2147484154" r:id="rId15"/>
    <p:sldLayoutId id="2147484155" r:id="rId16"/>
    <p:sldLayoutId id="2147484156" r:id="rId17"/>
    <p:sldLayoutId id="2147484157" r:id="rId18"/>
    <p:sldLayoutId id="2147484158" r:id="rId19"/>
    <p:sldLayoutId id="2147484159" r:id="rId20"/>
    <p:sldLayoutId id="2147484160" r:id="rId21"/>
    <p:sldLayoutId id="2147484161" r:id="rId22"/>
    <p:sldLayoutId id="2147484162" r:id="rId23"/>
    <p:sldLayoutId id="2147484163" r:id="rId24"/>
    <p:sldLayoutId id="2147484164" r:id="rId25"/>
    <p:sldLayoutId id="2147484165" r:id="rId26"/>
    <p:sldLayoutId id="2147484166" r:id="rId27"/>
    <p:sldLayoutId id="2147484167" r:id="rId28"/>
    <p:sldLayoutId id="2147484168" r:id="rId29"/>
    <p:sldLayoutId id="2147484169" r:id="rId30"/>
    <p:sldLayoutId id="2147484170" r:id="rId31"/>
    <p:sldLayoutId id="2147484171" r:id="rId32"/>
    <p:sldLayoutId id="2147484172" r:id="rId33"/>
    <p:sldLayoutId id="2147484173" r:id="rId34"/>
    <p:sldLayoutId id="2147484174" r:id="rId35"/>
    <p:sldLayoutId id="2147484175" r:id="rId36"/>
    <p:sldLayoutId id="2147484176" r:id="rId37"/>
    <p:sldLayoutId id="2147484177" r:id="rId38"/>
  </p:sldLayoutIdLst>
  <p:hf hdr="0" dt="0"/>
  <p:txStyles>
    <p:titleStyle>
      <a:lvl1pPr algn="l" defTabSz="685800" rtl="0" eaLnBrk="1" latinLnBrk="0" hangingPunct="1">
        <a:lnSpc>
          <a:spcPct val="90000"/>
        </a:lnSpc>
        <a:spcBef>
          <a:spcPct val="0"/>
        </a:spcBef>
        <a:buNone/>
        <a:defRPr sz="3300" kern="1200">
          <a:solidFill>
            <a:schemeClr val="tx1"/>
          </a:solidFill>
          <a:latin typeface="Arial" panose="020B0604020202020204" pitchFamily="34" charset="0"/>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0881033"/>
      </p:ext>
    </p:extLst>
  </p:cSld>
  <p:clrMap bg1="lt1" tx1="dk1" bg2="lt2" tx2="dk2" accent1="accent1" accent2="accent2" accent3="accent3" accent4="accent4" accent5="accent5" accent6="accent6" hlink="hlink" folHlink="folHlink"/>
  <p:sldLayoutIdLst>
    <p:sldLayoutId id="2147484183" r:id="rId1"/>
    <p:sldLayoutId id="2147484184" r:id="rId2"/>
    <p:sldLayoutId id="2147484185" r:id="rId3"/>
    <p:sldLayoutId id="2147484186" r:id="rId4"/>
    <p:sldLayoutId id="2147484187" r:id="rId5"/>
    <p:sldLayoutId id="2147484188" r:id="rId6"/>
    <p:sldLayoutId id="2147484189" r:id="rId7"/>
    <p:sldLayoutId id="2147484190" r:id="rId8"/>
    <p:sldLayoutId id="2147484191" r:id="rId9"/>
    <p:sldLayoutId id="2147484192" r:id="rId10"/>
    <p:sldLayoutId id="2147484193" r:id="rId11"/>
    <p:sldLayoutId id="2147484194" r:id="rId12"/>
    <p:sldLayoutId id="2147484195" r:id="rId13"/>
    <p:sldLayoutId id="2147484196" r:id="rId14"/>
    <p:sldLayoutId id="2147484197" r:id="rId15"/>
    <p:sldLayoutId id="2147484198" r:id="rId16"/>
    <p:sldLayoutId id="2147484199" r:id="rId17"/>
    <p:sldLayoutId id="2147484200" r:id="rId18"/>
    <p:sldLayoutId id="2147484201" r:id="rId19"/>
    <p:sldLayoutId id="2147484202" r:id="rId20"/>
    <p:sldLayoutId id="2147484203" r:id="rId21"/>
    <p:sldLayoutId id="2147484204" r:id="rId22"/>
    <p:sldLayoutId id="2147484205" r:id="rId23"/>
    <p:sldLayoutId id="2147484206" r:id="rId24"/>
    <p:sldLayoutId id="2147484207" r:id="rId25"/>
    <p:sldLayoutId id="2147484208" r:id="rId26"/>
    <p:sldLayoutId id="2147484209" r:id="rId27"/>
    <p:sldLayoutId id="2147484210" r:id="rId28"/>
    <p:sldLayoutId id="2147484211" r:id="rId29"/>
    <p:sldLayoutId id="2147484212" r:id="rId30"/>
    <p:sldLayoutId id="2147484213" r:id="rId31"/>
    <p:sldLayoutId id="2147484214" r:id="rId32"/>
    <p:sldLayoutId id="2147484215" r:id="rId33"/>
    <p:sldLayoutId id="2147484216" r:id="rId34"/>
    <p:sldLayoutId id="2147484217" r:id="rId35"/>
    <p:sldLayoutId id="2147484218" r:id="rId36"/>
    <p:sldLayoutId id="2147484219" r:id="rId37"/>
    <p:sldLayoutId id="2147484220" r:id="rId38"/>
    <p:sldLayoutId id="2147484221" r:id="rId39"/>
    <p:sldLayoutId id="2147484222" r:id="rId40"/>
    <p:sldLayoutId id="2147484223" r:id="rId41"/>
    <p:sldLayoutId id="2147484224" r:id="rId42"/>
  </p:sldLayoutIdLst>
  <p:hf hdr="0" dt="0"/>
  <p:txStyles>
    <p:titleStyle>
      <a:lvl1pPr algn="l" defTabSz="685800" rtl="0" eaLnBrk="1" latinLnBrk="0" hangingPunct="1">
        <a:lnSpc>
          <a:spcPct val="90000"/>
        </a:lnSpc>
        <a:spcBef>
          <a:spcPct val="0"/>
        </a:spcBef>
        <a:buNone/>
        <a:defRPr sz="3300" kern="1200">
          <a:solidFill>
            <a:schemeClr val="tx1"/>
          </a:solidFill>
          <a:latin typeface="Arial" panose="020B0604020202020204" pitchFamily="34" charset="0"/>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8">
            <a:extLst>
              <a:ext uri="{FF2B5EF4-FFF2-40B4-BE49-F238E27FC236}">
                <a16:creationId xmlns:a16="http://schemas.microsoft.com/office/drawing/2014/main" id="{9E47951D-E056-06C3-EFF0-A3DDFE4107D6}"/>
              </a:ext>
            </a:extLst>
          </p:cNvPr>
          <p:cNvSpPr>
            <a:spLocks noGrp="1"/>
          </p:cNvSpPr>
          <p:nvPr>
            <p:ph type="ftr" sz="quarter" idx="3"/>
          </p:nvPr>
        </p:nvSpPr>
        <p:spPr>
          <a:xfrm>
            <a:off x="485335" y="4767263"/>
            <a:ext cx="2826922" cy="274637"/>
          </a:xfrm>
          <a:prstGeom prst="rect">
            <a:avLst/>
          </a:prstGeom>
        </p:spPr>
        <p:txBody>
          <a:bodyPr vert="horz" lIns="0" tIns="0" rIns="0" bIns="0" rtlCol="0" anchor="ctr"/>
          <a:lstStyle>
            <a:lvl1pPr algn="l">
              <a:defRPr sz="800" b="1">
                <a:solidFill>
                  <a:schemeClr val="tx1">
                    <a:tint val="82000"/>
                  </a:schemeClr>
                </a:solidFill>
              </a:defRPr>
            </a:lvl1pPr>
          </a:lstStyle>
          <a:p>
            <a:r>
              <a:rPr lang="en-US"/>
              <a:t>|  EERE</a:t>
            </a:r>
          </a:p>
        </p:txBody>
      </p:sp>
      <p:sp>
        <p:nvSpPr>
          <p:cNvPr id="4" name="Slide Number Placeholder 3">
            <a:extLst>
              <a:ext uri="{FF2B5EF4-FFF2-40B4-BE49-F238E27FC236}">
                <a16:creationId xmlns:a16="http://schemas.microsoft.com/office/drawing/2014/main" id="{D8983910-9303-2ABA-DC72-601B5D5BC544}"/>
              </a:ext>
            </a:extLst>
          </p:cNvPr>
          <p:cNvSpPr>
            <a:spLocks noGrp="1"/>
          </p:cNvSpPr>
          <p:nvPr>
            <p:ph type="sldNum" sz="quarter" idx="4"/>
          </p:nvPr>
        </p:nvSpPr>
        <p:spPr>
          <a:xfrm>
            <a:off x="65942" y="4767263"/>
            <a:ext cx="349055" cy="274637"/>
          </a:xfrm>
          <a:prstGeom prst="rect">
            <a:avLst/>
          </a:prstGeom>
        </p:spPr>
        <p:txBody>
          <a:bodyPr vert="horz" lIns="0" tIns="0" rIns="0" bIns="0" rtlCol="0" anchor="ctr"/>
          <a:lstStyle>
            <a:lvl1pPr algn="r">
              <a:defRPr sz="800" b="1">
                <a:solidFill>
                  <a:schemeClr val="tx1">
                    <a:tint val="82000"/>
                  </a:schemeClr>
                </a:solidFill>
              </a:defRPr>
            </a:lvl1pPr>
          </a:lstStyle>
          <a:p>
            <a:fld id="{2D6788DA-6548-4EA8-8400-CD3CA88023E3}" type="slidenum">
              <a:rPr lang="en-US" smtClean="0"/>
              <a:pPr/>
              <a:t>‹#›</a:t>
            </a:fld>
            <a:endParaRPr lang="en-US"/>
          </a:p>
        </p:txBody>
      </p:sp>
    </p:spTree>
    <p:extLst>
      <p:ext uri="{BB962C8B-B14F-4D97-AF65-F5344CB8AC3E}">
        <p14:creationId xmlns:p14="http://schemas.microsoft.com/office/powerpoint/2010/main" val="2336448390"/>
      </p:ext>
    </p:extLst>
  </p:cSld>
  <p:clrMap bg1="lt1" tx1="dk1" bg2="lt2" tx2="dk2" accent1="accent1" accent2="accent2" accent3="accent3" accent4="accent4" accent5="accent5" accent6="accent6" hlink="hlink" folHlink="folHlink"/>
  <p:sldLayoutIdLst>
    <p:sldLayoutId id="2147484226" r:id="rId1"/>
    <p:sldLayoutId id="2147484227" r:id="rId2"/>
    <p:sldLayoutId id="2147484228" r:id="rId3"/>
    <p:sldLayoutId id="2147484229" r:id="rId4"/>
    <p:sldLayoutId id="2147484230" r:id="rId5"/>
    <p:sldLayoutId id="2147484231" r:id="rId6"/>
    <p:sldLayoutId id="2147484232" r:id="rId7"/>
    <p:sldLayoutId id="2147484233" r:id="rId8"/>
    <p:sldLayoutId id="2147484234" r:id="rId9"/>
    <p:sldLayoutId id="2147484235" r:id="rId10"/>
    <p:sldLayoutId id="2147484236" r:id="rId11"/>
    <p:sldLayoutId id="2147484237" r:id="rId12"/>
    <p:sldLayoutId id="2147484238" r:id="rId13"/>
    <p:sldLayoutId id="2147484239" r:id="rId14"/>
    <p:sldLayoutId id="2147484240" r:id="rId15"/>
    <p:sldLayoutId id="2147484241" r:id="rId16"/>
    <p:sldLayoutId id="2147484242" r:id="rId17"/>
    <p:sldLayoutId id="2147484243" r:id="rId18"/>
    <p:sldLayoutId id="2147484244" r:id="rId19"/>
    <p:sldLayoutId id="2147484245" r:id="rId20"/>
    <p:sldLayoutId id="2147484246" r:id="rId21"/>
    <p:sldLayoutId id="2147484247" r:id="rId22"/>
    <p:sldLayoutId id="2147484248" r:id="rId23"/>
    <p:sldLayoutId id="2147484249" r:id="rId24"/>
    <p:sldLayoutId id="2147484250" r:id="rId25"/>
    <p:sldLayoutId id="2147484251" r:id="rId26"/>
    <p:sldLayoutId id="2147484252" r:id="rId27"/>
    <p:sldLayoutId id="2147484253" r:id="rId28"/>
    <p:sldLayoutId id="2147484254" r:id="rId29"/>
    <p:sldLayoutId id="2147484255" r:id="rId30"/>
    <p:sldLayoutId id="2147484256" r:id="rId31"/>
    <p:sldLayoutId id="2147484257" r:id="rId32"/>
    <p:sldLayoutId id="2147484258" r:id="rId33"/>
    <p:sldLayoutId id="2147484259" r:id="rId34"/>
    <p:sldLayoutId id="2147484260" r:id="rId35"/>
    <p:sldLayoutId id="2147484261" r:id="rId36"/>
    <p:sldLayoutId id="2147484262" r:id="rId37"/>
    <p:sldLayoutId id="2147484263" r:id="rId38"/>
  </p:sldLayoutIdLst>
  <p:hf hdr="0" dt="0"/>
  <p:txStyles>
    <p:titleStyle>
      <a:lvl1pPr algn="l" defTabSz="685800" rtl="0" eaLnBrk="1" latinLnBrk="0" hangingPunct="1">
        <a:lnSpc>
          <a:spcPct val="90000"/>
        </a:lnSpc>
        <a:spcBef>
          <a:spcPct val="0"/>
        </a:spcBef>
        <a:buNone/>
        <a:defRPr sz="3300" kern="1200">
          <a:solidFill>
            <a:schemeClr val="tx1"/>
          </a:solidFill>
          <a:latin typeface="Arial" panose="020B0604020202020204" pitchFamily="34" charset="0"/>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0.xml"/></Relationships>
</file>

<file path=ppt/slides/_rels/slide10.xml.rels><?xml version="1.0" encoding="UTF-8" standalone="yes"?>
<Relationships xmlns="http://schemas.openxmlformats.org/package/2006/relationships"><Relationship Id="rId8" Type="http://schemas.openxmlformats.org/officeDocument/2006/relationships/image" Target="../media/image80.svg"/><Relationship Id="rId3" Type="http://schemas.openxmlformats.org/officeDocument/2006/relationships/image" Target="../media/image75.jpeg"/><Relationship Id="rId7" Type="http://schemas.openxmlformats.org/officeDocument/2006/relationships/image" Target="../media/image79.png"/><Relationship Id="rId2" Type="http://schemas.openxmlformats.org/officeDocument/2006/relationships/notesSlide" Target="../notesSlides/notesSlide9.xml"/><Relationship Id="rId1" Type="http://schemas.openxmlformats.org/officeDocument/2006/relationships/slideLayout" Target="../slideLayouts/slideLayout36.xml"/><Relationship Id="rId6" Type="http://schemas.openxmlformats.org/officeDocument/2006/relationships/image" Target="../media/image78.svg"/><Relationship Id="rId5" Type="http://schemas.openxmlformats.org/officeDocument/2006/relationships/image" Target="../media/image77.png"/><Relationship Id="rId10" Type="http://schemas.openxmlformats.org/officeDocument/2006/relationships/image" Target="../media/image82.svg"/><Relationship Id="rId4" Type="http://schemas.openxmlformats.org/officeDocument/2006/relationships/image" Target="../media/image76.png"/><Relationship Id="rId9" Type="http://schemas.openxmlformats.org/officeDocument/2006/relationships/image" Target="../media/image81.png"/></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0.xml"/><Relationship Id="rId1" Type="http://schemas.openxmlformats.org/officeDocument/2006/relationships/slideLayout" Target="../slideLayouts/slideLayout3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87.png"/><Relationship Id="rId7" Type="http://schemas.openxmlformats.org/officeDocument/2006/relationships/image" Target="../media/image91.png"/><Relationship Id="rId2" Type="http://schemas.openxmlformats.org/officeDocument/2006/relationships/notesSlide" Target="../notesSlides/notesSlide11.xml"/><Relationship Id="rId1" Type="http://schemas.openxmlformats.org/officeDocument/2006/relationships/slideLayout" Target="../slideLayouts/slideLayout40.xml"/><Relationship Id="rId6" Type="http://schemas.openxmlformats.org/officeDocument/2006/relationships/image" Target="../media/image90.jpeg"/><Relationship Id="rId11" Type="http://schemas.openxmlformats.org/officeDocument/2006/relationships/image" Target="../media/image95.svg"/><Relationship Id="rId5" Type="http://schemas.openxmlformats.org/officeDocument/2006/relationships/image" Target="../media/image89.png"/><Relationship Id="rId10" Type="http://schemas.openxmlformats.org/officeDocument/2006/relationships/image" Target="../media/image94.png"/><Relationship Id="rId4" Type="http://schemas.openxmlformats.org/officeDocument/2006/relationships/image" Target="../media/image88.png"/><Relationship Id="rId9" Type="http://schemas.openxmlformats.org/officeDocument/2006/relationships/image" Target="../media/image93.png"/></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8" Type="http://schemas.openxmlformats.org/officeDocument/2006/relationships/image" Target="../media/image102.svg"/><Relationship Id="rId3" Type="http://schemas.openxmlformats.org/officeDocument/2006/relationships/image" Target="../media/image97.png"/><Relationship Id="rId7" Type="http://schemas.openxmlformats.org/officeDocument/2006/relationships/image" Target="../media/image101.png"/><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image" Target="../media/image100.svg"/><Relationship Id="rId5" Type="http://schemas.openxmlformats.org/officeDocument/2006/relationships/image" Target="../media/image99.png"/><Relationship Id="rId4" Type="http://schemas.openxmlformats.org/officeDocument/2006/relationships/image" Target="../media/image98.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8.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6.xml"/><Relationship Id="rId1" Type="http://schemas.openxmlformats.org/officeDocument/2006/relationships/slideLayout" Target="../slideLayouts/slideLayout310.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114.png"/><Relationship Id="rId2" Type="http://schemas.openxmlformats.org/officeDocument/2006/relationships/notesSlide" Target="../notesSlides/notesSlide17.xml"/><Relationship Id="rId1" Type="http://schemas.openxmlformats.org/officeDocument/2006/relationships/slideLayout" Target="../slideLayouts/slideLayout41.xml"/><Relationship Id="rId6" Type="http://schemas.openxmlformats.org/officeDocument/2006/relationships/image" Target="../media/image113.png"/><Relationship Id="rId5" Type="http://schemas.openxmlformats.org/officeDocument/2006/relationships/hyperlink" Target="https://www.energy.gov/eere/vehicles/vehicle-technologies-office-newsletters" TargetMode="External"/><Relationship Id="rId4" Type="http://schemas.openxmlformats.org/officeDocument/2006/relationships/image" Target="../media/image52.sv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image" Target="../media/image116.emf"/><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image" Target="../media/image115.png"/><Relationship Id="rId5" Type="http://schemas.openxmlformats.org/officeDocument/2006/relationships/image" Target="../media/image118.emf"/><Relationship Id="rId4" Type="http://schemas.openxmlformats.org/officeDocument/2006/relationships/image" Target="../media/image117.e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20.xml"/><Relationship Id="rId1" Type="http://schemas.openxmlformats.org/officeDocument/2006/relationships/slideLayout" Target="../slideLayouts/slideLayout24.xml"/><Relationship Id="rId4" Type="http://schemas.openxmlformats.org/officeDocument/2006/relationships/image" Target="../media/image119.emf"/></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36.xml"/></Relationships>
</file>

<file path=ppt/slides/_rels/slide29.xml.rels><?xml version="1.0" encoding="UTF-8" standalone="yes"?>
<Relationships xmlns="http://schemas.openxmlformats.org/package/2006/relationships"><Relationship Id="rId3" Type="http://schemas.openxmlformats.org/officeDocument/2006/relationships/image" Target="../media/image95.svg"/><Relationship Id="rId2" Type="http://schemas.openxmlformats.org/officeDocument/2006/relationships/image" Target="../media/image94.png"/><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13" Type="http://schemas.openxmlformats.org/officeDocument/2006/relationships/diagramColors" Target="../diagrams/colors2.xml"/><Relationship Id="rId3" Type="http://schemas.openxmlformats.org/officeDocument/2006/relationships/image" Target="../media/image51.png"/><Relationship Id="rId7" Type="http://schemas.openxmlformats.org/officeDocument/2006/relationships/diagramQuickStyle" Target="../diagrams/quickStyle1.xml"/><Relationship Id="rId12" Type="http://schemas.openxmlformats.org/officeDocument/2006/relationships/diagramQuickStyle" Target="../diagrams/quickStyle2.xml"/><Relationship Id="rId2" Type="http://schemas.openxmlformats.org/officeDocument/2006/relationships/notesSlide" Target="../notesSlides/notesSlide3.xml"/><Relationship Id="rId1" Type="http://schemas.openxmlformats.org/officeDocument/2006/relationships/slideLayout" Target="../slideLayouts/slideLayout228.xml"/><Relationship Id="rId6" Type="http://schemas.openxmlformats.org/officeDocument/2006/relationships/diagramLayout" Target="../diagrams/layout1.xml"/><Relationship Id="rId11" Type="http://schemas.openxmlformats.org/officeDocument/2006/relationships/diagramLayout" Target="../diagrams/layout2.xml"/><Relationship Id="rId5" Type="http://schemas.openxmlformats.org/officeDocument/2006/relationships/diagramData" Target="../diagrams/data1.xml"/><Relationship Id="rId15" Type="http://schemas.openxmlformats.org/officeDocument/2006/relationships/image" Target="../media/image61.png"/><Relationship Id="rId10" Type="http://schemas.openxmlformats.org/officeDocument/2006/relationships/diagramData" Target="../diagrams/data2.xml"/><Relationship Id="rId4" Type="http://schemas.openxmlformats.org/officeDocument/2006/relationships/image" Target="../media/image52.svg"/><Relationship Id="rId9" Type="http://schemas.microsoft.com/office/2007/relationships/diagramDrawing" Target="../diagrams/drawing1.xml"/><Relationship Id="rId14" Type="http://schemas.microsoft.com/office/2007/relationships/diagramDrawing" Target="../diagrams/drawing2.xml"/></Relationships>
</file>

<file path=ppt/slides/_rels/slide30.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36.xml"/></Relationships>
</file>

<file path=ppt/slides/_rels/slide31.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36.xml"/></Relationships>
</file>

<file path=ppt/slides/_rels/slide32.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36.xml"/></Relationships>
</file>

<file path=ppt/slides/_rels/slide33.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36.xml"/></Relationships>
</file>

<file path=ppt/slides/_rels/slide34.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36.xml"/></Relationships>
</file>

<file path=ppt/slides/_rels/slide35.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36.xml"/></Relationships>
</file>

<file path=ppt/slides/_rels/slide36.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24.xml"/><Relationship Id="rId1" Type="http://schemas.openxmlformats.org/officeDocument/2006/relationships/slideLayout" Target="../slideLayouts/slideLayout23.xml"/><Relationship Id="rId4" Type="http://schemas.openxmlformats.org/officeDocument/2006/relationships/image" Target="../media/image12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9.xml.rels><?xml version="1.0" encoding="UTF-8" standalone="yes"?>
<Relationships xmlns="http://schemas.openxmlformats.org/package/2006/relationships"><Relationship Id="rId8" Type="http://schemas.openxmlformats.org/officeDocument/2006/relationships/hyperlink" Target="https://www.energy.gov/eere/vehicles/funding-opportunities" TargetMode="External"/><Relationship Id="rId3" Type="http://schemas.openxmlformats.org/officeDocument/2006/relationships/image" Target="../media/image122.jpeg"/><Relationship Id="rId7" Type="http://schemas.openxmlformats.org/officeDocument/2006/relationships/image" Target="../media/image124.emf"/><Relationship Id="rId2" Type="http://schemas.openxmlformats.org/officeDocument/2006/relationships/notesSlide" Target="../notesSlides/notesSlide25.xml"/><Relationship Id="rId1" Type="http://schemas.openxmlformats.org/officeDocument/2006/relationships/slideLayout" Target="../slideLayouts/slideLayout25.xml"/><Relationship Id="rId6" Type="http://schemas.openxmlformats.org/officeDocument/2006/relationships/hyperlink" Target="https://www.youtube.com/watch?v=sKBUOzEgSiw" TargetMode="External"/><Relationship Id="rId5" Type="http://schemas.openxmlformats.org/officeDocument/2006/relationships/image" Target="../media/image123.emf"/><Relationship Id="rId4" Type="http://schemas.openxmlformats.org/officeDocument/2006/relationships/hyperlink" Target="https://youtu.be/d9ZFrAygcB0"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67.svg"/><Relationship Id="rId13" Type="http://schemas.openxmlformats.org/officeDocument/2006/relationships/image" Target="../media/image71.jpeg"/><Relationship Id="rId3" Type="http://schemas.openxmlformats.org/officeDocument/2006/relationships/image" Target="../media/image62.png"/><Relationship Id="rId7" Type="http://schemas.openxmlformats.org/officeDocument/2006/relationships/image" Target="../media/image66.png"/><Relationship Id="rId12" Type="http://schemas.openxmlformats.org/officeDocument/2006/relationships/hyperlink" Target="http://ipkitten.blogspot.com/2011/12/biotech-and-pharma-conference-that.html" TargetMode="External"/><Relationship Id="rId2" Type="http://schemas.openxmlformats.org/officeDocument/2006/relationships/notesSlide" Target="../notesSlides/notesSlide4.xml"/><Relationship Id="rId1" Type="http://schemas.openxmlformats.org/officeDocument/2006/relationships/slideLayout" Target="../slideLayouts/slideLayout270.xml"/><Relationship Id="rId6" Type="http://schemas.openxmlformats.org/officeDocument/2006/relationships/image" Target="../media/image65.jpeg"/><Relationship Id="rId11" Type="http://schemas.openxmlformats.org/officeDocument/2006/relationships/image" Target="../media/image70.jpeg"/><Relationship Id="rId5" Type="http://schemas.openxmlformats.org/officeDocument/2006/relationships/image" Target="../media/image64.svg"/><Relationship Id="rId10" Type="http://schemas.openxmlformats.org/officeDocument/2006/relationships/image" Target="../media/image69.svg"/><Relationship Id="rId4" Type="http://schemas.openxmlformats.org/officeDocument/2006/relationships/image" Target="../media/image63.png"/><Relationship Id="rId9" Type="http://schemas.openxmlformats.org/officeDocument/2006/relationships/image" Target="../media/image68.png"/></Relationships>
</file>

<file path=ppt/slides/_rels/slide40.xml.rels><?xml version="1.0" encoding="UTF-8" standalone="yes"?>
<Relationships xmlns="http://schemas.openxmlformats.org/package/2006/relationships"><Relationship Id="rId3" Type="http://schemas.openxmlformats.org/officeDocument/2006/relationships/hyperlink" Target="https://www.energy.gov/eere/vehicles/annual-merit-review-presentations" TargetMode="External"/><Relationship Id="rId2" Type="http://schemas.openxmlformats.org/officeDocument/2006/relationships/hyperlink" Target="https://cleancities.energy.gov/funding/" TargetMode="External"/><Relationship Id="rId1" Type="http://schemas.openxmlformats.org/officeDocument/2006/relationships/slideLayout" Target="../slideLayouts/slideLayout25.xml"/><Relationship Id="rId4" Type="http://schemas.openxmlformats.org/officeDocument/2006/relationships/hyperlink" Target="https://www.energy.gov/eere/vehicles/annual-progress-reports"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2.xml.rels><?xml version="1.0" encoding="UTF-8" standalone="yes"?>
<Relationships xmlns="http://schemas.openxmlformats.org/package/2006/relationships"><Relationship Id="rId3" Type="http://schemas.openxmlformats.org/officeDocument/2006/relationships/hyperlink" Target="https://www.whitenergroup.biz/indiancountry101" TargetMode="External"/><Relationship Id="rId2" Type="http://schemas.openxmlformats.org/officeDocument/2006/relationships/hyperlink" Target="https://www.readyforevs.com/" TargetMode="External"/><Relationship Id="rId1" Type="http://schemas.openxmlformats.org/officeDocument/2006/relationships/slideLayout" Target="../slideLayouts/slideLayout25.xml"/><Relationship Id="rId6" Type="http://schemas.openxmlformats.org/officeDocument/2006/relationships/hyperlink" Target="https://www.evalcertification.org/" TargetMode="External"/><Relationship Id="rId5" Type="http://schemas.openxmlformats.org/officeDocument/2006/relationships/hyperlink" Target="https://gcc02.safelinks.protection.outlook.com/?url=https%3A%2F%2Fbuild.chargeatwork.org%2F&amp;data=05%7C02%7Cmargaret.smith%40ee.doe.gov%7Cde8618ec60f1469293b608dcc85ba2a6%7C6b183ecc4b554ed5b3f87f64be1c4138%7C0%7C0%7C638605543099982472%7CUnknown%7CTWFpbGZsb3d8eyJWIjoiMC4wLjAwMDAiLCJQIjoiV2luMzIiLCJBTiI6Ik1haWwiLCJXVCI6Mn0%3D%7C0%7C%7C%7C&amp;sdata=YNLC0l7WAyRPeZUzgOeKtjp3I%2F5gKGZ1v2jGiO4L5vw%3D&amp;reserved=0" TargetMode="External"/><Relationship Id="rId4" Type="http://schemas.openxmlformats.org/officeDocument/2006/relationships/hyperlink" Target="https://gcc02.safelinks.protection.outlook.com/?url=https%3A%2F%2Fwww.workplacecharging.com%2Fresources&amp;data=05%7C02%7Cmargaret.smith%40ee.doe.gov%7Cde8618ec60f1469293b608dcc85ba2a6%7C6b183ecc4b554ed5b3f87f64be1c4138%7C0%7C0%7C638605543099992819%7CUnknown%7CTWFpbGZsb3d8eyJWIjoiMC4wLjAwMDAiLCJQIjoiV2luMzIiLCJBTiI6Ik1haWwiLCJXVCI6Mn0%3D%7C0%7C%7C%7C&amp;sdata=1Qvf7989S%2Bv9FYZCU5vBWAT3czLH19ltbPRpf6J62Lc%3D&amp;reserved=0"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s://www.driveelectricusa.org/#playbook" TargetMode="External"/><Relationship Id="rId2" Type="http://schemas.openxmlformats.org/officeDocument/2006/relationships/notesSlide" Target="../notesSlides/notesSlide26.xml"/><Relationship Id="rId1" Type="http://schemas.openxmlformats.org/officeDocument/2006/relationships/slideLayout" Target="../slideLayouts/slideLayout25.xml"/><Relationship Id="rId6" Type="http://schemas.openxmlformats.org/officeDocument/2006/relationships/hyperlink" Target="https://vci-mud.org/" TargetMode="External"/><Relationship Id="rId5" Type="http://schemas.openxmlformats.org/officeDocument/2006/relationships/hyperlink" Target="http://www.plugstar.com/" TargetMode="External"/><Relationship Id="rId4" Type="http://schemas.openxmlformats.org/officeDocument/2006/relationships/hyperlink" Target="https://metroenergy.org/wp-content/uploads/2023/03/StreetlightChargingReport-1.pdf"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s://www.clearesult.com/insights/evwatts" TargetMode="External"/><Relationship Id="rId2" Type="http://schemas.openxmlformats.org/officeDocument/2006/relationships/notesSlide" Target="../notesSlides/notesSlide27.xml"/><Relationship Id="rId1" Type="http://schemas.openxmlformats.org/officeDocument/2006/relationships/slideLayout" Target="../slideLayouts/slideLayout25.xml"/><Relationship Id="rId4" Type="http://schemas.openxmlformats.org/officeDocument/2006/relationships/hyperlink" Target="https://calstart.org/projects/medium-heavy-duty-ev-deployment-data/"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6.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209.xml"/></Relationships>
</file>

<file path=ppt/slides/_rels/slide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xml"/><Relationship Id="rId1" Type="http://schemas.openxmlformats.org/officeDocument/2006/relationships/slideLayout" Target="../slideLayouts/slideLayout206.xml"/></Relationships>
</file>

<file path=ppt/slides/_rels/slide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13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8011275-7FC2-EEBD-CC7B-C589536E38D5}"/>
              </a:ext>
            </a:extLst>
          </p:cNvPr>
          <p:cNvSpPr>
            <a:spLocks noGrp="1"/>
          </p:cNvSpPr>
          <p:nvPr>
            <p:ph type="title"/>
          </p:nvPr>
        </p:nvSpPr>
        <p:spPr>
          <a:xfrm>
            <a:off x="555295" y="2729244"/>
            <a:ext cx="5654673" cy="908019"/>
          </a:xfrm>
        </p:spPr>
        <p:txBody>
          <a:bodyPr/>
          <a:lstStyle/>
          <a:p>
            <a:pPr>
              <a:lnSpc>
                <a:spcPct val="100000"/>
              </a:lnSpc>
            </a:pPr>
            <a:r>
              <a:rPr lang="en-US"/>
              <a:t>DOE Investments in Coalitions to Advance the CC&amp;C Mission</a:t>
            </a:r>
          </a:p>
        </p:txBody>
      </p:sp>
      <p:sp>
        <p:nvSpPr>
          <p:cNvPr id="8" name="Text Placeholder 7">
            <a:extLst>
              <a:ext uri="{FF2B5EF4-FFF2-40B4-BE49-F238E27FC236}">
                <a16:creationId xmlns:a16="http://schemas.microsoft.com/office/drawing/2014/main" id="{A479956B-9113-A60C-B99D-4DC54960E6B7}"/>
              </a:ext>
            </a:extLst>
          </p:cNvPr>
          <p:cNvSpPr>
            <a:spLocks noGrp="1"/>
          </p:cNvSpPr>
          <p:nvPr>
            <p:ph type="body" sz="quarter" idx="11"/>
          </p:nvPr>
        </p:nvSpPr>
        <p:spPr>
          <a:xfrm>
            <a:off x="555296" y="3993596"/>
            <a:ext cx="4968275" cy="908018"/>
          </a:xfrm>
        </p:spPr>
        <p:txBody>
          <a:bodyPr/>
          <a:lstStyle/>
          <a:p>
            <a:r>
              <a:rPr lang="en-US" dirty="0"/>
              <a:t>Erin Russell-Story, National Energy Technology Laboratory</a:t>
            </a:r>
          </a:p>
          <a:p>
            <a:r>
              <a:rPr lang="en-US" dirty="0"/>
              <a:t>12</a:t>
            </a:r>
            <a:r>
              <a:rPr lang="en-US" sz="1400" dirty="0">
                <a:solidFill>
                  <a:schemeClr val="bg1"/>
                </a:solidFill>
              </a:rPr>
              <a:t>/10/24</a:t>
            </a:r>
          </a:p>
        </p:txBody>
      </p:sp>
    </p:spTree>
    <p:extLst>
      <p:ext uri="{BB962C8B-B14F-4D97-AF65-F5344CB8AC3E}">
        <p14:creationId xmlns:p14="http://schemas.microsoft.com/office/powerpoint/2010/main" val="9685522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59DB1BC-3297-0696-F96E-58E57193ABFD}"/>
              </a:ext>
            </a:extLst>
          </p:cNvPr>
          <p:cNvSpPr>
            <a:spLocks noGrp="1"/>
          </p:cNvSpPr>
          <p:nvPr>
            <p:ph type="title"/>
          </p:nvPr>
        </p:nvSpPr>
        <p:spPr>
          <a:xfrm>
            <a:off x="246405" y="283802"/>
            <a:ext cx="5411445" cy="682999"/>
          </a:xfrm>
        </p:spPr>
        <p:txBody>
          <a:bodyPr/>
          <a:lstStyle/>
          <a:p>
            <a:r>
              <a:rPr lang="en-US"/>
              <a:t>How does DOE invest $ in coalitions? </a:t>
            </a:r>
            <a:br>
              <a:rPr lang="en-US"/>
            </a:br>
            <a:br>
              <a:rPr lang="en-US"/>
            </a:br>
            <a:endParaRPr lang="en-US"/>
          </a:p>
        </p:txBody>
      </p:sp>
      <p:sp>
        <p:nvSpPr>
          <p:cNvPr id="5" name="Footer Placeholder 4">
            <a:extLst>
              <a:ext uri="{FF2B5EF4-FFF2-40B4-BE49-F238E27FC236}">
                <a16:creationId xmlns:a16="http://schemas.microsoft.com/office/drawing/2014/main" id="{CD3C05DC-D423-45DC-3E9E-05C42643DA97}"/>
              </a:ext>
            </a:extLst>
          </p:cNvPr>
          <p:cNvSpPr>
            <a:spLocks noGrp="1"/>
          </p:cNvSpPr>
          <p:nvPr>
            <p:ph type="ftr" sz="quarter" idx="3"/>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rPr>
              <a:t>Clean Cities and Communities</a:t>
            </a:r>
          </a:p>
        </p:txBody>
      </p:sp>
      <p:sp>
        <p:nvSpPr>
          <p:cNvPr id="6" name="Slide Number Placeholder 5">
            <a:extLst>
              <a:ext uri="{FF2B5EF4-FFF2-40B4-BE49-F238E27FC236}">
                <a16:creationId xmlns:a16="http://schemas.microsoft.com/office/drawing/2014/main" id="{5373DE44-786C-7445-9009-04FED59A52D4}"/>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6788DA-6548-4EA8-8400-CD3CA88023E3}" type="slidenum">
              <a:rPr kumimoji="0" lang="en-US" sz="800" b="0" i="0" u="none" strike="noStrike" kern="1200" cap="none" spc="0" normalizeH="0" baseline="0" noProof="0" smtClean="0">
                <a:ln>
                  <a:noFill/>
                </a:ln>
                <a:solidFill>
                  <a:srgbClr val="C3C8C8">
                    <a:lumMod val="50000"/>
                  </a:srgbClr>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endParaRPr>
          </a:p>
        </p:txBody>
      </p:sp>
      <p:sp>
        <p:nvSpPr>
          <p:cNvPr id="2" name="Picture Placeholder 17">
            <a:extLst>
              <a:ext uri="{FF2B5EF4-FFF2-40B4-BE49-F238E27FC236}">
                <a16:creationId xmlns:a16="http://schemas.microsoft.com/office/drawing/2014/main" id="{49BCE3BD-1198-5F78-B3E1-B65C20B618BC}"/>
              </a:ext>
            </a:extLst>
          </p:cNvPr>
          <p:cNvSpPr txBox="1">
            <a:spLocks/>
          </p:cNvSpPr>
          <p:nvPr/>
        </p:nvSpPr>
        <p:spPr>
          <a:xfrm>
            <a:off x="4456570" y="1690878"/>
            <a:ext cx="1722576" cy="1722571"/>
          </a:xfrm>
          <a:prstGeom prst="ellipse">
            <a:avLst/>
          </a:prstGeom>
          <a:solidFill>
            <a:schemeClr val="bg1"/>
          </a:solidFill>
          <a:ln w="63500">
            <a:solidFill>
              <a:srgbClr val="005B82"/>
            </a:solid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grpSp>
        <p:nvGrpSpPr>
          <p:cNvPr id="32" name="Group 31">
            <a:extLst>
              <a:ext uri="{FF2B5EF4-FFF2-40B4-BE49-F238E27FC236}">
                <a16:creationId xmlns:a16="http://schemas.microsoft.com/office/drawing/2014/main" id="{F3A8977A-E89D-93CE-E0BB-4523BD829014}"/>
              </a:ext>
            </a:extLst>
          </p:cNvPr>
          <p:cNvGrpSpPr/>
          <p:nvPr/>
        </p:nvGrpSpPr>
        <p:grpSpPr>
          <a:xfrm>
            <a:off x="6795264" y="733609"/>
            <a:ext cx="1851968" cy="1840427"/>
            <a:chOff x="6795264" y="733609"/>
            <a:chExt cx="1851968" cy="1840427"/>
          </a:xfrm>
        </p:grpSpPr>
        <p:sp>
          <p:nvSpPr>
            <p:cNvPr id="16" name="Picture Placeholder 17">
              <a:extLst>
                <a:ext uri="{FF2B5EF4-FFF2-40B4-BE49-F238E27FC236}">
                  <a16:creationId xmlns:a16="http://schemas.microsoft.com/office/drawing/2014/main" id="{2021E00D-9DCC-2246-457C-8B2340754999}"/>
                </a:ext>
              </a:extLst>
            </p:cNvPr>
            <p:cNvSpPr txBox="1">
              <a:spLocks/>
            </p:cNvSpPr>
            <p:nvPr/>
          </p:nvSpPr>
          <p:spPr>
            <a:xfrm>
              <a:off x="7056388" y="733609"/>
              <a:ext cx="1371600" cy="1371600"/>
            </a:xfrm>
            <a:prstGeom prst="ellipse">
              <a:avLst/>
            </a:prstGeom>
            <a:noFill/>
            <a:ln w="38100">
              <a:solidFill>
                <a:srgbClr val="04BAED"/>
              </a:solid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pic>
          <p:nvPicPr>
            <p:cNvPr id="17" name="Picture 16">
              <a:extLst>
                <a:ext uri="{FF2B5EF4-FFF2-40B4-BE49-F238E27FC236}">
                  <a16:creationId xmlns:a16="http://schemas.microsoft.com/office/drawing/2014/main" id="{D4979FA5-ABD9-4633-6D91-BDC13B4304C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302597" y="1033689"/>
              <a:ext cx="889952" cy="865657"/>
            </a:xfrm>
            <a:prstGeom prst="rect">
              <a:avLst/>
            </a:prstGeom>
          </p:spPr>
        </p:pic>
        <p:sp>
          <p:nvSpPr>
            <p:cNvPr id="18" name="Text Placeholder 2">
              <a:extLst>
                <a:ext uri="{FF2B5EF4-FFF2-40B4-BE49-F238E27FC236}">
                  <a16:creationId xmlns:a16="http://schemas.microsoft.com/office/drawing/2014/main" id="{B99276E8-3535-5616-1680-53E6A15D83ED}"/>
                </a:ext>
              </a:extLst>
            </p:cNvPr>
            <p:cNvSpPr txBox="1">
              <a:spLocks/>
            </p:cNvSpPr>
            <p:nvPr/>
          </p:nvSpPr>
          <p:spPr>
            <a:xfrm>
              <a:off x="6795264" y="2085009"/>
              <a:ext cx="1851968" cy="48902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5E6A7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5E6A7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5E6A7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E6A7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E6A7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04BAED"/>
                  </a:solidFill>
                  <a:effectLst/>
                  <a:uLnTx/>
                  <a:uFillTx/>
                  <a:latin typeface="Arial" panose="020B0604020202020204" pitchFamily="34" charset="0"/>
                  <a:ea typeface="+mn-ea"/>
                  <a:cs typeface="Arial" panose="020B0604020202020204" pitchFamily="34" charset="0"/>
                </a:rPr>
                <a:t>Technical Assistance</a:t>
              </a:r>
            </a:p>
          </p:txBody>
        </p:sp>
      </p:grpSp>
      <p:sp>
        <p:nvSpPr>
          <p:cNvPr id="24" name="Text Placeholder 2">
            <a:extLst>
              <a:ext uri="{FF2B5EF4-FFF2-40B4-BE49-F238E27FC236}">
                <a16:creationId xmlns:a16="http://schemas.microsoft.com/office/drawing/2014/main" id="{0F2EEBC7-01CA-F6A9-97D2-D347F654840C}"/>
              </a:ext>
            </a:extLst>
          </p:cNvPr>
          <p:cNvSpPr txBox="1">
            <a:spLocks/>
          </p:cNvSpPr>
          <p:nvPr/>
        </p:nvSpPr>
        <p:spPr>
          <a:xfrm>
            <a:off x="4291155" y="3570507"/>
            <a:ext cx="2127353" cy="65825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5E6A7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5E6A7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5E6A7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E6A7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E6A7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a:ln>
                  <a:noFill/>
                </a:ln>
                <a:solidFill>
                  <a:srgbClr val="005B82"/>
                </a:solidFill>
                <a:effectLst/>
                <a:uLnTx/>
                <a:uFillTx/>
                <a:latin typeface="Arial" panose="020B0604020202020204" pitchFamily="34" charset="0"/>
                <a:ea typeface="+mn-ea"/>
                <a:cs typeface="Arial" panose="020B0604020202020204" pitchFamily="34" charset="0"/>
              </a:rPr>
              <a:t>CC&amp;C Coalitions</a:t>
            </a:r>
          </a:p>
        </p:txBody>
      </p:sp>
      <p:cxnSp>
        <p:nvCxnSpPr>
          <p:cNvPr id="25" name="Straight Arrow Connector 24">
            <a:extLst>
              <a:ext uri="{FF2B5EF4-FFF2-40B4-BE49-F238E27FC236}">
                <a16:creationId xmlns:a16="http://schemas.microsoft.com/office/drawing/2014/main" id="{BB1A8B2E-8BE5-D5C8-F479-62BE654F776D}"/>
              </a:ext>
            </a:extLst>
          </p:cNvPr>
          <p:cNvCxnSpPr>
            <a:cxnSpLocks/>
          </p:cNvCxnSpPr>
          <p:nvPr/>
        </p:nvCxnSpPr>
        <p:spPr>
          <a:xfrm flipV="1">
            <a:off x="3841438" y="3149385"/>
            <a:ext cx="748383" cy="535741"/>
          </a:xfrm>
          <a:prstGeom prst="straightConnector1">
            <a:avLst/>
          </a:prstGeom>
          <a:ln w="38100">
            <a:solidFill>
              <a:srgbClr val="04BAED"/>
            </a:solidFill>
            <a:headEnd type="arrow" w="med" len="sm"/>
            <a:tailEnd type="arrow" w="med" len="sm"/>
          </a:ln>
        </p:spPr>
        <p:style>
          <a:lnRef idx="2">
            <a:schemeClr val="accent1"/>
          </a:lnRef>
          <a:fillRef idx="0">
            <a:schemeClr val="accent1"/>
          </a:fillRef>
          <a:effectRef idx="1">
            <a:schemeClr val="accent1"/>
          </a:effectRef>
          <a:fontRef idx="minor">
            <a:schemeClr val="tx1"/>
          </a:fontRef>
        </p:style>
      </p:cxnSp>
      <p:cxnSp>
        <p:nvCxnSpPr>
          <p:cNvPr id="26" name="Straight Arrow Connector 25">
            <a:extLst>
              <a:ext uri="{FF2B5EF4-FFF2-40B4-BE49-F238E27FC236}">
                <a16:creationId xmlns:a16="http://schemas.microsoft.com/office/drawing/2014/main" id="{F7253C4C-B846-4D9A-A3AB-0FD0EC8D0E46}"/>
              </a:ext>
            </a:extLst>
          </p:cNvPr>
          <p:cNvCxnSpPr>
            <a:cxnSpLocks/>
          </p:cNvCxnSpPr>
          <p:nvPr/>
        </p:nvCxnSpPr>
        <p:spPr>
          <a:xfrm>
            <a:off x="3841439" y="1400728"/>
            <a:ext cx="748383" cy="535741"/>
          </a:xfrm>
          <a:prstGeom prst="straightConnector1">
            <a:avLst/>
          </a:prstGeom>
          <a:ln w="38100">
            <a:solidFill>
              <a:srgbClr val="04BAED"/>
            </a:solidFill>
            <a:headEnd type="arrow" w="med" len="sm"/>
            <a:tailEnd type="arrow" w="med" len="sm"/>
          </a:ln>
        </p:spPr>
        <p:style>
          <a:lnRef idx="2">
            <a:schemeClr val="accent1"/>
          </a:lnRef>
          <a:fillRef idx="0">
            <a:schemeClr val="accent1"/>
          </a:fillRef>
          <a:effectRef idx="1">
            <a:schemeClr val="accent1"/>
          </a:effectRef>
          <a:fontRef idx="minor">
            <a:schemeClr val="tx1"/>
          </a:fontRef>
        </p:style>
      </p:cxnSp>
      <p:cxnSp>
        <p:nvCxnSpPr>
          <p:cNvPr id="27" name="Straight Arrow Connector 26">
            <a:extLst>
              <a:ext uri="{FF2B5EF4-FFF2-40B4-BE49-F238E27FC236}">
                <a16:creationId xmlns:a16="http://schemas.microsoft.com/office/drawing/2014/main" id="{1C91933C-50BC-EA79-FCD6-1D47C5202289}"/>
              </a:ext>
            </a:extLst>
          </p:cNvPr>
          <p:cNvCxnSpPr>
            <a:cxnSpLocks/>
          </p:cNvCxnSpPr>
          <p:nvPr/>
        </p:nvCxnSpPr>
        <p:spPr>
          <a:xfrm flipH="1">
            <a:off x="6045628" y="1400728"/>
            <a:ext cx="748383" cy="535741"/>
          </a:xfrm>
          <a:prstGeom prst="straightConnector1">
            <a:avLst/>
          </a:prstGeom>
          <a:ln w="38100">
            <a:solidFill>
              <a:srgbClr val="04BAED"/>
            </a:solidFill>
            <a:headEnd type="arrow" w="med" len="sm"/>
            <a:tailEnd type="arrow" w="med" len="sm"/>
          </a:ln>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652630B5-52CD-8034-9B89-EE70EF300AB5}"/>
              </a:ext>
            </a:extLst>
          </p:cNvPr>
          <p:cNvCxnSpPr>
            <a:cxnSpLocks/>
          </p:cNvCxnSpPr>
          <p:nvPr/>
        </p:nvCxnSpPr>
        <p:spPr>
          <a:xfrm>
            <a:off x="6045894" y="3149385"/>
            <a:ext cx="748383" cy="535741"/>
          </a:xfrm>
          <a:prstGeom prst="straightConnector1">
            <a:avLst/>
          </a:prstGeom>
          <a:ln w="38100">
            <a:solidFill>
              <a:srgbClr val="04BAED"/>
            </a:solidFill>
            <a:headEnd type="arrow" w="med" len="sm"/>
            <a:tailEnd type="arrow" w="med" len="sm"/>
          </a:ln>
        </p:spPr>
        <p:style>
          <a:lnRef idx="2">
            <a:schemeClr val="accent1"/>
          </a:lnRef>
          <a:fillRef idx="0">
            <a:schemeClr val="accent1"/>
          </a:fillRef>
          <a:effectRef idx="1">
            <a:schemeClr val="accent1"/>
          </a:effectRef>
          <a:fontRef idx="minor">
            <a:schemeClr val="tx1"/>
          </a:fontRef>
        </p:style>
      </p:cxnSp>
      <p:pic>
        <p:nvPicPr>
          <p:cNvPr id="31" name="Picture 30" descr="A logo with colorful buildings in a circle&#10;&#10;Description automatically generated">
            <a:extLst>
              <a:ext uri="{FF2B5EF4-FFF2-40B4-BE49-F238E27FC236}">
                <a16:creationId xmlns:a16="http://schemas.microsoft.com/office/drawing/2014/main" id="{5B326DCF-E895-73B7-0CBE-DB399F0D4E9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488311" y="1810888"/>
            <a:ext cx="1621121" cy="1520671"/>
          </a:xfrm>
          <a:prstGeom prst="rect">
            <a:avLst/>
          </a:prstGeom>
        </p:spPr>
      </p:pic>
      <p:grpSp>
        <p:nvGrpSpPr>
          <p:cNvPr id="52" name="Group 51">
            <a:extLst>
              <a:ext uri="{FF2B5EF4-FFF2-40B4-BE49-F238E27FC236}">
                <a16:creationId xmlns:a16="http://schemas.microsoft.com/office/drawing/2014/main" id="{149BABC7-D5FF-67BA-4EF8-08BC60C8DCBB}"/>
              </a:ext>
            </a:extLst>
          </p:cNvPr>
          <p:cNvGrpSpPr/>
          <p:nvPr/>
        </p:nvGrpSpPr>
        <p:grpSpPr>
          <a:xfrm>
            <a:off x="2133671" y="3124075"/>
            <a:ext cx="1851968" cy="1840427"/>
            <a:chOff x="2133671" y="3124075"/>
            <a:chExt cx="1851968" cy="1840427"/>
          </a:xfrm>
        </p:grpSpPr>
        <p:pic>
          <p:nvPicPr>
            <p:cNvPr id="13" name="Graphic 12" descr="Money">
              <a:extLst>
                <a:ext uri="{FF2B5EF4-FFF2-40B4-BE49-F238E27FC236}">
                  <a16:creationId xmlns:a16="http://schemas.microsoft.com/office/drawing/2014/main" id="{8CD26D72-7165-80EA-8C96-582C33B014FE}"/>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634639" y="3348219"/>
              <a:ext cx="859897" cy="835456"/>
            </a:xfrm>
            <a:prstGeom prst="rect">
              <a:avLst/>
            </a:prstGeom>
          </p:spPr>
        </p:pic>
        <p:sp>
          <p:nvSpPr>
            <p:cNvPr id="39" name="Picture Placeholder 17">
              <a:extLst>
                <a:ext uri="{FF2B5EF4-FFF2-40B4-BE49-F238E27FC236}">
                  <a16:creationId xmlns:a16="http://schemas.microsoft.com/office/drawing/2014/main" id="{2E62C881-D1DF-F75F-62F8-B6A902419D28}"/>
                </a:ext>
              </a:extLst>
            </p:cNvPr>
            <p:cNvSpPr txBox="1">
              <a:spLocks/>
            </p:cNvSpPr>
            <p:nvPr/>
          </p:nvSpPr>
          <p:spPr>
            <a:xfrm>
              <a:off x="2394795" y="3124075"/>
              <a:ext cx="1371600" cy="1371600"/>
            </a:xfrm>
            <a:prstGeom prst="ellipse">
              <a:avLst/>
            </a:prstGeom>
            <a:noFill/>
            <a:ln w="38100">
              <a:solidFill>
                <a:srgbClr val="04BAED"/>
              </a:solid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41" name="Text Placeholder 2">
              <a:extLst>
                <a:ext uri="{FF2B5EF4-FFF2-40B4-BE49-F238E27FC236}">
                  <a16:creationId xmlns:a16="http://schemas.microsoft.com/office/drawing/2014/main" id="{5E5A3C9A-B38B-6900-B5BD-144806410E0E}"/>
                </a:ext>
              </a:extLst>
            </p:cNvPr>
            <p:cNvSpPr txBox="1">
              <a:spLocks/>
            </p:cNvSpPr>
            <p:nvPr/>
          </p:nvSpPr>
          <p:spPr>
            <a:xfrm>
              <a:off x="2133671" y="4475475"/>
              <a:ext cx="1851968" cy="48902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5E6A7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5E6A7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5E6A7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E6A7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E6A7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04BAED"/>
                  </a:solidFill>
                  <a:effectLst/>
                  <a:uLnTx/>
                  <a:uFillTx/>
                  <a:latin typeface="Arial" panose="020B0604020202020204" pitchFamily="34" charset="0"/>
                  <a:ea typeface="+mn-ea"/>
                  <a:cs typeface="Arial" panose="020B0604020202020204" pitchFamily="34" charset="0"/>
                </a:rPr>
                <a:t>Financial Assistance</a:t>
              </a:r>
            </a:p>
          </p:txBody>
        </p:sp>
      </p:grpSp>
      <p:grpSp>
        <p:nvGrpSpPr>
          <p:cNvPr id="51" name="Group 50">
            <a:extLst>
              <a:ext uri="{FF2B5EF4-FFF2-40B4-BE49-F238E27FC236}">
                <a16:creationId xmlns:a16="http://schemas.microsoft.com/office/drawing/2014/main" id="{D8ADE099-DB81-42EC-DAC4-702532365865}"/>
              </a:ext>
            </a:extLst>
          </p:cNvPr>
          <p:cNvGrpSpPr/>
          <p:nvPr/>
        </p:nvGrpSpPr>
        <p:grpSpPr>
          <a:xfrm>
            <a:off x="6709235" y="2945478"/>
            <a:ext cx="1851968" cy="1860627"/>
            <a:chOff x="6709235" y="2945478"/>
            <a:chExt cx="1851968" cy="1860627"/>
          </a:xfrm>
        </p:grpSpPr>
        <p:grpSp>
          <p:nvGrpSpPr>
            <p:cNvPr id="48" name="Group 47">
              <a:extLst>
                <a:ext uri="{FF2B5EF4-FFF2-40B4-BE49-F238E27FC236}">
                  <a16:creationId xmlns:a16="http://schemas.microsoft.com/office/drawing/2014/main" id="{B3E4D60C-EAF2-3E97-63F5-17DE8C6CE429}"/>
                </a:ext>
              </a:extLst>
            </p:cNvPr>
            <p:cNvGrpSpPr/>
            <p:nvPr/>
          </p:nvGrpSpPr>
          <p:grpSpPr>
            <a:xfrm>
              <a:off x="6975765" y="2945478"/>
              <a:ext cx="1371600" cy="1371600"/>
              <a:chOff x="8097930" y="2812075"/>
              <a:chExt cx="1371600" cy="1371600"/>
            </a:xfrm>
          </p:grpSpPr>
          <p:pic>
            <p:nvPicPr>
              <p:cNvPr id="21" name="Graphic 20" descr="Teacher">
                <a:extLst>
                  <a:ext uri="{FF2B5EF4-FFF2-40B4-BE49-F238E27FC236}">
                    <a16:creationId xmlns:a16="http://schemas.microsoft.com/office/drawing/2014/main" id="{0280137C-CA7B-A7F2-57E8-10EB76F83E35}"/>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8312688" y="3149007"/>
                <a:ext cx="942084" cy="729109"/>
              </a:xfrm>
              <a:prstGeom prst="rect">
                <a:avLst/>
              </a:prstGeom>
            </p:spPr>
          </p:pic>
          <p:sp>
            <p:nvSpPr>
              <p:cNvPr id="45" name="Picture Placeholder 17">
                <a:extLst>
                  <a:ext uri="{FF2B5EF4-FFF2-40B4-BE49-F238E27FC236}">
                    <a16:creationId xmlns:a16="http://schemas.microsoft.com/office/drawing/2014/main" id="{79950758-FE00-607D-8367-EA4F07A6539F}"/>
                  </a:ext>
                </a:extLst>
              </p:cNvPr>
              <p:cNvSpPr txBox="1">
                <a:spLocks/>
              </p:cNvSpPr>
              <p:nvPr/>
            </p:nvSpPr>
            <p:spPr>
              <a:xfrm>
                <a:off x="8097930" y="2812075"/>
                <a:ext cx="1371600" cy="1371600"/>
              </a:xfrm>
              <a:prstGeom prst="ellipse">
                <a:avLst/>
              </a:prstGeom>
              <a:noFill/>
              <a:ln w="38100">
                <a:solidFill>
                  <a:srgbClr val="04BAED"/>
                </a:solid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grpSp>
        <p:sp>
          <p:nvSpPr>
            <p:cNvPr id="47" name="Text Placeholder 2">
              <a:extLst>
                <a:ext uri="{FF2B5EF4-FFF2-40B4-BE49-F238E27FC236}">
                  <a16:creationId xmlns:a16="http://schemas.microsoft.com/office/drawing/2014/main" id="{5A213B1E-A5BD-6398-73D3-EF1516D05E86}"/>
                </a:ext>
              </a:extLst>
            </p:cNvPr>
            <p:cNvSpPr txBox="1">
              <a:spLocks/>
            </p:cNvSpPr>
            <p:nvPr/>
          </p:nvSpPr>
          <p:spPr>
            <a:xfrm>
              <a:off x="6709235" y="4317078"/>
              <a:ext cx="1851968" cy="48902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5E6A7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5E6A7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5E6A7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E6A7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E6A7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04BAED"/>
                  </a:solidFill>
                  <a:effectLst/>
                  <a:uLnTx/>
                  <a:uFillTx/>
                  <a:latin typeface="Arial" panose="020B0604020202020204" pitchFamily="34" charset="0"/>
                  <a:ea typeface="+mn-ea"/>
                  <a:cs typeface="Arial" panose="020B0604020202020204" pitchFamily="34" charset="0"/>
                </a:rPr>
                <a:t>Training, Outreach, and Partnerships</a:t>
              </a:r>
            </a:p>
          </p:txBody>
        </p:sp>
      </p:grpSp>
      <p:grpSp>
        <p:nvGrpSpPr>
          <p:cNvPr id="50" name="Group 49">
            <a:extLst>
              <a:ext uri="{FF2B5EF4-FFF2-40B4-BE49-F238E27FC236}">
                <a16:creationId xmlns:a16="http://schemas.microsoft.com/office/drawing/2014/main" id="{B2362437-4943-588A-F07E-C2A32EB5C814}"/>
              </a:ext>
            </a:extLst>
          </p:cNvPr>
          <p:cNvGrpSpPr/>
          <p:nvPr/>
        </p:nvGrpSpPr>
        <p:grpSpPr>
          <a:xfrm>
            <a:off x="2143008" y="723850"/>
            <a:ext cx="1851968" cy="1840427"/>
            <a:chOff x="2143008" y="723850"/>
            <a:chExt cx="1851968" cy="1840427"/>
          </a:xfrm>
        </p:grpSpPr>
        <p:grpSp>
          <p:nvGrpSpPr>
            <p:cNvPr id="33" name="Group 32">
              <a:extLst>
                <a:ext uri="{FF2B5EF4-FFF2-40B4-BE49-F238E27FC236}">
                  <a16:creationId xmlns:a16="http://schemas.microsoft.com/office/drawing/2014/main" id="{71715A74-D2B1-9E1A-DC2F-2DCB8D2BC219}"/>
                </a:ext>
              </a:extLst>
            </p:cNvPr>
            <p:cNvGrpSpPr/>
            <p:nvPr/>
          </p:nvGrpSpPr>
          <p:grpSpPr>
            <a:xfrm>
              <a:off x="2143008" y="723850"/>
              <a:ext cx="1851968" cy="1840427"/>
              <a:chOff x="6795264" y="733609"/>
              <a:chExt cx="1851968" cy="1840427"/>
            </a:xfrm>
          </p:grpSpPr>
          <p:sp>
            <p:nvSpPr>
              <p:cNvPr id="34" name="Picture Placeholder 17">
                <a:extLst>
                  <a:ext uri="{FF2B5EF4-FFF2-40B4-BE49-F238E27FC236}">
                    <a16:creationId xmlns:a16="http://schemas.microsoft.com/office/drawing/2014/main" id="{79C2A03C-F1ED-18C7-4118-61B2ECF8141A}"/>
                  </a:ext>
                </a:extLst>
              </p:cNvPr>
              <p:cNvSpPr txBox="1">
                <a:spLocks/>
              </p:cNvSpPr>
              <p:nvPr/>
            </p:nvSpPr>
            <p:spPr>
              <a:xfrm>
                <a:off x="7056388" y="733609"/>
                <a:ext cx="1371600" cy="1371600"/>
              </a:xfrm>
              <a:prstGeom prst="ellipse">
                <a:avLst/>
              </a:prstGeom>
              <a:noFill/>
              <a:ln w="38100">
                <a:solidFill>
                  <a:srgbClr val="04BAED"/>
                </a:solid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36" name="Text Placeholder 2">
                <a:extLst>
                  <a:ext uri="{FF2B5EF4-FFF2-40B4-BE49-F238E27FC236}">
                    <a16:creationId xmlns:a16="http://schemas.microsoft.com/office/drawing/2014/main" id="{F714C943-75FF-CD78-C43F-44FE47DC4AD2}"/>
                  </a:ext>
                </a:extLst>
              </p:cNvPr>
              <p:cNvSpPr txBox="1">
                <a:spLocks/>
              </p:cNvSpPr>
              <p:nvPr/>
            </p:nvSpPr>
            <p:spPr>
              <a:xfrm>
                <a:off x="6795264" y="2085009"/>
                <a:ext cx="1851968" cy="48902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5E6A7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5E6A7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5E6A7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E6A7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E6A7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04BAED"/>
                    </a:solidFill>
                    <a:effectLst/>
                    <a:uLnTx/>
                    <a:uFillTx/>
                    <a:latin typeface="Arial" panose="020B0604020202020204" pitchFamily="34" charset="0"/>
                    <a:ea typeface="+mn-ea"/>
                    <a:cs typeface="Arial" panose="020B0604020202020204" pitchFamily="34" charset="0"/>
                  </a:rPr>
                  <a:t>Information and Tools</a:t>
                </a:r>
              </a:p>
            </p:txBody>
          </p:sp>
        </p:grpSp>
        <p:pic>
          <p:nvPicPr>
            <p:cNvPr id="49" name="Graphic 48" descr="Magnifying glass">
              <a:extLst>
                <a:ext uri="{FF2B5EF4-FFF2-40B4-BE49-F238E27FC236}">
                  <a16:creationId xmlns:a16="http://schemas.microsoft.com/office/drawing/2014/main" id="{561932AA-B43F-A9A0-92E1-FAE3AE5F36D7}"/>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2563352" y="981361"/>
              <a:ext cx="1015710" cy="892198"/>
            </a:xfrm>
            <a:prstGeom prst="rect">
              <a:avLst/>
            </a:prstGeom>
          </p:spPr>
        </p:pic>
      </p:grpSp>
    </p:spTree>
    <p:extLst>
      <p:ext uri="{BB962C8B-B14F-4D97-AF65-F5344CB8AC3E}">
        <p14:creationId xmlns:p14="http://schemas.microsoft.com/office/powerpoint/2010/main" val="2762901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94CDE265-7B68-BB5A-BE1D-0065F6247555}"/>
              </a:ext>
            </a:extLst>
          </p:cNvPr>
          <p:cNvSpPr>
            <a:spLocks noGrp="1"/>
          </p:cNvSpPr>
          <p:nvPr>
            <p:ph type="ftr" sz="quarter" idx="3"/>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rPr>
              <a:t>Clean Cities and Communities</a:t>
            </a:r>
          </a:p>
        </p:txBody>
      </p:sp>
      <p:sp>
        <p:nvSpPr>
          <p:cNvPr id="5" name="Slide Number Placeholder 4">
            <a:extLst>
              <a:ext uri="{FF2B5EF4-FFF2-40B4-BE49-F238E27FC236}">
                <a16:creationId xmlns:a16="http://schemas.microsoft.com/office/drawing/2014/main" id="{0EC19624-89CA-75BE-84CD-3C24301887FD}"/>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6788DA-6548-4EA8-8400-CD3CA88023E3}" type="slidenum">
              <a:rPr kumimoji="0" lang="en-US" sz="800" b="0" i="0" u="none" strike="noStrike" kern="1200" cap="none" spc="0" normalizeH="0" baseline="0" noProof="0" smtClean="0">
                <a:ln>
                  <a:noFill/>
                </a:ln>
                <a:solidFill>
                  <a:srgbClr val="C3C8C8">
                    <a:lumMod val="50000"/>
                  </a:srgbClr>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endParaRPr>
          </a:p>
        </p:txBody>
      </p:sp>
      <p:graphicFrame>
        <p:nvGraphicFramePr>
          <p:cNvPr id="6" name="Diagram 5">
            <a:extLst>
              <a:ext uri="{FF2B5EF4-FFF2-40B4-BE49-F238E27FC236}">
                <a16:creationId xmlns:a16="http://schemas.microsoft.com/office/drawing/2014/main" id="{978E6546-02C3-E4C2-E05D-24101514AE56}"/>
              </a:ext>
            </a:extLst>
          </p:cNvPr>
          <p:cNvGraphicFramePr/>
          <p:nvPr/>
        </p:nvGraphicFramePr>
        <p:xfrm>
          <a:off x="133351" y="628651"/>
          <a:ext cx="8858250" cy="41386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6">
            <a:extLst>
              <a:ext uri="{FF2B5EF4-FFF2-40B4-BE49-F238E27FC236}">
                <a16:creationId xmlns:a16="http://schemas.microsoft.com/office/drawing/2014/main" id="{1CAC821F-84B0-9235-649A-FA72721FEA09}"/>
              </a:ext>
            </a:extLst>
          </p:cNvPr>
          <p:cNvSpPr>
            <a:spLocks noGrp="1"/>
          </p:cNvSpPr>
          <p:nvPr>
            <p:ph type="title"/>
          </p:nvPr>
        </p:nvSpPr>
        <p:spPr>
          <a:xfrm>
            <a:off x="246405" y="283802"/>
            <a:ext cx="5411445" cy="682999"/>
          </a:xfrm>
        </p:spPr>
        <p:txBody>
          <a:bodyPr/>
          <a:lstStyle/>
          <a:p>
            <a:r>
              <a:rPr lang="en-US"/>
              <a:t>How does DOE invest $ in coalitions? </a:t>
            </a:r>
            <a:br>
              <a:rPr lang="en-US"/>
            </a:br>
            <a:br>
              <a:rPr lang="en-US"/>
            </a:br>
            <a:endParaRPr lang="en-US"/>
          </a:p>
        </p:txBody>
      </p:sp>
    </p:spTree>
    <p:extLst>
      <p:ext uri="{BB962C8B-B14F-4D97-AF65-F5344CB8AC3E}">
        <p14:creationId xmlns:p14="http://schemas.microsoft.com/office/powerpoint/2010/main" val="7086175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F883ED0B-DA32-4412-C086-4E8C7E7FC8AC}"/>
              </a:ext>
            </a:extLst>
          </p:cNvPr>
          <p:cNvSpPr>
            <a:spLocks noGrp="1"/>
          </p:cNvSpPr>
          <p:nvPr>
            <p:ph type="ftr" sz="quarter" idx="3"/>
          </p:nvPr>
        </p:nvSpPr>
        <p:spPr/>
        <p:txBody>
          <a:bodyPr/>
          <a:lstStyle/>
          <a:p>
            <a:pPr defTabSz="457189">
              <a:defRPr/>
            </a:pPr>
            <a:r>
              <a:rPr lang="en-US">
                <a:solidFill>
                  <a:srgbClr val="C3C8C8">
                    <a:lumMod val="50000"/>
                  </a:srgbClr>
                </a:solidFill>
                <a:latin typeface="Arial" panose="020B0604020202020204"/>
              </a:rPr>
              <a:t>Clean Cities and Communities</a:t>
            </a:r>
          </a:p>
        </p:txBody>
      </p:sp>
      <p:sp>
        <p:nvSpPr>
          <p:cNvPr id="5" name="Slide Number Placeholder 4">
            <a:extLst>
              <a:ext uri="{FF2B5EF4-FFF2-40B4-BE49-F238E27FC236}">
                <a16:creationId xmlns:a16="http://schemas.microsoft.com/office/drawing/2014/main" id="{6CB20D87-0AE8-5C81-4065-21BF75856CE4}"/>
              </a:ext>
            </a:extLst>
          </p:cNvPr>
          <p:cNvSpPr>
            <a:spLocks noGrp="1"/>
          </p:cNvSpPr>
          <p:nvPr>
            <p:ph type="sldNum" sz="quarter" idx="4"/>
          </p:nvPr>
        </p:nvSpPr>
        <p:spPr/>
        <p:txBody>
          <a:bodyPr/>
          <a:lstStyle/>
          <a:p>
            <a:pPr defTabSz="457189">
              <a:defRPr/>
            </a:pPr>
            <a:fld id="{2D6788DA-6548-4EA8-8400-CD3CA88023E3}" type="slidenum">
              <a:rPr lang="en-US">
                <a:solidFill>
                  <a:srgbClr val="C3C8C8">
                    <a:lumMod val="50000"/>
                  </a:srgbClr>
                </a:solidFill>
                <a:latin typeface="Arial" panose="020B0604020202020204"/>
              </a:rPr>
              <a:pPr defTabSz="457189">
                <a:defRPr/>
              </a:pPr>
              <a:t>12</a:t>
            </a:fld>
            <a:endParaRPr lang="en-US">
              <a:solidFill>
                <a:srgbClr val="C3C8C8">
                  <a:lumMod val="50000"/>
                </a:srgbClr>
              </a:solidFill>
              <a:latin typeface="Arial" panose="020B0604020202020204"/>
            </a:endParaRPr>
          </a:p>
        </p:txBody>
      </p:sp>
      <p:sp>
        <p:nvSpPr>
          <p:cNvPr id="41" name="Title 1">
            <a:extLst>
              <a:ext uri="{FF2B5EF4-FFF2-40B4-BE49-F238E27FC236}">
                <a16:creationId xmlns:a16="http://schemas.microsoft.com/office/drawing/2014/main" id="{E50BE2EE-F03B-254F-31B7-C34579756741}"/>
              </a:ext>
            </a:extLst>
          </p:cNvPr>
          <p:cNvSpPr>
            <a:spLocks noGrp="1"/>
          </p:cNvSpPr>
          <p:nvPr>
            <p:ph type="title"/>
          </p:nvPr>
        </p:nvSpPr>
        <p:spPr>
          <a:xfrm>
            <a:off x="246405" y="611049"/>
            <a:ext cx="5700210" cy="803786"/>
          </a:xfrm>
        </p:spPr>
        <p:txBody>
          <a:bodyPr/>
          <a:lstStyle/>
          <a:p>
            <a:r>
              <a:rPr lang="en-US" dirty="0"/>
              <a:t>Types of work DOE has funded coalitions to perform</a:t>
            </a:r>
          </a:p>
        </p:txBody>
      </p:sp>
      <p:grpSp>
        <p:nvGrpSpPr>
          <p:cNvPr id="55" name="Group 54">
            <a:extLst>
              <a:ext uri="{FF2B5EF4-FFF2-40B4-BE49-F238E27FC236}">
                <a16:creationId xmlns:a16="http://schemas.microsoft.com/office/drawing/2014/main" id="{219547A2-DCFD-1C00-6BEA-7F90B7F1C7EC}"/>
              </a:ext>
            </a:extLst>
          </p:cNvPr>
          <p:cNvGrpSpPr/>
          <p:nvPr/>
        </p:nvGrpSpPr>
        <p:grpSpPr>
          <a:xfrm>
            <a:off x="496002" y="1365621"/>
            <a:ext cx="2337766" cy="1672686"/>
            <a:chOff x="661699" y="1897634"/>
            <a:chExt cx="3117021" cy="2230248"/>
          </a:xfrm>
        </p:grpSpPr>
        <p:grpSp>
          <p:nvGrpSpPr>
            <p:cNvPr id="18" name="Group 17">
              <a:extLst>
                <a:ext uri="{FF2B5EF4-FFF2-40B4-BE49-F238E27FC236}">
                  <a16:creationId xmlns:a16="http://schemas.microsoft.com/office/drawing/2014/main" id="{19DFBF06-4612-6678-11C7-62847CC3E9ED}"/>
                </a:ext>
              </a:extLst>
            </p:cNvPr>
            <p:cNvGrpSpPr/>
            <p:nvPr/>
          </p:nvGrpSpPr>
          <p:grpSpPr>
            <a:xfrm>
              <a:off x="661699" y="1909615"/>
              <a:ext cx="2692400" cy="2218267"/>
              <a:chOff x="3346459" y="1828800"/>
              <a:chExt cx="2692400" cy="2218267"/>
            </a:xfrm>
          </p:grpSpPr>
          <p:sp>
            <p:nvSpPr>
              <p:cNvPr id="17" name="Rectangle 16">
                <a:extLst>
                  <a:ext uri="{FF2B5EF4-FFF2-40B4-BE49-F238E27FC236}">
                    <a16:creationId xmlns:a16="http://schemas.microsoft.com/office/drawing/2014/main" id="{66747871-C58B-FFCF-A248-9D4D91D02FE5}"/>
                  </a:ext>
                </a:extLst>
              </p:cNvPr>
              <p:cNvSpPr/>
              <p:nvPr/>
            </p:nvSpPr>
            <p:spPr>
              <a:xfrm>
                <a:off x="3426178" y="1828800"/>
                <a:ext cx="2607733" cy="2218267"/>
              </a:xfrm>
              <a:prstGeom prst="rect">
                <a:avLst/>
              </a:prstGeom>
              <a:solidFill>
                <a:schemeClr val="bg1"/>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srgbClr val="FFFFFF"/>
                  </a:solidFill>
                  <a:latin typeface="Arial" panose="020B0604020202020204"/>
                </a:endParaRPr>
              </a:p>
            </p:txBody>
          </p:sp>
          <p:sp>
            <p:nvSpPr>
              <p:cNvPr id="10" name="Rectangle 9">
                <a:extLst>
                  <a:ext uri="{FF2B5EF4-FFF2-40B4-BE49-F238E27FC236}">
                    <a16:creationId xmlns:a16="http://schemas.microsoft.com/office/drawing/2014/main" id="{9D519856-6CE2-EAD0-B28E-A17477F14026}"/>
                  </a:ext>
                </a:extLst>
              </p:cNvPr>
              <p:cNvSpPr/>
              <p:nvPr/>
            </p:nvSpPr>
            <p:spPr>
              <a:xfrm>
                <a:off x="3409244" y="3114151"/>
                <a:ext cx="2607733" cy="932916"/>
              </a:xfrm>
              <a:prstGeom prst="rect">
                <a:avLst/>
              </a:prstGeom>
              <a:solidFill>
                <a:schemeClr val="accent2">
                  <a:alpha val="4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srgbClr val="FFFFFF"/>
                  </a:solidFill>
                  <a:latin typeface="Arial" panose="020B0604020202020204"/>
                </a:endParaRPr>
              </a:p>
            </p:txBody>
          </p:sp>
          <p:sp>
            <p:nvSpPr>
              <p:cNvPr id="25" name="Text Placeholder 5">
                <a:extLst>
                  <a:ext uri="{FF2B5EF4-FFF2-40B4-BE49-F238E27FC236}">
                    <a16:creationId xmlns:a16="http://schemas.microsoft.com/office/drawing/2014/main" id="{D49C8688-8682-25FC-1A4D-F3C747042469}"/>
                  </a:ext>
                </a:extLst>
              </p:cNvPr>
              <p:cNvSpPr txBox="1">
                <a:spLocks/>
              </p:cNvSpPr>
              <p:nvPr/>
            </p:nvSpPr>
            <p:spPr>
              <a:xfrm>
                <a:off x="3346459" y="3290339"/>
                <a:ext cx="2692400" cy="662437"/>
              </a:xfrm>
              <a:prstGeom prst="rect">
                <a:avLst/>
              </a:prstGeom>
            </p:spPr>
            <p:txBody>
              <a:bodyPr vert="horz" lIns="0" tIns="0" rIns="0" bIns="0" rtlCol="0">
                <a:noAutofit/>
              </a:bodyPr>
              <a:lstStyle>
                <a:lvl1pPr marL="0" indent="0" algn="ctr" defTabSz="685800" rtl="0" eaLnBrk="1" latinLnBrk="0" hangingPunct="1">
                  <a:lnSpc>
                    <a:spcPct val="90000"/>
                  </a:lnSpc>
                  <a:spcBef>
                    <a:spcPts val="750"/>
                  </a:spcBef>
                  <a:buFont typeface="Arial" panose="020B0604020202020204" pitchFamily="34" charset="0"/>
                  <a:buNone/>
                  <a:defRPr sz="1400" b="1" kern="1200" spc="-30" baseline="0">
                    <a:solidFill>
                      <a:schemeClr val="tx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 typeface="Arial" panose="020B0604020202020204" pitchFamily="34" charset="0"/>
                  <a:buNone/>
                  <a:defRPr sz="1800" b="1" kern="1200" spc="-100" baseline="0">
                    <a:solidFill>
                      <a:schemeClr val="tx1"/>
                    </a:solidFill>
                    <a:latin typeface="Arial" panose="020B0604020202020204" pitchFamily="34" charset="0"/>
                    <a:ea typeface="+mn-ea"/>
                    <a:cs typeface="Arial" panose="020B0604020202020204" pitchFamily="34" charset="0"/>
                  </a:defRPr>
                </a:lvl2pPr>
                <a:lvl3pPr marL="685800" indent="0" algn="l" defTabSz="685800" rtl="0" eaLnBrk="1" latinLnBrk="0" hangingPunct="1">
                  <a:lnSpc>
                    <a:spcPct val="90000"/>
                  </a:lnSpc>
                  <a:spcBef>
                    <a:spcPts val="375"/>
                  </a:spcBef>
                  <a:buFont typeface="Arial" panose="020B0604020202020204" pitchFamily="34" charset="0"/>
                  <a:buNone/>
                  <a:defRPr sz="1500" b="1" kern="1200" spc="-100" baseline="0">
                    <a:solidFill>
                      <a:schemeClr val="tx1"/>
                    </a:solidFill>
                    <a:latin typeface="Arial" panose="020B0604020202020204" pitchFamily="34" charset="0"/>
                    <a:ea typeface="+mn-ea"/>
                    <a:cs typeface="Arial" panose="020B0604020202020204" pitchFamily="34" charset="0"/>
                  </a:defRPr>
                </a:lvl3pPr>
                <a:lvl4pPr marL="1028700" indent="0" algn="l" defTabSz="685800" rtl="0" eaLnBrk="1" latinLnBrk="0" hangingPunct="1">
                  <a:lnSpc>
                    <a:spcPct val="90000"/>
                  </a:lnSpc>
                  <a:spcBef>
                    <a:spcPts val="375"/>
                  </a:spcBef>
                  <a:buFont typeface="Arial" panose="020B0604020202020204" pitchFamily="34" charset="0"/>
                  <a:buNone/>
                  <a:defRPr sz="1350" b="1" kern="1200" spc="-100" baseline="0">
                    <a:solidFill>
                      <a:schemeClr val="tx1"/>
                    </a:solidFill>
                    <a:latin typeface="Arial" panose="020B0604020202020204" pitchFamily="34" charset="0"/>
                    <a:ea typeface="+mn-ea"/>
                    <a:cs typeface="Arial" panose="020B0604020202020204" pitchFamily="34" charset="0"/>
                  </a:defRPr>
                </a:lvl4pPr>
                <a:lvl5pPr marL="1371600" indent="0" algn="l" defTabSz="685800" rtl="0" eaLnBrk="1" latinLnBrk="0" hangingPunct="1">
                  <a:lnSpc>
                    <a:spcPct val="90000"/>
                  </a:lnSpc>
                  <a:spcBef>
                    <a:spcPts val="375"/>
                  </a:spcBef>
                  <a:buFont typeface="Arial" panose="020B0604020202020204" pitchFamily="34" charset="0"/>
                  <a:buNone/>
                  <a:defRPr sz="1350" b="1" kern="1200" spc="-100" baseline="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685783">
                  <a:lnSpc>
                    <a:spcPts val="1400"/>
                  </a:lnSpc>
                  <a:spcBef>
                    <a:spcPts val="0"/>
                  </a:spcBef>
                  <a:defRPr/>
                </a:pPr>
                <a:r>
                  <a:rPr lang="en-US" sz="1200" dirty="0">
                    <a:solidFill>
                      <a:srgbClr val="000000"/>
                    </a:solidFill>
                  </a:rPr>
                  <a:t>Coalition Planning, Administration, and Sustainability</a:t>
                </a:r>
              </a:p>
            </p:txBody>
          </p:sp>
          <p:pic>
            <p:nvPicPr>
              <p:cNvPr id="36" name="Picture 35" descr="A green circle with a gear and arrows around it&#10;&#10;Description automatically generated">
                <a:extLst>
                  <a:ext uri="{FF2B5EF4-FFF2-40B4-BE49-F238E27FC236}">
                    <a16:creationId xmlns:a16="http://schemas.microsoft.com/office/drawing/2014/main" id="{7FE50E5B-5F81-5A2F-DC0B-2B6B5878548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296650" y="2046691"/>
                <a:ext cx="866788" cy="865296"/>
              </a:xfrm>
              <a:prstGeom prst="rect">
                <a:avLst/>
              </a:prstGeom>
            </p:spPr>
          </p:pic>
        </p:grpSp>
        <p:sp>
          <p:nvSpPr>
            <p:cNvPr id="38" name="TextBox 37">
              <a:extLst>
                <a:ext uri="{FF2B5EF4-FFF2-40B4-BE49-F238E27FC236}">
                  <a16:creationId xmlns:a16="http://schemas.microsoft.com/office/drawing/2014/main" id="{D5C82543-C1FC-C8D1-3D72-5D2FF77BADC3}"/>
                </a:ext>
              </a:extLst>
            </p:cNvPr>
            <p:cNvSpPr txBox="1"/>
            <p:nvPr/>
          </p:nvSpPr>
          <p:spPr>
            <a:xfrm>
              <a:off x="2804077" y="1897634"/>
              <a:ext cx="974643" cy="307776"/>
            </a:xfrm>
            <a:prstGeom prst="rect">
              <a:avLst/>
            </a:prstGeom>
            <a:noFill/>
          </p:spPr>
          <p:txBody>
            <a:bodyPr wrap="square" rtlCol="0">
              <a:spAutoFit/>
            </a:bodyPr>
            <a:lstStyle/>
            <a:p>
              <a:pPr defTabSz="685800"/>
              <a:r>
                <a:rPr lang="en-US" sz="900" dirty="0">
                  <a:solidFill>
                    <a:srgbClr val="000000"/>
                  </a:solidFill>
                  <a:latin typeface="Arial" panose="020B0604020202020204"/>
                </a:rPr>
                <a:t>(Plan)</a:t>
              </a:r>
            </a:p>
          </p:txBody>
        </p:sp>
      </p:grpSp>
      <p:grpSp>
        <p:nvGrpSpPr>
          <p:cNvPr id="56" name="Group 55">
            <a:extLst>
              <a:ext uri="{FF2B5EF4-FFF2-40B4-BE49-F238E27FC236}">
                <a16:creationId xmlns:a16="http://schemas.microsoft.com/office/drawing/2014/main" id="{311DAE7A-D16F-2932-D053-B51E0FA38316}"/>
              </a:ext>
            </a:extLst>
          </p:cNvPr>
          <p:cNvGrpSpPr/>
          <p:nvPr/>
        </p:nvGrpSpPr>
        <p:grpSpPr>
          <a:xfrm>
            <a:off x="2592632" y="1361454"/>
            <a:ext cx="2252406" cy="1679767"/>
            <a:chOff x="3416884" y="1862246"/>
            <a:chExt cx="3003208" cy="2239689"/>
          </a:xfrm>
        </p:grpSpPr>
        <p:grpSp>
          <p:nvGrpSpPr>
            <p:cNvPr id="26" name="Group 25">
              <a:extLst>
                <a:ext uri="{FF2B5EF4-FFF2-40B4-BE49-F238E27FC236}">
                  <a16:creationId xmlns:a16="http://schemas.microsoft.com/office/drawing/2014/main" id="{AEF93C56-3DE7-5641-C414-4F5EA3F7B33A}"/>
                </a:ext>
              </a:extLst>
            </p:cNvPr>
            <p:cNvGrpSpPr/>
            <p:nvPr/>
          </p:nvGrpSpPr>
          <p:grpSpPr>
            <a:xfrm>
              <a:off x="3416884" y="1883668"/>
              <a:ext cx="2607733" cy="2218267"/>
              <a:chOff x="6118014" y="1828800"/>
              <a:chExt cx="2607733" cy="2218267"/>
            </a:xfrm>
          </p:grpSpPr>
          <p:sp>
            <p:nvSpPr>
              <p:cNvPr id="33" name="Rectangle 32">
                <a:extLst>
                  <a:ext uri="{FF2B5EF4-FFF2-40B4-BE49-F238E27FC236}">
                    <a16:creationId xmlns:a16="http://schemas.microsoft.com/office/drawing/2014/main" id="{D2C358EB-AD30-E890-EC7C-4C8A8635AA13}"/>
                  </a:ext>
                </a:extLst>
              </p:cNvPr>
              <p:cNvSpPr/>
              <p:nvPr/>
            </p:nvSpPr>
            <p:spPr>
              <a:xfrm>
                <a:off x="6118014" y="1828800"/>
                <a:ext cx="2607733" cy="2218267"/>
              </a:xfrm>
              <a:prstGeom prst="rect">
                <a:avLst/>
              </a:prstGeom>
              <a:ln>
                <a:solidFill>
                  <a:schemeClr val="bg1">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defTabSz="457189">
                  <a:defRPr/>
                </a:pPr>
                <a:endParaRPr lang="en-US" dirty="0">
                  <a:solidFill>
                    <a:srgbClr val="FFFFFF"/>
                  </a:solidFill>
                  <a:latin typeface="Arial" panose="020B0604020202020204"/>
                </a:endParaRPr>
              </a:p>
            </p:txBody>
          </p:sp>
          <p:sp>
            <p:nvSpPr>
              <p:cNvPr id="35" name="Rectangle 34">
                <a:extLst>
                  <a:ext uri="{FF2B5EF4-FFF2-40B4-BE49-F238E27FC236}">
                    <a16:creationId xmlns:a16="http://schemas.microsoft.com/office/drawing/2014/main" id="{F5CD6B41-5867-37B6-AEB4-F9E76D73D8F9}"/>
                  </a:ext>
                </a:extLst>
              </p:cNvPr>
              <p:cNvSpPr/>
              <p:nvPr/>
            </p:nvSpPr>
            <p:spPr>
              <a:xfrm>
                <a:off x="6134948" y="3138607"/>
                <a:ext cx="2574697" cy="895590"/>
              </a:xfrm>
              <a:prstGeom prst="rect">
                <a:avLst/>
              </a:prstGeom>
              <a:solidFill>
                <a:schemeClr val="bg1">
                  <a:lumMod val="85000"/>
                </a:schemeClr>
              </a:solidFill>
              <a:ln>
                <a:solidFill>
                  <a:schemeClr val="bg1">
                    <a:lumMod val="85000"/>
                  </a:schemeClr>
                </a:solidFill>
              </a:ln>
            </p:spPr>
            <p:style>
              <a:lnRef idx="2">
                <a:schemeClr val="dk1"/>
              </a:lnRef>
              <a:fillRef idx="1">
                <a:schemeClr val="lt1"/>
              </a:fillRef>
              <a:effectRef idx="0">
                <a:schemeClr val="dk1"/>
              </a:effectRef>
              <a:fontRef idx="minor">
                <a:schemeClr val="dk1"/>
              </a:fontRef>
            </p:style>
            <p:txBody>
              <a:bodyPr rtlCol="0" anchor="ctr"/>
              <a:lstStyle/>
              <a:p>
                <a:pPr algn="ctr" defTabSz="457189">
                  <a:defRPr/>
                </a:pPr>
                <a:endParaRPr lang="en-US">
                  <a:solidFill>
                    <a:srgbClr val="FFFFFF"/>
                  </a:solidFill>
                  <a:latin typeface="Arial" panose="020B0604020202020204"/>
                </a:endParaRPr>
              </a:p>
            </p:txBody>
          </p:sp>
          <p:sp>
            <p:nvSpPr>
              <p:cNvPr id="37" name="Text Placeholder 3">
                <a:extLst>
                  <a:ext uri="{FF2B5EF4-FFF2-40B4-BE49-F238E27FC236}">
                    <a16:creationId xmlns:a16="http://schemas.microsoft.com/office/drawing/2014/main" id="{0A8ECABA-2857-9ED5-85FE-390EDAF92F14}"/>
                  </a:ext>
                </a:extLst>
              </p:cNvPr>
              <p:cNvSpPr txBox="1">
                <a:spLocks/>
              </p:cNvSpPr>
              <p:nvPr/>
            </p:nvSpPr>
            <p:spPr>
              <a:xfrm>
                <a:off x="6141155" y="3312886"/>
                <a:ext cx="2574697" cy="587659"/>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defTabSz="685783">
                  <a:lnSpc>
                    <a:spcPts val="1400"/>
                  </a:lnSpc>
                  <a:spcBef>
                    <a:spcPts val="0"/>
                  </a:spcBef>
                  <a:buNone/>
                  <a:defRPr/>
                </a:pPr>
                <a:r>
                  <a:rPr lang="en-US" sz="1200" b="1" spc="-30" dirty="0">
                    <a:solidFill>
                      <a:srgbClr val="000000"/>
                    </a:solidFill>
                  </a:rPr>
                  <a:t>Collaborative Coalition of Stakeholders</a:t>
                </a:r>
                <a:endParaRPr lang="en-US" sz="1200" b="1" dirty="0">
                  <a:solidFill>
                    <a:srgbClr val="000000"/>
                  </a:solidFill>
                </a:endParaRPr>
              </a:p>
            </p:txBody>
          </p:sp>
        </p:grpSp>
        <p:sp>
          <p:nvSpPr>
            <p:cNvPr id="44" name="TextBox 43">
              <a:extLst>
                <a:ext uri="{FF2B5EF4-FFF2-40B4-BE49-F238E27FC236}">
                  <a16:creationId xmlns:a16="http://schemas.microsoft.com/office/drawing/2014/main" id="{A9D1A3CE-A58E-3BD4-3288-01EDB323E795}"/>
                </a:ext>
              </a:extLst>
            </p:cNvPr>
            <p:cNvSpPr txBox="1"/>
            <p:nvPr/>
          </p:nvSpPr>
          <p:spPr>
            <a:xfrm>
              <a:off x="5218161" y="1862246"/>
              <a:ext cx="1201931" cy="307776"/>
            </a:xfrm>
            <a:prstGeom prst="rect">
              <a:avLst/>
            </a:prstGeom>
            <a:noFill/>
          </p:spPr>
          <p:txBody>
            <a:bodyPr wrap="square" rtlCol="0">
              <a:spAutoFit/>
            </a:bodyPr>
            <a:lstStyle/>
            <a:p>
              <a:pPr defTabSz="685800"/>
              <a:r>
                <a:rPr lang="en-US" sz="900" dirty="0">
                  <a:solidFill>
                    <a:srgbClr val="000000"/>
                  </a:solidFill>
                  <a:latin typeface="Arial" panose="020B0604020202020204"/>
                </a:rPr>
                <a:t>(Connect)</a:t>
              </a:r>
            </a:p>
          </p:txBody>
        </p:sp>
      </p:grpSp>
      <p:grpSp>
        <p:nvGrpSpPr>
          <p:cNvPr id="57" name="Group 56">
            <a:extLst>
              <a:ext uri="{FF2B5EF4-FFF2-40B4-BE49-F238E27FC236}">
                <a16:creationId xmlns:a16="http://schemas.microsoft.com/office/drawing/2014/main" id="{BD3E8F31-CDF5-15A1-F9E3-E07685EB40D2}"/>
              </a:ext>
            </a:extLst>
          </p:cNvPr>
          <p:cNvGrpSpPr/>
          <p:nvPr/>
        </p:nvGrpSpPr>
        <p:grpSpPr>
          <a:xfrm>
            <a:off x="4629150" y="1369227"/>
            <a:ext cx="2239345" cy="1671994"/>
            <a:chOff x="6191277" y="1892073"/>
            <a:chExt cx="2985793" cy="2229325"/>
          </a:xfrm>
        </p:grpSpPr>
        <p:grpSp>
          <p:nvGrpSpPr>
            <p:cNvPr id="39" name="Group 38">
              <a:extLst>
                <a:ext uri="{FF2B5EF4-FFF2-40B4-BE49-F238E27FC236}">
                  <a16:creationId xmlns:a16="http://schemas.microsoft.com/office/drawing/2014/main" id="{E172D8B3-6B80-71E8-F461-0A749CC8224B}"/>
                </a:ext>
              </a:extLst>
            </p:cNvPr>
            <p:cNvGrpSpPr/>
            <p:nvPr/>
          </p:nvGrpSpPr>
          <p:grpSpPr>
            <a:xfrm>
              <a:off x="6191277" y="1903131"/>
              <a:ext cx="2613683" cy="2218267"/>
              <a:chOff x="671863" y="4167912"/>
              <a:chExt cx="2613683" cy="2218267"/>
            </a:xfrm>
          </p:grpSpPr>
          <p:sp>
            <p:nvSpPr>
              <p:cNvPr id="3" name="Rectangle 2">
                <a:extLst>
                  <a:ext uri="{FF2B5EF4-FFF2-40B4-BE49-F238E27FC236}">
                    <a16:creationId xmlns:a16="http://schemas.microsoft.com/office/drawing/2014/main" id="{759CEE3E-3BE7-83E0-D1DB-51A9E2CD2819}"/>
                  </a:ext>
                </a:extLst>
              </p:cNvPr>
              <p:cNvSpPr/>
              <p:nvPr/>
            </p:nvSpPr>
            <p:spPr>
              <a:xfrm>
                <a:off x="677813" y="4167912"/>
                <a:ext cx="2607733" cy="2218267"/>
              </a:xfrm>
              <a:prstGeom prst="rect">
                <a:avLst/>
              </a:prstGeom>
              <a:solidFill>
                <a:schemeClr val="bg1"/>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srgbClr val="FFFFFF"/>
                  </a:solidFill>
                  <a:latin typeface="Arial" panose="020B0604020202020204"/>
                </a:endParaRPr>
              </a:p>
            </p:txBody>
          </p:sp>
          <p:sp>
            <p:nvSpPr>
              <p:cNvPr id="28" name="Rectangle 27">
                <a:extLst>
                  <a:ext uri="{FF2B5EF4-FFF2-40B4-BE49-F238E27FC236}">
                    <a16:creationId xmlns:a16="http://schemas.microsoft.com/office/drawing/2014/main" id="{75494EE8-62CD-9F0D-BD71-5CFA47710E5B}"/>
                  </a:ext>
                </a:extLst>
              </p:cNvPr>
              <p:cNvSpPr/>
              <p:nvPr/>
            </p:nvSpPr>
            <p:spPr>
              <a:xfrm>
                <a:off x="671863" y="5453263"/>
                <a:ext cx="2607733" cy="932916"/>
              </a:xfrm>
              <a:prstGeom prst="rect">
                <a:avLst/>
              </a:prstGeom>
              <a:solidFill>
                <a:schemeClr val="accent3">
                  <a:alpha val="4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srgbClr val="FFFFFF"/>
                  </a:solidFill>
                  <a:latin typeface="Arial" panose="020B0604020202020204"/>
                </a:endParaRPr>
              </a:p>
            </p:txBody>
          </p:sp>
          <p:sp>
            <p:nvSpPr>
              <p:cNvPr id="30" name="Text Placeholder 7">
                <a:extLst>
                  <a:ext uri="{FF2B5EF4-FFF2-40B4-BE49-F238E27FC236}">
                    <a16:creationId xmlns:a16="http://schemas.microsoft.com/office/drawing/2014/main" id="{59D0DFC4-6112-C5A5-661B-6DD9E01ADA7D}"/>
                  </a:ext>
                </a:extLst>
              </p:cNvPr>
              <p:cNvSpPr txBox="1">
                <a:spLocks/>
              </p:cNvSpPr>
              <p:nvPr/>
            </p:nvSpPr>
            <p:spPr>
              <a:xfrm>
                <a:off x="683458" y="5571672"/>
                <a:ext cx="2540000" cy="418229"/>
              </a:xfrm>
              <a:prstGeom prst="rect">
                <a:avLst/>
              </a:prstGeom>
            </p:spPr>
            <p:txBody>
              <a:bodyPr vert="horz" lIns="0" tIns="0" rIns="0" bIns="0" rtlCol="0">
                <a:noAutofit/>
              </a:bodyPr>
              <a:lstStyle>
                <a:lvl1pPr marL="0" indent="0" algn="ctr" defTabSz="685800" rtl="0" eaLnBrk="1" latinLnBrk="0" hangingPunct="1">
                  <a:lnSpc>
                    <a:spcPct val="90000"/>
                  </a:lnSpc>
                  <a:spcBef>
                    <a:spcPts val="750"/>
                  </a:spcBef>
                  <a:buFont typeface="Arial" panose="020B0604020202020204" pitchFamily="34" charset="0"/>
                  <a:buNone/>
                  <a:defRPr sz="1400" b="1" kern="1200" spc="-30" baseline="0">
                    <a:solidFill>
                      <a:schemeClr val="tx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 typeface="Arial" panose="020B0604020202020204" pitchFamily="34" charset="0"/>
                  <a:buNone/>
                  <a:defRPr sz="1800" b="1" kern="1200" spc="-100" baseline="0">
                    <a:solidFill>
                      <a:schemeClr val="tx1"/>
                    </a:solidFill>
                    <a:latin typeface="Arial" panose="020B0604020202020204" pitchFamily="34" charset="0"/>
                    <a:ea typeface="+mn-ea"/>
                    <a:cs typeface="Arial" panose="020B0604020202020204" pitchFamily="34" charset="0"/>
                  </a:defRPr>
                </a:lvl2pPr>
                <a:lvl3pPr marL="685800" indent="0" algn="l" defTabSz="685800" rtl="0" eaLnBrk="1" latinLnBrk="0" hangingPunct="1">
                  <a:lnSpc>
                    <a:spcPct val="90000"/>
                  </a:lnSpc>
                  <a:spcBef>
                    <a:spcPts val="375"/>
                  </a:spcBef>
                  <a:buFont typeface="Arial" panose="020B0604020202020204" pitchFamily="34" charset="0"/>
                  <a:buNone/>
                  <a:defRPr sz="1500" b="1" kern="1200" spc="-100" baseline="0">
                    <a:solidFill>
                      <a:schemeClr val="tx1"/>
                    </a:solidFill>
                    <a:latin typeface="Arial" panose="020B0604020202020204" pitchFamily="34" charset="0"/>
                    <a:ea typeface="+mn-ea"/>
                    <a:cs typeface="Arial" panose="020B0604020202020204" pitchFamily="34" charset="0"/>
                  </a:defRPr>
                </a:lvl3pPr>
                <a:lvl4pPr marL="1028700" indent="0" algn="l" defTabSz="685800" rtl="0" eaLnBrk="1" latinLnBrk="0" hangingPunct="1">
                  <a:lnSpc>
                    <a:spcPct val="90000"/>
                  </a:lnSpc>
                  <a:spcBef>
                    <a:spcPts val="375"/>
                  </a:spcBef>
                  <a:buFont typeface="Arial" panose="020B0604020202020204" pitchFamily="34" charset="0"/>
                  <a:buNone/>
                  <a:defRPr sz="1350" b="1" kern="1200" spc="-100" baseline="0">
                    <a:solidFill>
                      <a:schemeClr val="tx1"/>
                    </a:solidFill>
                    <a:latin typeface="Arial" panose="020B0604020202020204" pitchFamily="34" charset="0"/>
                    <a:ea typeface="+mn-ea"/>
                    <a:cs typeface="Arial" panose="020B0604020202020204" pitchFamily="34" charset="0"/>
                  </a:defRPr>
                </a:lvl4pPr>
                <a:lvl5pPr marL="1371600" indent="0" algn="l" defTabSz="685800" rtl="0" eaLnBrk="1" latinLnBrk="0" hangingPunct="1">
                  <a:lnSpc>
                    <a:spcPct val="90000"/>
                  </a:lnSpc>
                  <a:spcBef>
                    <a:spcPts val="375"/>
                  </a:spcBef>
                  <a:buFont typeface="Arial" panose="020B0604020202020204" pitchFamily="34" charset="0"/>
                  <a:buNone/>
                  <a:defRPr sz="1350" b="1" kern="1200" spc="-100" baseline="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685783">
                  <a:lnSpc>
                    <a:spcPts val="1400"/>
                  </a:lnSpc>
                  <a:spcBef>
                    <a:spcPts val="0"/>
                  </a:spcBef>
                  <a:defRPr/>
                </a:pPr>
                <a:r>
                  <a:rPr lang="en-US" sz="1200" dirty="0">
                    <a:solidFill>
                      <a:srgbClr val="000000"/>
                    </a:solidFill>
                  </a:rPr>
                  <a:t>Community </a:t>
                </a:r>
              </a:p>
              <a:p>
                <a:pPr defTabSz="685783">
                  <a:lnSpc>
                    <a:spcPts val="1400"/>
                  </a:lnSpc>
                  <a:spcBef>
                    <a:spcPts val="0"/>
                  </a:spcBef>
                  <a:defRPr/>
                </a:pPr>
                <a:r>
                  <a:rPr lang="en-US" sz="1200" dirty="0">
                    <a:solidFill>
                      <a:srgbClr val="000000"/>
                    </a:solidFill>
                  </a:rPr>
                  <a:t>Outreach and Engagement</a:t>
                </a:r>
              </a:p>
            </p:txBody>
          </p:sp>
          <p:pic>
            <p:nvPicPr>
              <p:cNvPr id="31" name="Picture 30" descr="A group of people holding hands&#10;&#10;Description automatically generated">
                <a:extLst>
                  <a:ext uri="{FF2B5EF4-FFF2-40B4-BE49-F238E27FC236}">
                    <a16:creationId xmlns:a16="http://schemas.microsoft.com/office/drawing/2014/main" id="{9C0430E6-C9EF-AE56-E420-AE24E9F7CDA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380593" y="4265527"/>
                <a:ext cx="1065599" cy="1099607"/>
              </a:xfrm>
              <a:prstGeom prst="rect">
                <a:avLst/>
              </a:prstGeom>
            </p:spPr>
          </p:pic>
        </p:grpSp>
        <p:sp>
          <p:nvSpPr>
            <p:cNvPr id="45" name="TextBox 44">
              <a:extLst>
                <a:ext uri="{FF2B5EF4-FFF2-40B4-BE49-F238E27FC236}">
                  <a16:creationId xmlns:a16="http://schemas.microsoft.com/office/drawing/2014/main" id="{80BDE7F6-CC6E-A889-91F4-7F84DD67CE6D}"/>
                </a:ext>
              </a:extLst>
            </p:cNvPr>
            <p:cNvSpPr txBox="1"/>
            <p:nvPr/>
          </p:nvSpPr>
          <p:spPr>
            <a:xfrm>
              <a:off x="7975139" y="1892073"/>
              <a:ext cx="1201931" cy="307776"/>
            </a:xfrm>
            <a:prstGeom prst="rect">
              <a:avLst/>
            </a:prstGeom>
            <a:noFill/>
          </p:spPr>
          <p:txBody>
            <a:bodyPr wrap="square" rtlCol="0">
              <a:spAutoFit/>
            </a:bodyPr>
            <a:lstStyle/>
            <a:p>
              <a:pPr defTabSz="685800"/>
              <a:r>
                <a:rPr lang="en-US" sz="900" dirty="0">
                  <a:solidFill>
                    <a:srgbClr val="000000"/>
                  </a:solidFill>
                  <a:latin typeface="Arial" panose="020B0604020202020204"/>
                </a:rPr>
                <a:t>(Connect)</a:t>
              </a:r>
            </a:p>
          </p:txBody>
        </p:sp>
      </p:grpSp>
      <p:grpSp>
        <p:nvGrpSpPr>
          <p:cNvPr id="58" name="Group 57">
            <a:extLst>
              <a:ext uri="{FF2B5EF4-FFF2-40B4-BE49-F238E27FC236}">
                <a16:creationId xmlns:a16="http://schemas.microsoft.com/office/drawing/2014/main" id="{477B0E83-ED2C-167D-8AD6-155BC6CA3F43}"/>
              </a:ext>
            </a:extLst>
          </p:cNvPr>
          <p:cNvGrpSpPr/>
          <p:nvPr/>
        </p:nvGrpSpPr>
        <p:grpSpPr>
          <a:xfrm>
            <a:off x="6661123" y="1348484"/>
            <a:ext cx="2366318" cy="1688591"/>
            <a:chOff x="8881497" y="1836079"/>
            <a:chExt cx="3155090" cy="2251454"/>
          </a:xfrm>
        </p:grpSpPr>
        <p:grpSp>
          <p:nvGrpSpPr>
            <p:cNvPr id="29" name="Group 28">
              <a:extLst>
                <a:ext uri="{FF2B5EF4-FFF2-40B4-BE49-F238E27FC236}">
                  <a16:creationId xmlns:a16="http://schemas.microsoft.com/office/drawing/2014/main" id="{7BAB8005-F824-8FD1-AC33-6382162BF575}"/>
                </a:ext>
              </a:extLst>
            </p:cNvPr>
            <p:cNvGrpSpPr/>
            <p:nvPr/>
          </p:nvGrpSpPr>
          <p:grpSpPr>
            <a:xfrm>
              <a:off x="8881497" y="1869266"/>
              <a:ext cx="2624667" cy="2218267"/>
              <a:chOff x="8899144" y="1828800"/>
              <a:chExt cx="2624667" cy="2218267"/>
            </a:xfrm>
          </p:grpSpPr>
          <p:sp>
            <p:nvSpPr>
              <p:cNvPr id="15" name="Rectangle 14">
                <a:extLst>
                  <a:ext uri="{FF2B5EF4-FFF2-40B4-BE49-F238E27FC236}">
                    <a16:creationId xmlns:a16="http://schemas.microsoft.com/office/drawing/2014/main" id="{59AEA6F5-4AD3-B6F2-8CE8-EB0891B2FE25}"/>
                  </a:ext>
                </a:extLst>
              </p:cNvPr>
              <p:cNvSpPr/>
              <p:nvPr/>
            </p:nvSpPr>
            <p:spPr>
              <a:xfrm>
                <a:off x="8916078" y="1828800"/>
                <a:ext cx="2607733" cy="2218267"/>
              </a:xfrm>
              <a:prstGeom prst="rect">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srgbClr val="FFFFFF"/>
                  </a:solidFill>
                  <a:latin typeface="Arial" panose="020B0604020202020204"/>
                </a:endParaRPr>
              </a:p>
            </p:txBody>
          </p:sp>
          <p:sp>
            <p:nvSpPr>
              <p:cNvPr id="8" name="Rectangle 7">
                <a:extLst>
                  <a:ext uri="{FF2B5EF4-FFF2-40B4-BE49-F238E27FC236}">
                    <a16:creationId xmlns:a16="http://schemas.microsoft.com/office/drawing/2014/main" id="{BA292C1F-EF5F-A792-AE84-895584329750}"/>
                  </a:ext>
                </a:extLst>
              </p:cNvPr>
              <p:cNvSpPr/>
              <p:nvPr/>
            </p:nvSpPr>
            <p:spPr>
              <a:xfrm>
                <a:off x="8899144" y="3114151"/>
                <a:ext cx="2607733" cy="932916"/>
              </a:xfrm>
              <a:prstGeom prst="rect">
                <a:avLst/>
              </a:prstGeom>
              <a:solidFill>
                <a:srgbClr val="8DC63F">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srgbClr val="FFFFFF"/>
                  </a:solidFill>
                  <a:latin typeface="Arial" panose="020B0604020202020204"/>
                </a:endParaRPr>
              </a:p>
            </p:txBody>
          </p:sp>
          <p:sp>
            <p:nvSpPr>
              <p:cNvPr id="20" name="Text Placeholder 3">
                <a:extLst>
                  <a:ext uri="{FF2B5EF4-FFF2-40B4-BE49-F238E27FC236}">
                    <a16:creationId xmlns:a16="http://schemas.microsoft.com/office/drawing/2014/main" id="{AA639CB5-41F7-5637-F0DD-62099D070811}"/>
                  </a:ext>
                </a:extLst>
              </p:cNvPr>
              <p:cNvSpPr txBox="1">
                <a:spLocks/>
              </p:cNvSpPr>
              <p:nvPr/>
            </p:nvSpPr>
            <p:spPr>
              <a:xfrm>
                <a:off x="8949114" y="3206884"/>
                <a:ext cx="2574697" cy="809775"/>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defTabSz="685783">
                  <a:lnSpc>
                    <a:spcPts val="1400"/>
                  </a:lnSpc>
                  <a:spcBef>
                    <a:spcPts val="0"/>
                  </a:spcBef>
                  <a:buNone/>
                  <a:defRPr/>
                </a:pPr>
                <a:r>
                  <a:rPr lang="en-US" sz="1200" b="1" spc="-30" dirty="0">
                    <a:solidFill>
                      <a:srgbClr val="000000"/>
                    </a:solidFill>
                  </a:rPr>
                  <a:t>Share Clean Transportation Expertise with Stakeholders</a:t>
                </a:r>
                <a:endParaRPr lang="en-US" sz="1200" b="1" dirty="0">
                  <a:solidFill>
                    <a:srgbClr val="000000"/>
                  </a:solidFill>
                </a:endParaRPr>
              </a:p>
            </p:txBody>
          </p:sp>
          <p:pic>
            <p:nvPicPr>
              <p:cNvPr id="2" name="Picture 1" descr="A close-up of a car&#10;&#10;Description automatically generated">
                <a:extLst>
                  <a:ext uri="{FF2B5EF4-FFF2-40B4-BE49-F238E27FC236}">
                    <a16:creationId xmlns:a16="http://schemas.microsoft.com/office/drawing/2014/main" id="{3E669184-0FBA-9BDC-CFB7-883901E5F028}"/>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552013" y="2081439"/>
                <a:ext cx="1335863" cy="965541"/>
              </a:xfrm>
              <a:prstGeom prst="rect">
                <a:avLst/>
              </a:prstGeom>
            </p:spPr>
          </p:pic>
        </p:grpSp>
        <p:sp>
          <p:nvSpPr>
            <p:cNvPr id="46" name="TextBox 45">
              <a:extLst>
                <a:ext uri="{FF2B5EF4-FFF2-40B4-BE49-F238E27FC236}">
                  <a16:creationId xmlns:a16="http://schemas.microsoft.com/office/drawing/2014/main" id="{B1AFD6FA-F08A-63AB-8DDC-1BA4B16D54BD}"/>
                </a:ext>
              </a:extLst>
            </p:cNvPr>
            <p:cNvSpPr txBox="1"/>
            <p:nvPr/>
          </p:nvSpPr>
          <p:spPr>
            <a:xfrm>
              <a:off x="10834657" y="1836079"/>
              <a:ext cx="1201930" cy="307776"/>
            </a:xfrm>
            <a:prstGeom prst="rect">
              <a:avLst/>
            </a:prstGeom>
            <a:noFill/>
          </p:spPr>
          <p:txBody>
            <a:bodyPr wrap="square" rtlCol="0">
              <a:spAutoFit/>
            </a:bodyPr>
            <a:lstStyle/>
            <a:p>
              <a:pPr defTabSz="685800"/>
              <a:r>
                <a:rPr lang="en-US" sz="900" dirty="0">
                  <a:solidFill>
                    <a:srgbClr val="000000"/>
                  </a:solidFill>
                  <a:latin typeface="Arial" panose="020B0604020202020204"/>
                </a:rPr>
                <a:t>(Inform)</a:t>
              </a:r>
            </a:p>
          </p:txBody>
        </p:sp>
      </p:grpSp>
      <p:grpSp>
        <p:nvGrpSpPr>
          <p:cNvPr id="54" name="Group 53">
            <a:extLst>
              <a:ext uri="{FF2B5EF4-FFF2-40B4-BE49-F238E27FC236}">
                <a16:creationId xmlns:a16="http://schemas.microsoft.com/office/drawing/2014/main" id="{0A482A1F-F22F-FEEB-3F26-A5358ECF6B07}"/>
              </a:ext>
            </a:extLst>
          </p:cNvPr>
          <p:cNvGrpSpPr/>
          <p:nvPr/>
        </p:nvGrpSpPr>
        <p:grpSpPr>
          <a:xfrm>
            <a:off x="4629150" y="3064424"/>
            <a:ext cx="2330706" cy="1692014"/>
            <a:chOff x="704033" y="4140972"/>
            <a:chExt cx="3107608" cy="2256019"/>
          </a:xfrm>
        </p:grpSpPr>
        <p:grpSp>
          <p:nvGrpSpPr>
            <p:cNvPr id="11" name="Group 10">
              <a:extLst>
                <a:ext uri="{FF2B5EF4-FFF2-40B4-BE49-F238E27FC236}">
                  <a16:creationId xmlns:a16="http://schemas.microsoft.com/office/drawing/2014/main" id="{D6FB9162-15A4-BD43-912B-ABB36F26D410}"/>
                </a:ext>
              </a:extLst>
            </p:cNvPr>
            <p:cNvGrpSpPr/>
            <p:nvPr/>
          </p:nvGrpSpPr>
          <p:grpSpPr>
            <a:xfrm>
              <a:off x="704033" y="4178724"/>
              <a:ext cx="2613682" cy="2218267"/>
              <a:chOff x="688318" y="1828800"/>
              <a:chExt cx="2613682" cy="2218267"/>
            </a:xfrm>
          </p:grpSpPr>
          <p:sp>
            <p:nvSpPr>
              <p:cNvPr id="19" name="Rectangle 18">
                <a:extLst>
                  <a:ext uri="{FF2B5EF4-FFF2-40B4-BE49-F238E27FC236}">
                    <a16:creationId xmlns:a16="http://schemas.microsoft.com/office/drawing/2014/main" id="{603C41E9-8088-0754-4521-6026421E66E8}"/>
                  </a:ext>
                </a:extLst>
              </p:cNvPr>
              <p:cNvSpPr/>
              <p:nvPr/>
            </p:nvSpPr>
            <p:spPr>
              <a:xfrm>
                <a:off x="694267" y="1828800"/>
                <a:ext cx="2607733" cy="2218267"/>
              </a:xfrm>
              <a:prstGeom prst="rect">
                <a:avLst/>
              </a:prstGeom>
              <a:solidFill>
                <a:schemeClr val="bg1"/>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srgbClr val="FFFFFF"/>
                  </a:solidFill>
                  <a:latin typeface="Arial" panose="020B0604020202020204"/>
                </a:endParaRPr>
              </a:p>
            </p:txBody>
          </p:sp>
          <p:sp>
            <p:nvSpPr>
              <p:cNvPr id="12" name="Rectangle 11">
                <a:extLst>
                  <a:ext uri="{FF2B5EF4-FFF2-40B4-BE49-F238E27FC236}">
                    <a16:creationId xmlns:a16="http://schemas.microsoft.com/office/drawing/2014/main" id="{2E24AFA2-3DB8-42A8-1891-50BAFE48B8D8}"/>
                  </a:ext>
                </a:extLst>
              </p:cNvPr>
              <p:cNvSpPr/>
              <p:nvPr/>
            </p:nvSpPr>
            <p:spPr>
              <a:xfrm>
                <a:off x="688318" y="3114151"/>
                <a:ext cx="2607733" cy="932916"/>
              </a:xfrm>
              <a:prstGeom prst="rect">
                <a:avLst/>
              </a:prstGeom>
              <a:solidFill>
                <a:schemeClr val="accent5">
                  <a:alpha val="4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srgbClr val="FFFFFF"/>
                  </a:solidFill>
                  <a:latin typeface="Arial" panose="020B0604020202020204"/>
                </a:endParaRPr>
              </a:p>
            </p:txBody>
          </p:sp>
          <p:sp>
            <p:nvSpPr>
              <p:cNvPr id="24" name="Text Placeholder 3">
                <a:extLst>
                  <a:ext uri="{FF2B5EF4-FFF2-40B4-BE49-F238E27FC236}">
                    <a16:creationId xmlns:a16="http://schemas.microsoft.com/office/drawing/2014/main" id="{733D173E-54DB-FEAA-A677-4ACAD94752FF}"/>
                  </a:ext>
                </a:extLst>
              </p:cNvPr>
              <p:cNvSpPr txBox="1">
                <a:spLocks/>
              </p:cNvSpPr>
              <p:nvPr/>
            </p:nvSpPr>
            <p:spPr>
              <a:xfrm>
                <a:off x="812800" y="3312886"/>
                <a:ext cx="2455333" cy="541103"/>
              </a:xfrm>
              <a:prstGeom prst="rect">
                <a:avLst/>
              </a:prstGeom>
            </p:spPr>
            <p:txBody>
              <a:bodyPr vert="horz" lIns="0" tIns="0" rIns="0" bIns="0" rtlCol="0">
                <a:noAutofit/>
              </a:bodyPr>
              <a:lstStyle>
                <a:lvl1pPr marL="0" indent="0" algn="ctr" defTabSz="685800" rtl="0" eaLnBrk="1" latinLnBrk="0" hangingPunct="1">
                  <a:lnSpc>
                    <a:spcPct val="90000"/>
                  </a:lnSpc>
                  <a:spcBef>
                    <a:spcPts val="750"/>
                  </a:spcBef>
                  <a:buFont typeface="Arial" panose="020B0604020202020204" pitchFamily="34" charset="0"/>
                  <a:buNone/>
                  <a:defRPr sz="1400" b="1" kern="1200" spc="-30" baseline="0">
                    <a:solidFill>
                      <a:schemeClr val="tx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 typeface="Arial" panose="020B0604020202020204" pitchFamily="34" charset="0"/>
                  <a:buNone/>
                  <a:defRPr sz="1800" b="1" kern="1200" spc="-100" baseline="0">
                    <a:solidFill>
                      <a:schemeClr val="tx1"/>
                    </a:solidFill>
                    <a:latin typeface="Arial" panose="020B0604020202020204" pitchFamily="34" charset="0"/>
                    <a:ea typeface="+mn-ea"/>
                    <a:cs typeface="Arial" panose="020B0604020202020204" pitchFamily="34" charset="0"/>
                  </a:defRPr>
                </a:lvl2pPr>
                <a:lvl3pPr marL="685800" indent="0" algn="l" defTabSz="685800" rtl="0" eaLnBrk="1" latinLnBrk="0" hangingPunct="1">
                  <a:lnSpc>
                    <a:spcPct val="90000"/>
                  </a:lnSpc>
                  <a:spcBef>
                    <a:spcPts val="375"/>
                  </a:spcBef>
                  <a:buFont typeface="Arial" panose="020B0604020202020204" pitchFamily="34" charset="0"/>
                  <a:buNone/>
                  <a:defRPr sz="1500" b="1" kern="1200" spc="-100" baseline="0">
                    <a:solidFill>
                      <a:schemeClr val="tx1"/>
                    </a:solidFill>
                    <a:latin typeface="Arial" panose="020B0604020202020204" pitchFamily="34" charset="0"/>
                    <a:ea typeface="+mn-ea"/>
                    <a:cs typeface="Arial" panose="020B0604020202020204" pitchFamily="34" charset="0"/>
                  </a:defRPr>
                </a:lvl3pPr>
                <a:lvl4pPr marL="1028700" indent="0" algn="l" defTabSz="685800" rtl="0" eaLnBrk="1" latinLnBrk="0" hangingPunct="1">
                  <a:lnSpc>
                    <a:spcPct val="90000"/>
                  </a:lnSpc>
                  <a:spcBef>
                    <a:spcPts val="375"/>
                  </a:spcBef>
                  <a:buFont typeface="Arial" panose="020B0604020202020204" pitchFamily="34" charset="0"/>
                  <a:buNone/>
                  <a:defRPr sz="1350" b="1" kern="1200" spc="-100" baseline="0">
                    <a:solidFill>
                      <a:schemeClr val="tx1"/>
                    </a:solidFill>
                    <a:latin typeface="Arial" panose="020B0604020202020204" pitchFamily="34" charset="0"/>
                    <a:ea typeface="+mn-ea"/>
                    <a:cs typeface="Arial" panose="020B0604020202020204" pitchFamily="34" charset="0"/>
                  </a:defRPr>
                </a:lvl4pPr>
                <a:lvl5pPr marL="1371600" indent="0" algn="l" defTabSz="685800" rtl="0" eaLnBrk="1" latinLnBrk="0" hangingPunct="1">
                  <a:lnSpc>
                    <a:spcPct val="90000"/>
                  </a:lnSpc>
                  <a:spcBef>
                    <a:spcPts val="375"/>
                  </a:spcBef>
                  <a:buFont typeface="Arial" panose="020B0604020202020204" pitchFamily="34" charset="0"/>
                  <a:buNone/>
                  <a:defRPr sz="1350" b="1" kern="1200" spc="-100" baseline="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685783">
                  <a:lnSpc>
                    <a:spcPts val="1400"/>
                  </a:lnSpc>
                  <a:spcBef>
                    <a:spcPts val="0"/>
                  </a:spcBef>
                  <a:defRPr/>
                </a:pPr>
                <a:r>
                  <a:rPr lang="en-US" sz="1200" dirty="0">
                    <a:solidFill>
                      <a:srgbClr val="000000"/>
                    </a:solidFill>
                  </a:rPr>
                  <a:t>Vehicle and Infrastructure Technology Deployment</a:t>
                </a:r>
              </a:p>
            </p:txBody>
          </p:sp>
          <p:pic>
            <p:nvPicPr>
              <p:cNvPr id="1028" name="Picture 4" descr="Set of different kind of cars and trucks isolated on white background ...">
                <a:extLst>
                  <a:ext uri="{FF2B5EF4-FFF2-40B4-BE49-F238E27FC236}">
                    <a16:creationId xmlns:a16="http://schemas.microsoft.com/office/drawing/2014/main" id="{DCE7B8C2-9366-F120-2202-3319B8FF24B1}"/>
                  </a:ext>
                </a:extLst>
              </p:cNvPr>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1317986" y="1910604"/>
                <a:ext cx="1369713" cy="1201048"/>
              </a:xfrm>
              <a:prstGeom prst="rect">
                <a:avLst/>
              </a:prstGeom>
              <a:noFill/>
              <a:extLst>
                <a:ext uri="{909E8E84-426E-40DD-AFC4-6F175D3DCCD1}">
                  <a14:hiddenFill xmlns:a14="http://schemas.microsoft.com/office/drawing/2010/main">
                    <a:solidFill>
                      <a:srgbClr val="FFFFFF"/>
                    </a:solidFill>
                  </a14:hiddenFill>
                </a:ext>
              </a:extLst>
            </p:spPr>
          </p:pic>
        </p:grpSp>
        <p:sp>
          <p:nvSpPr>
            <p:cNvPr id="47" name="TextBox 46">
              <a:extLst>
                <a:ext uri="{FF2B5EF4-FFF2-40B4-BE49-F238E27FC236}">
                  <a16:creationId xmlns:a16="http://schemas.microsoft.com/office/drawing/2014/main" id="{78C56202-45F8-6779-91FD-50E16D036F4F}"/>
                </a:ext>
              </a:extLst>
            </p:cNvPr>
            <p:cNvSpPr txBox="1"/>
            <p:nvPr/>
          </p:nvSpPr>
          <p:spPr>
            <a:xfrm>
              <a:off x="2609710" y="4140972"/>
              <a:ext cx="1201931" cy="307776"/>
            </a:xfrm>
            <a:prstGeom prst="rect">
              <a:avLst/>
            </a:prstGeom>
            <a:noFill/>
          </p:spPr>
          <p:txBody>
            <a:bodyPr wrap="square" rtlCol="0">
              <a:spAutoFit/>
            </a:bodyPr>
            <a:lstStyle/>
            <a:p>
              <a:pPr defTabSz="685800"/>
              <a:r>
                <a:rPr lang="en-US" sz="900" dirty="0">
                  <a:solidFill>
                    <a:srgbClr val="000000"/>
                  </a:solidFill>
                  <a:latin typeface="Arial" panose="020B0604020202020204"/>
                </a:rPr>
                <a:t>(Deploy)</a:t>
              </a:r>
            </a:p>
          </p:txBody>
        </p:sp>
      </p:grpSp>
      <p:grpSp>
        <p:nvGrpSpPr>
          <p:cNvPr id="53" name="Group 52">
            <a:extLst>
              <a:ext uri="{FF2B5EF4-FFF2-40B4-BE49-F238E27FC236}">
                <a16:creationId xmlns:a16="http://schemas.microsoft.com/office/drawing/2014/main" id="{4F436DC5-5668-685E-FBAF-E927CFC166BB}"/>
              </a:ext>
            </a:extLst>
          </p:cNvPr>
          <p:cNvGrpSpPr/>
          <p:nvPr/>
        </p:nvGrpSpPr>
        <p:grpSpPr>
          <a:xfrm>
            <a:off x="545944" y="3090892"/>
            <a:ext cx="2361299" cy="1676372"/>
            <a:chOff x="3402381" y="4148704"/>
            <a:chExt cx="3148399" cy="2235163"/>
          </a:xfrm>
        </p:grpSpPr>
        <p:grpSp>
          <p:nvGrpSpPr>
            <p:cNvPr id="42" name="Group 41">
              <a:extLst>
                <a:ext uri="{FF2B5EF4-FFF2-40B4-BE49-F238E27FC236}">
                  <a16:creationId xmlns:a16="http://schemas.microsoft.com/office/drawing/2014/main" id="{69E798BD-5A94-21FE-FF8A-D1734BCE634D}"/>
                </a:ext>
              </a:extLst>
            </p:cNvPr>
            <p:cNvGrpSpPr/>
            <p:nvPr/>
          </p:nvGrpSpPr>
          <p:grpSpPr>
            <a:xfrm>
              <a:off x="3402381" y="4165600"/>
              <a:ext cx="2672950" cy="2218267"/>
              <a:chOff x="6127643" y="4165600"/>
              <a:chExt cx="2672950" cy="2218267"/>
            </a:xfrm>
          </p:grpSpPr>
          <p:sp>
            <p:nvSpPr>
              <p:cNvPr id="13" name="Rectangle 12">
                <a:extLst>
                  <a:ext uri="{FF2B5EF4-FFF2-40B4-BE49-F238E27FC236}">
                    <a16:creationId xmlns:a16="http://schemas.microsoft.com/office/drawing/2014/main" id="{1D630383-5BCF-CD30-CAED-28FE105EFCBA}"/>
                  </a:ext>
                </a:extLst>
              </p:cNvPr>
              <p:cNvSpPr/>
              <p:nvPr/>
            </p:nvSpPr>
            <p:spPr>
              <a:xfrm>
                <a:off x="6133592" y="4165600"/>
                <a:ext cx="2607733" cy="2218267"/>
              </a:xfrm>
              <a:prstGeom prst="rect">
                <a:avLst/>
              </a:prstGeom>
              <a:solidFill>
                <a:schemeClr val="bg1"/>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srgbClr val="FFFFFF"/>
                  </a:solidFill>
                  <a:latin typeface="Arial" panose="020B0604020202020204"/>
                </a:endParaRPr>
              </a:p>
            </p:txBody>
          </p:sp>
          <p:sp>
            <p:nvSpPr>
              <p:cNvPr id="6" name="Rectangle 5">
                <a:extLst>
                  <a:ext uri="{FF2B5EF4-FFF2-40B4-BE49-F238E27FC236}">
                    <a16:creationId xmlns:a16="http://schemas.microsoft.com/office/drawing/2014/main" id="{E12482AC-9FF5-B77D-433C-2D8937F1DEEE}"/>
                  </a:ext>
                </a:extLst>
              </p:cNvPr>
              <p:cNvSpPr/>
              <p:nvPr/>
            </p:nvSpPr>
            <p:spPr>
              <a:xfrm>
                <a:off x="6127643" y="5450951"/>
                <a:ext cx="2607733" cy="932916"/>
              </a:xfrm>
              <a:prstGeom prst="rect">
                <a:avLst/>
              </a:prstGeom>
              <a:solidFill>
                <a:srgbClr val="FFD60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srgbClr val="FFFFFF"/>
                  </a:solidFill>
                  <a:latin typeface="Arial" panose="020B0604020202020204"/>
                </a:endParaRPr>
              </a:p>
            </p:txBody>
          </p:sp>
          <p:sp>
            <p:nvSpPr>
              <p:cNvPr id="22" name="Text Placeholder 7">
                <a:extLst>
                  <a:ext uri="{FF2B5EF4-FFF2-40B4-BE49-F238E27FC236}">
                    <a16:creationId xmlns:a16="http://schemas.microsoft.com/office/drawing/2014/main" id="{0BFF71FF-1153-7ACF-D53F-C69433F96979}"/>
                  </a:ext>
                </a:extLst>
              </p:cNvPr>
              <p:cNvSpPr txBox="1">
                <a:spLocks/>
              </p:cNvSpPr>
              <p:nvPr/>
            </p:nvSpPr>
            <p:spPr>
              <a:xfrm>
                <a:off x="6148360" y="5645284"/>
                <a:ext cx="2652233" cy="418229"/>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defTabSz="685783">
                  <a:lnSpc>
                    <a:spcPts val="1400"/>
                  </a:lnSpc>
                  <a:spcBef>
                    <a:spcPts val="0"/>
                  </a:spcBef>
                  <a:buNone/>
                  <a:defRPr/>
                </a:pPr>
                <a:r>
                  <a:rPr lang="en-US" sz="1200" b="1" dirty="0">
                    <a:solidFill>
                      <a:srgbClr val="000000"/>
                    </a:solidFill>
                  </a:rPr>
                  <a:t>Market Transformation Data Collection</a:t>
                </a:r>
              </a:p>
            </p:txBody>
          </p:sp>
          <p:pic>
            <p:nvPicPr>
              <p:cNvPr id="34" name="Picture 33" descr="A yellow line drawing of a graph and magnifying glass&#10;&#10;Description automatically generated">
                <a:extLst>
                  <a:ext uri="{FF2B5EF4-FFF2-40B4-BE49-F238E27FC236}">
                    <a16:creationId xmlns:a16="http://schemas.microsoft.com/office/drawing/2014/main" id="{DB6CC820-26AA-60F5-7E91-8C16CDE2449A}"/>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28563" y="4318571"/>
                <a:ext cx="1005893" cy="1119463"/>
              </a:xfrm>
              <a:prstGeom prst="rect">
                <a:avLst/>
              </a:prstGeom>
            </p:spPr>
          </p:pic>
        </p:grpSp>
        <p:sp>
          <p:nvSpPr>
            <p:cNvPr id="48" name="TextBox 47">
              <a:extLst>
                <a:ext uri="{FF2B5EF4-FFF2-40B4-BE49-F238E27FC236}">
                  <a16:creationId xmlns:a16="http://schemas.microsoft.com/office/drawing/2014/main" id="{6B345D81-1864-C544-8374-A3025BD8ACC2}"/>
                </a:ext>
              </a:extLst>
            </p:cNvPr>
            <p:cNvSpPr txBox="1"/>
            <p:nvPr/>
          </p:nvSpPr>
          <p:spPr>
            <a:xfrm>
              <a:off x="5348849" y="4148704"/>
              <a:ext cx="1201931" cy="307776"/>
            </a:xfrm>
            <a:prstGeom prst="rect">
              <a:avLst/>
            </a:prstGeom>
            <a:noFill/>
          </p:spPr>
          <p:txBody>
            <a:bodyPr wrap="square" rtlCol="0">
              <a:spAutoFit/>
            </a:bodyPr>
            <a:lstStyle/>
            <a:p>
              <a:pPr defTabSz="685800"/>
              <a:r>
                <a:rPr lang="en-US" sz="900" dirty="0">
                  <a:solidFill>
                    <a:srgbClr val="000000"/>
                  </a:solidFill>
                  <a:latin typeface="Arial" panose="020B0604020202020204"/>
                </a:rPr>
                <a:t>(Inform)</a:t>
              </a:r>
            </a:p>
          </p:txBody>
        </p:sp>
      </p:grpSp>
      <p:grpSp>
        <p:nvGrpSpPr>
          <p:cNvPr id="52" name="Group 51">
            <a:extLst>
              <a:ext uri="{FF2B5EF4-FFF2-40B4-BE49-F238E27FC236}">
                <a16:creationId xmlns:a16="http://schemas.microsoft.com/office/drawing/2014/main" id="{CA3C6422-1D03-6834-7390-C4C8B8CBBDC8}"/>
              </a:ext>
            </a:extLst>
          </p:cNvPr>
          <p:cNvGrpSpPr/>
          <p:nvPr/>
        </p:nvGrpSpPr>
        <p:grpSpPr>
          <a:xfrm>
            <a:off x="2585949" y="3088319"/>
            <a:ext cx="2371157" cy="1672536"/>
            <a:chOff x="8906481" y="4201672"/>
            <a:chExt cx="3161542" cy="2230048"/>
          </a:xfrm>
        </p:grpSpPr>
        <p:grpSp>
          <p:nvGrpSpPr>
            <p:cNvPr id="40" name="Group 39">
              <a:extLst>
                <a:ext uri="{FF2B5EF4-FFF2-40B4-BE49-F238E27FC236}">
                  <a16:creationId xmlns:a16="http://schemas.microsoft.com/office/drawing/2014/main" id="{46BAAD7C-3D4A-16ED-70AA-64A3675FCAF0}"/>
                </a:ext>
              </a:extLst>
            </p:cNvPr>
            <p:cNvGrpSpPr/>
            <p:nvPr/>
          </p:nvGrpSpPr>
          <p:grpSpPr>
            <a:xfrm>
              <a:off x="8906481" y="4213453"/>
              <a:ext cx="2624667" cy="2218267"/>
              <a:chOff x="3364992" y="4165600"/>
              <a:chExt cx="2624667" cy="2218267"/>
            </a:xfrm>
          </p:grpSpPr>
          <p:sp>
            <p:nvSpPr>
              <p:cNvPr id="16" name="Rectangle 15">
                <a:extLst>
                  <a:ext uri="{FF2B5EF4-FFF2-40B4-BE49-F238E27FC236}">
                    <a16:creationId xmlns:a16="http://schemas.microsoft.com/office/drawing/2014/main" id="{1543BE61-A47A-9D5C-5069-89E4E02FEC99}"/>
                  </a:ext>
                </a:extLst>
              </p:cNvPr>
              <p:cNvSpPr/>
              <p:nvPr/>
            </p:nvSpPr>
            <p:spPr>
              <a:xfrm>
                <a:off x="3381926" y="4165600"/>
                <a:ext cx="2607733" cy="2218267"/>
              </a:xfrm>
              <a:prstGeom prst="rect">
                <a:avLst/>
              </a:prstGeom>
              <a:solidFill>
                <a:schemeClr val="bg1"/>
              </a:solidFill>
              <a:ln>
                <a:solidFill>
                  <a:srgbClr val="FBAD2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srgbClr val="FFFFFF"/>
                  </a:solidFill>
                  <a:latin typeface="Arial" panose="020B0604020202020204"/>
                </a:endParaRPr>
              </a:p>
            </p:txBody>
          </p:sp>
          <p:sp>
            <p:nvSpPr>
              <p:cNvPr id="9" name="Rectangle 8">
                <a:extLst>
                  <a:ext uri="{FF2B5EF4-FFF2-40B4-BE49-F238E27FC236}">
                    <a16:creationId xmlns:a16="http://schemas.microsoft.com/office/drawing/2014/main" id="{2C58E805-7C7E-A417-5410-CC27A18B1B9E}"/>
                  </a:ext>
                </a:extLst>
              </p:cNvPr>
              <p:cNvSpPr/>
              <p:nvPr/>
            </p:nvSpPr>
            <p:spPr>
              <a:xfrm>
                <a:off x="3364992" y="5450951"/>
                <a:ext cx="2607733" cy="932916"/>
              </a:xfrm>
              <a:prstGeom prst="rect">
                <a:avLst/>
              </a:prstGeom>
              <a:solidFill>
                <a:srgbClr val="FBAD27">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srgbClr val="FFFFFF"/>
                  </a:solidFill>
                  <a:latin typeface="Arial" panose="020B0604020202020204"/>
                </a:endParaRPr>
              </a:p>
            </p:txBody>
          </p:sp>
          <p:sp>
            <p:nvSpPr>
              <p:cNvPr id="21" name="Text Placeholder 5">
                <a:extLst>
                  <a:ext uri="{FF2B5EF4-FFF2-40B4-BE49-F238E27FC236}">
                    <a16:creationId xmlns:a16="http://schemas.microsoft.com/office/drawing/2014/main" id="{80EC19B1-AB8C-C363-FBE1-CC2A84DF4D5C}"/>
                  </a:ext>
                </a:extLst>
              </p:cNvPr>
              <p:cNvSpPr txBox="1">
                <a:spLocks/>
              </p:cNvSpPr>
              <p:nvPr/>
            </p:nvSpPr>
            <p:spPr>
              <a:xfrm>
                <a:off x="3367837" y="5791200"/>
                <a:ext cx="2604889" cy="406400"/>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defTabSz="685783">
                  <a:lnSpc>
                    <a:spcPts val="1400"/>
                  </a:lnSpc>
                  <a:spcBef>
                    <a:spcPts val="0"/>
                  </a:spcBef>
                  <a:buNone/>
                  <a:defRPr/>
                </a:pPr>
                <a:r>
                  <a:rPr lang="en-US" sz="1200" b="1" dirty="0">
                    <a:solidFill>
                      <a:srgbClr val="000000"/>
                    </a:solidFill>
                  </a:rPr>
                  <a:t>Telling the CC&amp;C Story</a:t>
                </a:r>
              </a:p>
            </p:txBody>
          </p:sp>
          <p:pic>
            <p:nvPicPr>
              <p:cNvPr id="32" name="Picture 31" descr="A yellow book with black text&#10;&#10;Description automatically generated">
                <a:extLst>
                  <a:ext uri="{FF2B5EF4-FFF2-40B4-BE49-F238E27FC236}">
                    <a16:creationId xmlns:a16="http://schemas.microsoft.com/office/drawing/2014/main" id="{C3A5F695-4BC3-0934-91BD-1B3E1A84D563}"/>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4040439" y="4325119"/>
                <a:ext cx="1424288" cy="998663"/>
              </a:xfrm>
              <a:prstGeom prst="rect">
                <a:avLst/>
              </a:prstGeom>
            </p:spPr>
          </p:pic>
        </p:grpSp>
        <p:sp>
          <p:nvSpPr>
            <p:cNvPr id="49" name="TextBox 48">
              <a:extLst>
                <a:ext uri="{FF2B5EF4-FFF2-40B4-BE49-F238E27FC236}">
                  <a16:creationId xmlns:a16="http://schemas.microsoft.com/office/drawing/2014/main" id="{5C656C62-63ED-0612-2E0A-1B58B5D69745}"/>
                </a:ext>
              </a:extLst>
            </p:cNvPr>
            <p:cNvSpPr txBox="1"/>
            <p:nvPr/>
          </p:nvSpPr>
          <p:spPr>
            <a:xfrm>
              <a:off x="10866093" y="4201672"/>
              <a:ext cx="1201930" cy="307776"/>
            </a:xfrm>
            <a:prstGeom prst="rect">
              <a:avLst/>
            </a:prstGeom>
            <a:noFill/>
          </p:spPr>
          <p:txBody>
            <a:bodyPr wrap="square" rtlCol="0">
              <a:spAutoFit/>
            </a:bodyPr>
            <a:lstStyle/>
            <a:p>
              <a:pPr defTabSz="685800"/>
              <a:r>
                <a:rPr lang="en-US" sz="900" dirty="0">
                  <a:solidFill>
                    <a:srgbClr val="000000"/>
                  </a:solidFill>
                  <a:latin typeface="Arial" panose="020B0604020202020204"/>
                </a:rPr>
                <a:t>(Inform)</a:t>
              </a:r>
            </a:p>
          </p:txBody>
        </p:sp>
      </p:grpSp>
      <p:grpSp>
        <p:nvGrpSpPr>
          <p:cNvPr id="51" name="Group 50">
            <a:extLst>
              <a:ext uri="{FF2B5EF4-FFF2-40B4-BE49-F238E27FC236}">
                <a16:creationId xmlns:a16="http://schemas.microsoft.com/office/drawing/2014/main" id="{576BB522-48CF-AC7F-195D-0B0046631CF6}"/>
              </a:ext>
            </a:extLst>
          </p:cNvPr>
          <p:cNvGrpSpPr/>
          <p:nvPr/>
        </p:nvGrpSpPr>
        <p:grpSpPr>
          <a:xfrm>
            <a:off x="6665615" y="3088548"/>
            <a:ext cx="2042440" cy="1671303"/>
            <a:chOff x="6208215" y="4134684"/>
            <a:chExt cx="2723253" cy="2228404"/>
          </a:xfrm>
        </p:grpSpPr>
        <p:grpSp>
          <p:nvGrpSpPr>
            <p:cNvPr id="43" name="Group 42">
              <a:extLst>
                <a:ext uri="{FF2B5EF4-FFF2-40B4-BE49-F238E27FC236}">
                  <a16:creationId xmlns:a16="http://schemas.microsoft.com/office/drawing/2014/main" id="{1BC78129-219E-AD4B-7ED9-F7616AB409BE}"/>
                </a:ext>
              </a:extLst>
            </p:cNvPr>
            <p:cNvGrpSpPr/>
            <p:nvPr/>
          </p:nvGrpSpPr>
          <p:grpSpPr>
            <a:xfrm>
              <a:off x="6208215" y="4134684"/>
              <a:ext cx="2609169" cy="2228404"/>
              <a:chOff x="8917776" y="4127948"/>
              <a:chExt cx="2609169" cy="2228404"/>
            </a:xfrm>
          </p:grpSpPr>
          <p:sp>
            <p:nvSpPr>
              <p:cNvPr id="7" name="Rectangle 6">
                <a:extLst>
                  <a:ext uri="{FF2B5EF4-FFF2-40B4-BE49-F238E27FC236}">
                    <a16:creationId xmlns:a16="http://schemas.microsoft.com/office/drawing/2014/main" id="{9C92E52F-2C51-E842-C109-A23E8E6A33CF}"/>
                  </a:ext>
                </a:extLst>
              </p:cNvPr>
              <p:cNvSpPr/>
              <p:nvPr/>
            </p:nvSpPr>
            <p:spPr>
              <a:xfrm>
                <a:off x="8917776" y="5410039"/>
                <a:ext cx="2607733" cy="932916"/>
              </a:xfrm>
              <a:prstGeom prst="rect">
                <a:avLst/>
              </a:prstGeom>
              <a:solidFill>
                <a:srgbClr val="41C9F3">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srgbClr val="FFFFFF"/>
                  </a:solidFill>
                  <a:latin typeface="Arial" panose="020B0604020202020204"/>
                </a:endParaRPr>
              </a:p>
            </p:txBody>
          </p:sp>
          <p:sp>
            <p:nvSpPr>
              <p:cNvPr id="14" name="Rectangle 13">
                <a:extLst>
                  <a:ext uri="{FF2B5EF4-FFF2-40B4-BE49-F238E27FC236}">
                    <a16:creationId xmlns:a16="http://schemas.microsoft.com/office/drawing/2014/main" id="{01807436-447B-3113-0782-647160C9B708}"/>
                  </a:ext>
                </a:extLst>
              </p:cNvPr>
              <p:cNvSpPr/>
              <p:nvPr/>
            </p:nvSpPr>
            <p:spPr>
              <a:xfrm>
                <a:off x="8919212" y="4127948"/>
                <a:ext cx="2607733" cy="2218267"/>
              </a:xfrm>
              <a:prstGeom prst="rect">
                <a:avLst/>
              </a:pr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srgbClr val="FFFFFF"/>
                  </a:solidFill>
                  <a:latin typeface="Arial" panose="020B0604020202020204"/>
                </a:endParaRPr>
              </a:p>
            </p:txBody>
          </p:sp>
          <p:sp>
            <p:nvSpPr>
              <p:cNvPr id="23" name="Text Placeholder 9">
                <a:extLst>
                  <a:ext uri="{FF2B5EF4-FFF2-40B4-BE49-F238E27FC236}">
                    <a16:creationId xmlns:a16="http://schemas.microsoft.com/office/drawing/2014/main" id="{88868C24-BD2D-D48F-8DA3-D8AAE199B31E}"/>
                  </a:ext>
                </a:extLst>
              </p:cNvPr>
              <p:cNvSpPr txBox="1">
                <a:spLocks/>
              </p:cNvSpPr>
              <p:nvPr/>
            </p:nvSpPr>
            <p:spPr>
              <a:xfrm>
                <a:off x="8951637" y="5471548"/>
                <a:ext cx="2484388" cy="884804"/>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defTabSz="685783">
                  <a:lnSpc>
                    <a:spcPts val="1400"/>
                  </a:lnSpc>
                  <a:spcBef>
                    <a:spcPts val="0"/>
                  </a:spcBef>
                  <a:buNone/>
                  <a:defRPr/>
                </a:pPr>
                <a:r>
                  <a:rPr lang="en-US" sz="1200" b="1" dirty="0">
                    <a:solidFill>
                      <a:srgbClr val="000000"/>
                    </a:solidFill>
                  </a:rPr>
                  <a:t>Workforce Development</a:t>
                </a:r>
              </a:p>
              <a:p>
                <a:pPr marL="0" indent="0" algn="ctr" defTabSz="685783">
                  <a:lnSpc>
                    <a:spcPts val="1400"/>
                  </a:lnSpc>
                  <a:spcBef>
                    <a:spcPts val="0"/>
                  </a:spcBef>
                  <a:buNone/>
                  <a:defRPr/>
                </a:pPr>
                <a:endParaRPr lang="en-US" sz="1200" b="1" dirty="0">
                  <a:solidFill>
                    <a:srgbClr val="000000"/>
                  </a:solidFill>
                </a:endParaRPr>
              </a:p>
            </p:txBody>
          </p:sp>
          <p:pic>
            <p:nvPicPr>
              <p:cNvPr id="27" name="Picture 26" descr="A group of people with a gear&#10;&#10;Description automatically generated">
                <a:extLst>
                  <a:ext uri="{FF2B5EF4-FFF2-40B4-BE49-F238E27FC236}">
                    <a16:creationId xmlns:a16="http://schemas.microsoft.com/office/drawing/2014/main" id="{CB7CF991-9FAD-2ED8-9F79-B794EEA81428}"/>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9800233" y="4320079"/>
                <a:ext cx="1065748" cy="996989"/>
              </a:xfrm>
              <a:prstGeom prst="rect">
                <a:avLst/>
              </a:prstGeom>
            </p:spPr>
          </p:pic>
        </p:grpSp>
        <p:sp>
          <p:nvSpPr>
            <p:cNvPr id="50" name="TextBox 49">
              <a:extLst>
                <a:ext uri="{FF2B5EF4-FFF2-40B4-BE49-F238E27FC236}">
                  <a16:creationId xmlns:a16="http://schemas.microsoft.com/office/drawing/2014/main" id="{AD5C04C1-0069-3CB7-BB90-AA15781BBC7B}"/>
                </a:ext>
              </a:extLst>
            </p:cNvPr>
            <p:cNvSpPr txBox="1"/>
            <p:nvPr/>
          </p:nvSpPr>
          <p:spPr>
            <a:xfrm>
              <a:off x="8029884" y="4154704"/>
              <a:ext cx="901584" cy="677108"/>
            </a:xfrm>
            <a:prstGeom prst="rect">
              <a:avLst/>
            </a:prstGeom>
            <a:noFill/>
          </p:spPr>
          <p:txBody>
            <a:bodyPr wrap="square" rtlCol="0">
              <a:spAutoFit/>
            </a:bodyPr>
            <a:lstStyle/>
            <a:p>
              <a:pPr algn="ctr" defTabSz="685800"/>
              <a:r>
                <a:rPr lang="en-US" sz="900" dirty="0">
                  <a:solidFill>
                    <a:srgbClr val="000000"/>
                  </a:solidFill>
                  <a:latin typeface="Arial" panose="020B0604020202020204"/>
                </a:rPr>
                <a:t>Broad DOE Priority</a:t>
              </a:r>
            </a:p>
          </p:txBody>
        </p:sp>
      </p:grpSp>
      <p:pic>
        <p:nvPicPr>
          <p:cNvPr id="61" name="Graphic 60" descr="Group of people outline">
            <a:extLst>
              <a:ext uri="{FF2B5EF4-FFF2-40B4-BE49-F238E27FC236}">
                <a16:creationId xmlns:a16="http://schemas.microsoft.com/office/drawing/2014/main" id="{690076CD-0832-9321-35F2-0819EC7A231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206180" y="1501197"/>
            <a:ext cx="685800" cy="685800"/>
          </a:xfrm>
          <a:prstGeom prst="rect">
            <a:avLst/>
          </a:prstGeom>
        </p:spPr>
      </p:pic>
    </p:spTree>
    <p:extLst>
      <p:ext uri="{BB962C8B-B14F-4D97-AF65-F5344CB8AC3E}">
        <p14:creationId xmlns:p14="http://schemas.microsoft.com/office/powerpoint/2010/main" val="34214485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9059" y="196343"/>
            <a:ext cx="5411445" cy="994172"/>
          </a:xfrm>
        </p:spPr>
        <p:txBody>
          <a:bodyPr/>
          <a:lstStyle/>
          <a:p>
            <a:r>
              <a:rPr lang="en-US"/>
              <a:t>History of CC&amp;C Coalition Contracts and Cooperative Agreement</a:t>
            </a:r>
          </a:p>
        </p:txBody>
      </p:sp>
      <p:sp>
        <p:nvSpPr>
          <p:cNvPr id="5" name="TextBox 4">
            <a:extLst>
              <a:ext uri="{FF2B5EF4-FFF2-40B4-BE49-F238E27FC236}">
                <a16:creationId xmlns:a16="http://schemas.microsoft.com/office/drawing/2014/main" id="{750277E3-57A0-4EE3-A9B6-7B4FAA1A347B}"/>
              </a:ext>
            </a:extLst>
          </p:cNvPr>
          <p:cNvSpPr txBox="1"/>
          <p:nvPr/>
        </p:nvSpPr>
        <p:spPr>
          <a:xfrm>
            <a:off x="6865860" y="1675048"/>
            <a:ext cx="2278140" cy="3323987"/>
          </a:xfrm>
          <a:prstGeom prst="rect">
            <a:avLst/>
          </a:prstGeom>
          <a:noFill/>
        </p:spPr>
        <p:txBody>
          <a:bodyPr wrap="square" rtlCol="0" anchor="ctr" anchorCtr="0">
            <a:spAutoFit/>
          </a:bodyPr>
          <a:lstStyle/>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Calibri" panose="020F0502020204030204" pitchFamily="34" charset="0"/>
              </a:rPr>
              <a:t>1993 to 2006:</a:t>
            </a:r>
            <a:endParaRPr kumimoji="0" lang="en-US" sz="1400" b="0" i="0" u="none" strike="noStrike" kern="1200" cap="none" spc="0" normalizeH="0" baseline="0" noProof="0">
              <a:ln>
                <a:noFill/>
              </a:ln>
              <a:solidFill>
                <a:srgbClr val="000000"/>
              </a:solidFill>
              <a:effectLst/>
              <a:uLnTx/>
              <a:uFillTx/>
              <a:latin typeface="Arial" panose="020B0604020202020204"/>
              <a:ea typeface="+mn-ea"/>
              <a:cs typeface="Calibri" panose="020F0502020204030204" pitchFamily="34" charset="0"/>
            </a:endParaRPr>
          </a:p>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Calibri" panose="020F0502020204030204" pitchFamily="34" charset="0"/>
              </a:rPr>
              <a:t>No direct funding to coalitions except through competitively funded awards from FY01-FY05</a:t>
            </a:r>
          </a:p>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panose="020B0604020202020204"/>
              <a:ea typeface="+mn-ea"/>
              <a:cs typeface="Calibri" panose="020F0502020204030204" pitchFamily="34" charset="0"/>
            </a:endParaRPr>
          </a:p>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Calibri" panose="020F0502020204030204" pitchFamily="34" charset="0"/>
              </a:rPr>
              <a:t>2007 to 2015: </a:t>
            </a:r>
          </a:p>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Calibri" panose="020F0502020204030204" pitchFamily="34" charset="0"/>
              </a:rPr>
              <a:t>Funding to coalitions through sub-contract via NETL contractor</a:t>
            </a:r>
          </a:p>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panose="020B0604020202020204"/>
              <a:ea typeface="+mn-ea"/>
              <a:cs typeface="Calibri" panose="020F0502020204030204" pitchFamily="34" charset="0"/>
            </a:endParaRPr>
          </a:p>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Calibri" panose="020F0502020204030204" pitchFamily="34" charset="0"/>
              </a:rPr>
              <a:t>2016 to present:</a:t>
            </a:r>
          </a:p>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Calibri" panose="020F0502020204030204" pitchFamily="34" charset="0"/>
              </a:rPr>
              <a:t>Fixed amount coalition cooperative agreements issued from NETL</a:t>
            </a:r>
          </a:p>
        </p:txBody>
      </p:sp>
      <p:sp>
        <p:nvSpPr>
          <p:cNvPr id="15" name="Left Brace 14">
            <a:extLst>
              <a:ext uri="{FF2B5EF4-FFF2-40B4-BE49-F238E27FC236}">
                <a16:creationId xmlns:a16="http://schemas.microsoft.com/office/drawing/2014/main" id="{F2107A45-B554-A845-9F54-01DB358D9475}"/>
              </a:ext>
            </a:extLst>
          </p:cNvPr>
          <p:cNvSpPr/>
          <p:nvPr/>
        </p:nvSpPr>
        <p:spPr>
          <a:xfrm rot="16200000">
            <a:off x="2234251" y="3090376"/>
            <a:ext cx="397446" cy="2739429"/>
          </a:xfrm>
          <a:prstGeom prst="leftBrace">
            <a:avLst>
              <a:gd name="adj1" fmla="val 8333"/>
              <a:gd name="adj2" fmla="val 49711"/>
            </a:avLst>
          </a:prstGeom>
          <a:noFill/>
          <a:ln w="25400" cap="flat" cmpd="sng" algn="ctr">
            <a:solidFill>
              <a:srgbClr val="000000"/>
            </a:solidFill>
            <a:prstDash val="solid"/>
          </a:ln>
          <a:effectLst>
            <a:outerShdw blurRad="40000" dist="20000" dir="5400000" rotWithShape="0">
              <a:srgbClr val="000000">
                <a:alpha val="38000"/>
              </a:srgbClr>
            </a:outerShdw>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anklin Gothic Book"/>
              <a:ea typeface="+mn-ea"/>
              <a:cs typeface="+mn-cs"/>
            </a:endParaRPr>
          </a:p>
        </p:txBody>
      </p:sp>
      <p:sp>
        <p:nvSpPr>
          <p:cNvPr id="16" name="Left Brace 15">
            <a:extLst>
              <a:ext uri="{FF2B5EF4-FFF2-40B4-BE49-F238E27FC236}">
                <a16:creationId xmlns:a16="http://schemas.microsoft.com/office/drawing/2014/main" id="{93B9DDDB-E0C9-0609-20A9-5C07434AC603}"/>
              </a:ext>
            </a:extLst>
          </p:cNvPr>
          <p:cNvSpPr/>
          <p:nvPr/>
        </p:nvSpPr>
        <p:spPr>
          <a:xfrm rot="16200000">
            <a:off x="5094176" y="3091733"/>
            <a:ext cx="397445" cy="2736711"/>
          </a:xfrm>
          <a:prstGeom prst="leftBrace">
            <a:avLst/>
          </a:prstGeom>
          <a:noFill/>
          <a:ln w="25400" cap="flat" cmpd="sng" algn="ctr">
            <a:solidFill>
              <a:schemeClr val="accent5">
                <a:lumMod val="75000"/>
              </a:scheme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anklin Gothic Book"/>
              <a:ea typeface="+mn-ea"/>
              <a:cs typeface="+mn-cs"/>
            </a:endParaRPr>
          </a:p>
        </p:txBody>
      </p:sp>
      <p:sp>
        <p:nvSpPr>
          <p:cNvPr id="17" name="TextBox 16">
            <a:extLst>
              <a:ext uri="{FF2B5EF4-FFF2-40B4-BE49-F238E27FC236}">
                <a16:creationId xmlns:a16="http://schemas.microsoft.com/office/drawing/2014/main" id="{3D8BD8E1-698C-753F-6B5A-3C7865208834}"/>
              </a:ext>
            </a:extLst>
          </p:cNvPr>
          <p:cNvSpPr txBox="1"/>
          <p:nvPr/>
        </p:nvSpPr>
        <p:spPr>
          <a:xfrm>
            <a:off x="1348453" y="4660481"/>
            <a:ext cx="2169042" cy="33855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Arial" panose="020B0604020202020204"/>
                <a:ea typeface="+mn-ea"/>
                <a:cs typeface="+mn-cs"/>
              </a:rPr>
              <a:t>CONTRACT</a:t>
            </a: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8" name="TextBox 17">
            <a:extLst>
              <a:ext uri="{FF2B5EF4-FFF2-40B4-BE49-F238E27FC236}">
                <a16:creationId xmlns:a16="http://schemas.microsoft.com/office/drawing/2014/main" id="{AB4E9319-7BCD-0AD1-81E9-FD4354E4F585}"/>
              </a:ext>
            </a:extLst>
          </p:cNvPr>
          <p:cNvSpPr txBox="1"/>
          <p:nvPr/>
        </p:nvSpPr>
        <p:spPr>
          <a:xfrm>
            <a:off x="3658991" y="4660481"/>
            <a:ext cx="3251529" cy="33855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E37222">
                    <a:lumMod val="75000"/>
                  </a:srgbClr>
                </a:solidFill>
                <a:effectLst/>
                <a:uLnTx/>
                <a:uFillTx/>
                <a:latin typeface="Arial" panose="020B0604020202020204"/>
                <a:ea typeface="+mn-ea"/>
                <a:cs typeface="+mn-cs"/>
              </a:rPr>
              <a:t>COOPERATIVE AGREEMENT</a:t>
            </a:r>
          </a:p>
        </p:txBody>
      </p:sp>
      <p:graphicFrame>
        <p:nvGraphicFramePr>
          <p:cNvPr id="19" name="Chart 18">
            <a:extLst>
              <a:ext uri="{FF2B5EF4-FFF2-40B4-BE49-F238E27FC236}">
                <a16:creationId xmlns:a16="http://schemas.microsoft.com/office/drawing/2014/main" id="{93A34694-7E12-9F92-2A47-7848B0A7B8D2}"/>
              </a:ext>
            </a:extLst>
          </p:cNvPr>
          <p:cNvGraphicFramePr>
            <a:graphicFrameLocks/>
          </p:cNvGraphicFramePr>
          <p:nvPr/>
        </p:nvGraphicFramePr>
        <p:xfrm>
          <a:off x="98307" y="850355"/>
          <a:ext cx="6562946" cy="359011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094954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70374C5-2C28-FA3A-37CA-CA516A1BD754}"/>
              </a:ext>
            </a:extLst>
          </p:cNvPr>
          <p:cNvPicPr>
            <a:picLocks noChangeAspect="1"/>
          </p:cNvPicPr>
          <p:nvPr/>
        </p:nvPicPr>
        <p:blipFill>
          <a:blip r:embed="rId3">
            <a:extLst>
              <a:ext uri="{28A0092B-C50C-407E-A947-70E740481C1C}">
                <a14:useLocalDpi xmlns:a14="http://schemas.microsoft.com/office/drawing/2010/main" val="0"/>
              </a:ext>
            </a:extLst>
          </a:blip>
          <a:srcRect l="7963" r="39811" b="2"/>
          <a:stretch/>
        </p:blipFill>
        <p:spPr>
          <a:xfrm>
            <a:off x="20" y="-4579"/>
            <a:ext cx="4844559" cy="5148079"/>
          </a:xfrm>
          <a:custGeom>
            <a:avLst/>
            <a:gdLst>
              <a:gd name="connsiteX0" fmla="*/ 0 w 4871196"/>
              <a:gd name="connsiteY0" fmla="*/ 0 h 5143500"/>
              <a:gd name="connsiteX1" fmla="*/ 2435598 w 4871196"/>
              <a:gd name="connsiteY1" fmla="*/ 0 h 5143500"/>
              <a:gd name="connsiteX2" fmla="*/ 4871196 w 4871196"/>
              <a:gd name="connsiteY2" fmla="*/ 2571750 h 5143500"/>
              <a:gd name="connsiteX3" fmla="*/ 2435598 w 4871196"/>
              <a:gd name="connsiteY3" fmla="*/ 5143500 h 5143500"/>
              <a:gd name="connsiteX4" fmla="*/ 0 w 4871196"/>
              <a:gd name="connsiteY4" fmla="*/ 5143500 h 5143500"/>
              <a:gd name="connsiteX5" fmla="*/ 0 w 4871196"/>
              <a:gd name="connsiteY5" fmla="*/ 0 h 5143500"/>
              <a:gd name="connsiteX0" fmla="*/ 0 w 4896441"/>
              <a:gd name="connsiteY0" fmla="*/ 6395 h 5149895"/>
              <a:gd name="connsiteX1" fmla="*/ 1086379 w 4896441"/>
              <a:gd name="connsiteY1" fmla="*/ 0 h 5149895"/>
              <a:gd name="connsiteX2" fmla="*/ 4871196 w 4896441"/>
              <a:gd name="connsiteY2" fmla="*/ 2578145 h 5149895"/>
              <a:gd name="connsiteX3" fmla="*/ 2435598 w 4896441"/>
              <a:gd name="connsiteY3" fmla="*/ 5149895 h 5149895"/>
              <a:gd name="connsiteX4" fmla="*/ 0 w 4896441"/>
              <a:gd name="connsiteY4" fmla="*/ 5149895 h 5149895"/>
              <a:gd name="connsiteX5" fmla="*/ 0 w 4896441"/>
              <a:gd name="connsiteY5" fmla="*/ 6395 h 5149895"/>
              <a:gd name="connsiteX0" fmla="*/ 0 w 5245692"/>
              <a:gd name="connsiteY0" fmla="*/ 6395 h 5149895"/>
              <a:gd name="connsiteX1" fmla="*/ 1086379 w 5245692"/>
              <a:gd name="connsiteY1" fmla="*/ 0 h 5149895"/>
              <a:gd name="connsiteX2" fmla="*/ 4871196 w 5245692"/>
              <a:gd name="connsiteY2" fmla="*/ 2578145 h 5149895"/>
              <a:gd name="connsiteX3" fmla="*/ 4194059 w 5245692"/>
              <a:gd name="connsiteY3" fmla="*/ 5130712 h 5149895"/>
              <a:gd name="connsiteX4" fmla="*/ 0 w 5245692"/>
              <a:gd name="connsiteY4" fmla="*/ 5149895 h 5149895"/>
              <a:gd name="connsiteX5" fmla="*/ 0 w 5245692"/>
              <a:gd name="connsiteY5" fmla="*/ 6395 h 5149895"/>
              <a:gd name="connsiteX0" fmla="*/ 0 w 4919595"/>
              <a:gd name="connsiteY0" fmla="*/ 6395 h 5149895"/>
              <a:gd name="connsiteX1" fmla="*/ 1086379 w 4919595"/>
              <a:gd name="connsiteY1" fmla="*/ 0 h 5149895"/>
              <a:gd name="connsiteX2" fmla="*/ 4180600 w 4919595"/>
              <a:gd name="connsiteY2" fmla="*/ 1810816 h 5149895"/>
              <a:gd name="connsiteX3" fmla="*/ 4194059 w 4919595"/>
              <a:gd name="connsiteY3" fmla="*/ 5130712 h 5149895"/>
              <a:gd name="connsiteX4" fmla="*/ 0 w 4919595"/>
              <a:gd name="connsiteY4" fmla="*/ 5149895 h 5149895"/>
              <a:gd name="connsiteX5" fmla="*/ 0 w 4919595"/>
              <a:gd name="connsiteY5" fmla="*/ 6395 h 5149895"/>
              <a:gd name="connsiteX0" fmla="*/ 0 w 4852073"/>
              <a:gd name="connsiteY0" fmla="*/ 6395 h 5149895"/>
              <a:gd name="connsiteX1" fmla="*/ 1086379 w 4852073"/>
              <a:gd name="connsiteY1" fmla="*/ 0 h 5149895"/>
              <a:gd name="connsiteX2" fmla="*/ 4180600 w 4852073"/>
              <a:gd name="connsiteY2" fmla="*/ 1810816 h 5149895"/>
              <a:gd name="connsiteX3" fmla="*/ 4194059 w 4852073"/>
              <a:gd name="connsiteY3" fmla="*/ 5130712 h 5149895"/>
              <a:gd name="connsiteX4" fmla="*/ 0 w 4852073"/>
              <a:gd name="connsiteY4" fmla="*/ 5149895 h 5149895"/>
              <a:gd name="connsiteX5" fmla="*/ 0 w 4852073"/>
              <a:gd name="connsiteY5" fmla="*/ 6395 h 5149895"/>
              <a:gd name="connsiteX0" fmla="*/ 0 w 4823666"/>
              <a:gd name="connsiteY0" fmla="*/ 6395 h 5149895"/>
              <a:gd name="connsiteX1" fmla="*/ 1086379 w 4823666"/>
              <a:gd name="connsiteY1" fmla="*/ 0 h 5149895"/>
              <a:gd name="connsiteX2" fmla="*/ 4180600 w 4823666"/>
              <a:gd name="connsiteY2" fmla="*/ 1810816 h 5149895"/>
              <a:gd name="connsiteX3" fmla="*/ 4194059 w 4823666"/>
              <a:gd name="connsiteY3" fmla="*/ 5130712 h 5149895"/>
              <a:gd name="connsiteX4" fmla="*/ 0 w 4823666"/>
              <a:gd name="connsiteY4" fmla="*/ 5149895 h 5149895"/>
              <a:gd name="connsiteX5" fmla="*/ 0 w 4823666"/>
              <a:gd name="connsiteY5" fmla="*/ 6395 h 5149895"/>
              <a:gd name="connsiteX0" fmla="*/ 0 w 4684504"/>
              <a:gd name="connsiteY0" fmla="*/ 6395 h 5149895"/>
              <a:gd name="connsiteX1" fmla="*/ 1086379 w 4684504"/>
              <a:gd name="connsiteY1" fmla="*/ 0 h 5149895"/>
              <a:gd name="connsiteX2" fmla="*/ 3553948 w 4684504"/>
              <a:gd name="connsiteY2" fmla="*/ 1280080 h 5149895"/>
              <a:gd name="connsiteX3" fmla="*/ 4194059 w 4684504"/>
              <a:gd name="connsiteY3" fmla="*/ 5130712 h 5149895"/>
              <a:gd name="connsiteX4" fmla="*/ 0 w 4684504"/>
              <a:gd name="connsiteY4" fmla="*/ 5149895 h 5149895"/>
              <a:gd name="connsiteX5" fmla="*/ 0 w 4684504"/>
              <a:gd name="connsiteY5" fmla="*/ 6395 h 5149895"/>
              <a:gd name="connsiteX0" fmla="*/ 0 w 4752958"/>
              <a:gd name="connsiteY0" fmla="*/ 6395 h 5149895"/>
              <a:gd name="connsiteX1" fmla="*/ 1086379 w 4752958"/>
              <a:gd name="connsiteY1" fmla="*/ 0 h 5149895"/>
              <a:gd name="connsiteX2" fmla="*/ 3553948 w 4752958"/>
              <a:gd name="connsiteY2" fmla="*/ 1280080 h 5149895"/>
              <a:gd name="connsiteX3" fmla="*/ 4194059 w 4752958"/>
              <a:gd name="connsiteY3" fmla="*/ 5130712 h 5149895"/>
              <a:gd name="connsiteX4" fmla="*/ 0 w 4752958"/>
              <a:gd name="connsiteY4" fmla="*/ 5149895 h 5149895"/>
              <a:gd name="connsiteX5" fmla="*/ 0 w 4752958"/>
              <a:gd name="connsiteY5" fmla="*/ 6395 h 5149895"/>
              <a:gd name="connsiteX0" fmla="*/ 0 w 4355987"/>
              <a:gd name="connsiteY0" fmla="*/ 6395 h 5149895"/>
              <a:gd name="connsiteX1" fmla="*/ 1086379 w 4355987"/>
              <a:gd name="connsiteY1" fmla="*/ 0 h 5149895"/>
              <a:gd name="connsiteX2" fmla="*/ 3553948 w 4355987"/>
              <a:gd name="connsiteY2" fmla="*/ 1280080 h 5149895"/>
              <a:gd name="connsiteX3" fmla="*/ 4194059 w 4355987"/>
              <a:gd name="connsiteY3" fmla="*/ 5130712 h 5149895"/>
              <a:gd name="connsiteX4" fmla="*/ 0 w 4355987"/>
              <a:gd name="connsiteY4" fmla="*/ 5149895 h 5149895"/>
              <a:gd name="connsiteX5" fmla="*/ 0 w 4355987"/>
              <a:gd name="connsiteY5" fmla="*/ 6395 h 5149895"/>
              <a:gd name="connsiteX0" fmla="*/ 0 w 4342563"/>
              <a:gd name="connsiteY0" fmla="*/ 6395 h 5149895"/>
              <a:gd name="connsiteX1" fmla="*/ 1086379 w 4342563"/>
              <a:gd name="connsiteY1" fmla="*/ 0 h 5149895"/>
              <a:gd name="connsiteX2" fmla="*/ 3553948 w 4342563"/>
              <a:gd name="connsiteY2" fmla="*/ 1280080 h 5149895"/>
              <a:gd name="connsiteX3" fmla="*/ 4194059 w 4342563"/>
              <a:gd name="connsiteY3" fmla="*/ 5130712 h 5149895"/>
              <a:gd name="connsiteX4" fmla="*/ 0 w 4342563"/>
              <a:gd name="connsiteY4" fmla="*/ 5149895 h 5149895"/>
              <a:gd name="connsiteX5" fmla="*/ 0 w 4342563"/>
              <a:gd name="connsiteY5" fmla="*/ 6395 h 5149895"/>
              <a:gd name="connsiteX0" fmla="*/ 0 w 4324549"/>
              <a:gd name="connsiteY0" fmla="*/ 6395 h 5149895"/>
              <a:gd name="connsiteX1" fmla="*/ 1086379 w 4324549"/>
              <a:gd name="connsiteY1" fmla="*/ 0 h 5149895"/>
              <a:gd name="connsiteX2" fmla="*/ 3413271 w 4324549"/>
              <a:gd name="connsiteY2" fmla="*/ 1491096 h 5149895"/>
              <a:gd name="connsiteX3" fmla="*/ 4194059 w 4324549"/>
              <a:gd name="connsiteY3" fmla="*/ 5130712 h 5149895"/>
              <a:gd name="connsiteX4" fmla="*/ 0 w 4324549"/>
              <a:gd name="connsiteY4" fmla="*/ 5149895 h 5149895"/>
              <a:gd name="connsiteX5" fmla="*/ 0 w 4324549"/>
              <a:gd name="connsiteY5" fmla="*/ 6395 h 5149895"/>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23344"/>
              <a:gd name="connsiteY0" fmla="*/ 12790 h 5156290"/>
              <a:gd name="connsiteX1" fmla="*/ 2416415 w 4323344"/>
              <a:gd name="connsiteY1" fmla="*/ 0 h 5156290"/>
              <a:gd name="connsiteX2" fmla="*/ 3547554 w 4323344"/>
              <a:gd name="connsiteY2" fmla="*/ 1484702 h 5156290"/>
              <a:gd name="connsiteX3" fmla="*/ 4194059 w 4323344"/>
              <a:gd name="connsiteY3" fmla="*/ 5137107 h 5156290"/>
              <a:gd name="connsiteX4" fmla="*/ 0 w 4323344"/>
              <a:gd name="connsiteY4" fmla="*/ 5156290 h 5156290"/>
              <a:gd name="connsiteX5" fmla="*/ 0 w 4323344"/>
              <a:gd name="connsiteY5" fmla="*/ 12790 h 5156290"/>
              <a:gd name="connsiteX0" fmla="*/ 0 w 4347914"/>
              <a:gd name="connsiteY0" fmla="*/ 12790 h 5156290"/>
              <a:gd name="connsiteX1" fmla="*/ 2416415 w 4347914"/>
              <a:gd name="connsiteY1" fmla="*/ 0 h 5156290"/>
              <a:gd name="connsiteX2" fmla="*/ 3547554 w 4347914"/>
              <a:gd name="connsiteY2" fmla="*/ 1484702 h 5156290"/>
              <a:gd name="connsiteX3" fmla="*/ 4194059 w 4347914"/>
              <a:gd name="connsiteY3" fmla="*/ 5137107 h 5156290"/>
              <a:gd name="connsiteX4" fmla="*/ 0 w 4347914"/>
              <a:gd name="connsiteY4" fmla="*/ 5156290 h 5156290"/>
              <a:gd name="connsiteX5" fmla="*/ 0 w 4347914"/>
              <a:gd name="connsiteY5" fmla="*/ 12790 h 5156290"/>
              <a:gd name="connsiteX0" fmla="*/ 0 w 4351928"/>
              <a:gd name="connsiteY0" fmla="*/ 12790 h 5156290"/>
              <a:gd name="connsiteX1" fmla="*/ 2416415 w 4351928"/>
              <a:gd name="connsiteY1" fmla="*/ 0 h 5156290"/>
              <a:gd name="connsiteX2" fmla="*/ 3573131 w 4351928"/>
              <a:gd name="connsiteY2" fmla="*/ 1452730 h 5156290"/>
              <a:gd name="connsiteX3" fmla="*/ 4194059 w 4351928"/>
              <a:gd name="connsiteY3" fmla="*/ 5137107 h 5156290"/>
              <a:gd name="connsiteX4" fmla="*/ 0 w 4351928"/>
              <a:gd name="connsiteY4" fmla="*/ 5156290 h 5156290"/>
              <a:gd name="connsiteX5" fmla="*/ 0 w 4351928"/>
              <a:gd name="connsiteY5" fmla="*/ 12790 h 5156290"/>
              <a:gd name="connsiteX0" fmla="*/ 0 w 4325152"/>
              <a:gd name="connsiteY0" fmla="*/ 12790 h 5156290"/>
              <a:gd name="connsiteX1" fmla="*/ 2480359 w 4325152"/>
              <a:gd name="connsiteY1" fmla="*/ 0 h 5156290"/>
              <a:gd name="connsiteX2" fmla="*/ 3573131 w 4325152"/>
              <a:gd name="connsiteY2" fmla="*/ 1452730 h 5156290"/>
              <a:gd name="connsiteX3" fmla="*/ 4194059 w 4325152"/>
              <a:gd name="connsiteY3" fmla="*/ 5137107 h 5156290"/>
              <a:gd name="connsiteX4" fmla="*/ 0 w 4325152"/>
              <a:gd name="connsiteY4" fmla="*/ 5156290 h 5156290"/>
              <a:gd name="connsiteX5" fmla="*/ 0 w 4325152"/>
              <a:gd name="connsiteY5" fmla="*/ 12790 h 5156290"/>
              <a:gd name="connsiteX0" fmla="*/ 0 w 4316181"/>
              <a:gd name="connsiteY0" fmla="*/ 12790 h 5156290"/>
              <a:gd name="connsiteX1" fmla="*/ 2480359 w 4316181"/>
              <a:gd name="connsiteY1" fmla="*/ 0 h 5156290"/>
              <a:gd name="connsiteX2" fmla="*/ 3573131 w 4316181"/>
              <a:gd name="connsiteY2" fmla="*/ 1452730 h 5156290"/>
              <a:gd name="connsiteX3" fmla="*/ 4194059 w 4316181"/>
              <a:gd name="connsiteY3" fmla="*/ 5137107 h 5156290"/>
              <a:gd name="connsiteX4" fmla="*/ 0 w 4316181"/>
              <a:gd name="connsiteY4" fmla="*/ 5156290 h 5156290"/>
              <a:gd name="connsiteX5" fmla="*/ 0 w 4316181"/>
              <a:gd name="connsiteY5" fmla="*/ 12790 h 5156290"/>
              <a:gd name="connsiteX0" fmla="*/ 0 w 4327925"/>
              <a:gd name="connsiteY0" fmla="*/ 12790 h 5156290"/>
              <a:gd name="connsiteX1" fmla="*/ 2480359 w 4327925"/>
              <a:gd name="connsiteY1" fmla="*/ 0 h 5156290"/>
              <a:gd name="connsiteX2" fmla="*/ 3573131 w 4327925"/>
              <a:gd name="connsiteY2" fmla="*/ 1452730 h 5156290"/>
              <a:gd name="connsiteX3" fmla="*/ 4194059 w 4327925"/>
              <a:gd name="connsiteY3" fmla="*/ 5137107 h 5156290"/>
              <a:gd name="connsiteX4" fmla="*/ 0 w 4327925"/>
              <a:gd name="connsiteY4" fmla="*/ 5156290 h 5156290"/>
              <a:gd name="connsiteX5" fmla="*/ 0 w 4327925"/>
              <a:gd name="connsiteY5" fmla="*/ 12790 h 5156290"/>
              <a:gd name="connsiteX0" fmla="*/ 0 w 4342548"/>
              <a:gd name="connsiteY0" fmla="*/ 12790 h 5156290"/>
              <a:gd name="connsiteX1" fmla="*/ 2480359 w 4342548"/>
              <a:gd name="connsiteY1" fmla="*/ 0 h 5156290"/>
              <a:gd name="connsiteX2" fmla="*/ 3573131 w 4342548"/>
              <a:gd name="connsiteY2" fmla="*/ 1452730 h 5156290"/>
              <a:gd name="connsiteX3" fmla="*/ 4194059 w 4342548"/>
              <a:gd name="connsiteY3" fmla="*/ 5137107 h 5156290"/>
              <a:gd name="connsiteX4" fmla="*/ 0 w 4342548"/>
              <a:gd name="connsiteY4" fmla="*/ 5156290 h 5156290"/>
              <a:gd name="connsiteX5" fmla="*/ 0 w 4342548"/>
              <a:gd name="connsiteY5" fmla="*/ 12790 h 5156290"/>
              <a:gd name="connsiteX0" fmla="*/ 0 w 4940254"/>
              <a:gd name="connsiteY0" fmla="*/ 12790 h 5162685"/>
              <a:gd name="connsiteX1" fmla="*/ 2480359 w 4940254"/>
              <a:gd name="connsiteY1" fmla="*/ 0 h 5162685"/>
              <a:gd name="connsiteX2" fmla="*/ 3573131 w 4940254"/>
              <a:gd name="connsiteY2" fmla="*/ 1452730 h 5162685"/>
              <a:gd name="connsiteX3" fmla="*/ 4852683 w 4940254"/>
              <a:gd name="connsiteY3" fmla="*/ 5162685 h 5162685"/>
              <a:gd name="connsiteX4" fmla="*/ 0 w 4940254"/>
              <a:gd name="connsiteY4" fmla="*/ 5156290 h 5162685"/>
              <a:gd name="connsiteX5" fmla="*/ 0 w 4940254"/>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593407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788739"/>
              <a:gd name="connsiteY0" fmla="*/ 12790 h 5169080"/>
              <a:gd name="connsiteX1" fmla="*/ 2525119 w 4788739"/>
              <a:gd name="connsiteY1" fmla="*/ 0 h 5169080"/>
              <a:gd name="connsiteX2" fmla="*/ 3624287 w 4788739"/>
              <a:gd name="connsiteY2" fmla="*/ 1555040 h 5169080"/>
              <a:gd name="connsiteX3" fmla="*/ 4788739 w 4788739"/>
              <a:gd name="connsiteY3" fmla="*/ 5169080 h 5169080"/>
              <a:gd name="connsiteX4" fmla="*/ 0 w 4788739"/>
              <a:gd name="connsiteY4" fmla="*/ 5156290 h 5169080"/>
              <a:gd name="connsiteX5" fmla="*/ 0 w 4788739"/>
              <a:gd name="connsiteY5" fmla="*/ 12790 h 5169080"/>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699218"/>
              <a:gd name="connsiteY0" fmla="*/ 12790 h 5156290"/>
              <a:gd name="connsiteX1" fmla="*/ 2525119 w 4699218"/>
              <a:gd name="connsiteY1" fmla="*/ 0 h 5156290"/>
              <a:gd name="connsiteX2" fmla="*/ 3598709 w 4699218"/>
              <a:gd name="connsiteY2" fmla="*/ 1459124 h 5156290"/>
              <a:gd name="connsiteX3" fmla="*/ 4699218 w 4699218"/>
              <a:gd name="connsiteY3" fmla="*/ 5149897 h 5156290"/>
              <a:gd name="connsiteX4" fmla="*/ 0 w 4699218"/>
              <a:gd name="connsiteY4" fmla="*/ 5156290 h 5156290"/>
              <a:gd name="connsiteX5" fmla="*/ 0 w 4699218"/>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6289" h="5149896">
                <a:moveTo>
                  <a:pt x="0" y="6396"/>
                </a:moveTo>
                <a:lnTo>
                  <a:pt x="2544302" y="0"/>
                </a:lnTo>
                <a:cubicBezTo>
                  <a:pt x="2527437" y="12789"/>
                  <a:pt x="3144707" y="640241"/>
                  <a:pt x="3598709" y="1452730"/>
                </a:cubicBezTo>
                <a:cubicBezTo>
                  <a:pt x="4052711" y="2265219"/>
                  <a:pt x="4567254" y="3487352"/>
                  <a:pt x="4846289" y="5143503"/>
                </a:cubicBezTo>
                <a:lnTo>
                  <a:pt x="0" y="5149896"/>
                </a:lnTo>
                <a:lnTo>
                  <a:pt x="0" y="6396"/>
                </a:lnTo>
                <a:close/>
              </a:path>
            </a:pathLst>
          </a:custGeom>
          <a:noFill/>
        </p:spPr>
      </p:pic>
      <p:sp>
        <p:nvSpPr>
          <p:cNvPr id="2" name="Title 1">
            <a:extLst>
              <a:ext uri="{FF2B5EF4-FFF2-40B4-BE49-F238E27FC236}">
                <a16:creationId xmlns:a16="http://schemas.microsoft.com/office/drawing/2014/main" id="{7AD14298-379D-269D-96D3-E44F5CA6644F}"/>
              </a:ext>
            </a:extLst>
          </p:cNvPr>
          <p:cNvSpPr>
            <a:spLocks noGrp="1"/>
          </p:cNvSpPr>
          <p:nvPr>
            <p:ph type="title"/>
          </p:nvPr>
        </p:nvSpPr>
        <p:spPr>
          <a:xfrm>
            <a:off x="5229225" y="460514"/>
            <a:ext cx="3601508" cy="1295400"/>
          </a:xfrm>
        </p:spPr>
        <p:txBody>
          <a:bodyPr anchor="b">
            <a:normAutofit/>
          </a:bodyPr>
          <a:lstStyle/>
          <a:p>
            <a:r>
              <a:rPr lang="en-US" dirty="0"/>
              <a:t>CC&amp;C Coalition Involvement with Active VTO Funding Opportunity Announcement (FOA) Projects</a:t>
            </a:r>
          </a:p>
        </p:txBody>
      </p:sp>
      <p:sp>
        <p:nvSpPr>
          <p:cNvPr id="3" name="Text Placeholder 2">
            <a:extLst>
              <a:ext uri="{FF2B5EF4-FFF2-40B4-BE49-F238E27FC236}">
                <a16:creationId xmlns:a16="http://schemas.microsoft.com/office/drawing/2014/main" id="{7282CA17-463D-B830-6290-17FF5E964BAA}"/>
              </a:ext>
            </a:extLst>
          </p:cNvPr>
          <p:cNvSpPr>
            <a:spLocks noGrp="1"/>
          </p:cNvSpPr>
          <p:nvPr>
            <p:ph type="body" sz="quarter" idx="13"/>
          </p:nvPr>
        </p:nvSpPr>
        <p:spPr>
          <a:xfrm>
            <a:off x="5229225" y="2099733"/>
            <a:ext cx="3601508" cy="2583253"/>
          </a:xfrm>
        </p:spPr>
        <p:txBody>
          <a:bodyPr vert="horz" lIns="0" tIns="0" rIns="0" bIns="0" rtlCol="0">
            <a:noAutofit/>
          </a:bodyPr>
          <a:lstStyle/>
          <a:p>
            <a:pPr marL="285750" indent="-285750">
              <a:lnSpc>
                <a:spcPct val="120000"/>
              </a:lnSpc>
              <a:buFont typeface="Arial" panose="020B0604020202020204" pitchFamily="34" charset="0"/>
              <a:buChar char="•"/>
            </a:pPr>
            <a:r>
              <a:rPr lang="en-US" sz="1800" b="1" dirty="0"/>
              <a:t>54 projects totaling $121M DOE share </a:t>
            </a:r>
            <a:r>
              <a:rPr lang="en-US" sz="1800" dirty="0"/>
              <a:t>include CC&amp;C coalitions in a paid role </a:t>
            </a:r>
          </a:p>
          <a:p>
            <a:pPr marL="285750" indent="-285750">
              <a:lnSpc>
                <a:spcPct val="120000"/>
              </a:lnSpc>
              <a:buFont typeface="Arial" panose="020B0604020202020204" pitchFamily="34" charset="0"/>
              <a:buChar char="•"/>
            </a:pPr>
            <a:r>
              <a:rPr lang="en-US" sz="1800" b="1" dirty="0"/>
              <a:t>51 different coalitions </a:t>
            </a:r>
            <a:r>
              <a:rPr lang="en-US" sz="1800" dirty="0"/>
              <a:t>are paid participants on FOA projects</a:t>
            </a:r>
            <a:endParaRPr lang="en-US" sz="1800" b="1" dirty="0"/>
          </a:p>
          <a:p>
            <a:pPr marL="285750" indent="-285750">
              <a:lnSpc>
                <a:spcPct val="120000"/>
              </a:lnSpc>
              <a:buFont typeface="Arial" panose="020B0604020202020204" pitchFamily="34" charset="0"/>
              <a:buChar char="•"/>
            </a:pPr>
            <a:r>
              <a:rPr lang="en-US" sz="1800" b="1" dirty="0"/>
              <a:t>15 different coalitions </a:t>
            </a:r>
            <a:r>
              <a:rPr lang="en-US" sz="1800" dirty="0"/>
              <a:t>(including host orgs) are FOA project lead organizations</a:t>
            </a:r>
          </a:p>
        </p:txBody>
      </p:sp>
      <p:sp>
        <p:nvSpPr>
          <p:cNvPr id="4" name="Footer Placeholder 3">
            <a:extLst>
              <a:ext uri="{FF2B5EF4-FFF2-40B4-BE49-F238E27FC236}">
                <a16:creationId xmlns:a16="http://schemas.microsoft.com/office/drawing/2014/main" id="{50CD93A7-2F37-C99F-6C93-D5434888A670}"/>
              </a:ext>
            </a:extLst>
          </p:cNvPr>
          <p:cNvSpPr>
            <a:spLocks noGrp="1"/>
          </p:cNvSpPr>
          <p:nvPr>
            <p:ph type="ftr" sz="quarter" idx="3"/>
          </p:nvPr>
        </p:nvSpPr>
        <p:spPr>
          <a:xfrm>
            <a:off x="414997" y="4767263"/>
            <a:ext cx="2897260" cy="274637"/>
          </a:xfrm>
        </p:spPr>
        <p:txBody>
          <a:bodyPr>
            <a:normAutofit/>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US" sz="800" b="0" i="0" u="none" strike="noStrike" kern="1200" cap="none" spc="0" normalizeH="0" baseline="0" noProof="0">
                <a:ln>
                  <a:noFill/>
                </a:ln>
                <a:solidFill>
                  <a:srgbClr val="FFFFFF"/>
                </a:solidFill>
                <a:effectLst/>
                <a:uLnTx/>
                <a:uFillTx/>
                <a:latin typeface="Arial" panose="020B0604020202020204"/>
                <a:ea typeface="+mn-ea"/>
                <a:cs typeface="+mn-cs"/>
              </a:rPr>
              <a:t>Clean Cities and Communities</a:t>
            </a:r>
          </a:p>
        </p:txBody>
      </p:sp>
      <p:sp>
        <p:nvSpPr>
          <p:cNvPr id="5" name="Slide Number Placeholder 4">
            <a:extLst>
              <a:ext uri="{FF2B5EF4-FFF2-40B4-BE49-F238E27FC236}">
                <a16:creationId xmlns:a16="http://schemas.microsoft.com/office/drawing/2014/main" id="{339E64EB-5B01-9F6A-47BF-4A2BAFFAA893}"/>
              </a:ext>
            </a:extLst>
          </p:cNvPr>
          <p:cNvSpPr>
            <a:spLocks noGrp="1"/>
          </p:cNvSpPr>
          <p:nvPr>
            <p:ph type="sldNum" sz="quarter" idx="4"/>
          </p:nvPr>
        </p:nvSpPr>
        <p:spPr>
          <a:xfrm>
            <a:off x="65942" y="4767263"/>
            <a:ext cx="349055" cy="274637"/>
          </a:xfrm>
        </p:spPr>
        <p:txBody>
          <a:bodyPr>
            <a:normAutofit/>
          </a:bodyPr>
          <a:lstStyle/>
          <a:p>
            <a:pPr marL="0" marR="0" lvl="0" indent="0" algn="r" defTabSz="457200" rtl="0" eaLnBrk="1" fontAlgn="auto" latinLnBrk="0" hangingPunct="1">
              <a:lnSpc>
                <a:spcPct val="100000"/>
              </a:lnSpc>
              <a:spcBef>
                <a:spcPts val="0"/>
              </a:spcBef>
              <a:spcAft>
                <a:spcPts val="600"/>
              </a:spcAft>
              <a:buClrTx/>
              <a:buSzTx/>
              <a:buFontTx/>
              <a:buNone/>
              <a:tabLst/>
              <a:defRPr/>
            </a:pPr>
            <a:fld id="{2D6788DA-6548-4EA8-8400-CD3CA88023E3}" type="slidenum">
              <a:rPr kumimoji="0" lang="en-US" sz="80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600"/>
                </a:spcAft>
                <a:buClrTx/>
                <a:buSzTx/>
                <a:buFontTx/>
                <a:buNone/>
                <a:tabLst/>
                <a:defRPr/>
              </a:pPr>
              <a:t>14</a:t>
            </a:fld>
            <a:endParaRPr kumimoji="0" lang="en-US" sz="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275242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30">
            <a:extLst>
              <a:ext uri="{FF2B5EF4-FFF2-40B4-BE49-F238E27FC236}">
                <a16:creationId xmlns:a16="http://schemas.microsoft.com/office/drawing/2014/main" id="{8A1A8E95-9ECC-4F60-85EA-F9AF5516B645}"/>
              </a:ext>
            </a:extLst>
          </p:cNvPr>
          <p:cNvSpPr>
            <a:spLocks noGrp="1"/>
          </p:cNvSpPr>
          <p:nvPr>
            <p:ph type="title"/>
          </p:nvPr>
        </p:nvSpPr>
        <p:spPr/>
        <p:txBody>
          <a:bodyPr/>
          <a:lstStyle/>
          <a:p>
            <a:r>
              <a:rPr lang="en-US" sz="4000"/>
              <a:t>Looking Ahead</a:t>
            </a:r>
          </a:p>
        </p:txBody>
      </p:sp>
      <p:sp>
        <p:nvSpPr>
          <p:cNvPr id="32" name="Text Placeholder 31">
            <a:extLst>
              <a:ext uri="{FF2B5EF4-FFF2-40B4-BE49-F238E27FC236}">
                <a16:creationId xmlns:a16="http://schemas.microsoft.com/office/drawing/2014/main" id="{430CA2BB-AD2C-4211-1223-8B9DAB6A2DCA}"/>
              </a:ext>
            </a:extLst>
          </p:cNvPr>
          <p:cNvSpPr>
            <a:spLocks noGrp="1"/>
          </p:cNvSpPr>
          <p:nvPr>
            <p:ph type="body" sz="quarter" idx="13"/>
          </p:nvPr>
        </p:nvSpPr>
        <p:spPr/>
        <p:txBody>
          <a:bodyPr/>
          <a:lstStyle/>
          <a:p>
            <a:r>
              <a:rPr lang="en-US" sz="2000"/>
              <a:t>2025 Coalition Cooperative Agreement</a:t>
            </a:r>
          </a:p>
        </p:txBody>
      </p:sp>
      <p:sp>
        <p:nvSpPr>
          <p:cNvPr id="33" name="Text Placeholder 32">
            <a:extLst>
              <a:ext uri="{FF2B5EF4-FFF2-40B4-BE49-F238E27FC236}">
                <a16:creationId xmlns:a16="http://schemas.microsoft.com/office/drawing/2014/main" id="{85829823-A467-029B-DC48-6D5DB5C965B4}"/>
              </a:ext>
            </a:extLst>
          </p:cNvPr>
          <p:cNvSpPr>
            <a:spLocks noGrp="1"/>
          </p:cNvSpPr>
          <p:nvPr>
            <p:ph type="body" sz="quarter" idx="14"/>
          </p:nvPr>
        </p:nvSpPr>
        <p:spPr/>
        <p:txBody>
          <a:bodyPr/>
          <a:lstStyle/>
          <a:p>
            <a:r>
              <a:rPr lang="en-US"/>
              <a:t>Same Schedule</a:t>
            </a:r>
          </a:p>
        </p:txBody>
      </p:sp>
      <p:sp>
        <p:nvSpPr>
          <p:cNvPr id="34" name="Text Placeholder 33">
            <a:extLst>
              <a:ext uri="{FF2B5EF4-FFF2-40B4-BE49-F238E27FC236}">
                <a16:creationId xmlns:a16="http://schemas.microsoft.com/office/drawing/2014/main" id="{4B6E2CF7-2E70-20CF-5083-6EB42596BA24}"/>
              </a:ext>
            </a:extLst>
          </p:cNvPr>
          <p:cNvSpPr>
            <a:spLocks noGrp="1"/>
          </p:cNvSpPr>
          <p:nvPr>
            <p:ph type="body" sz="quarter" idx="15"/>
          </p:nvPr>
        </p:nvSpPr>
        <p:spPr/>
        <p:txBody>
          <a:bodyPr/>
          <a:lstStyle/>
          <a:p>
            <a:r>
              <a:rPr lang="en-US"/>
              <a:t>April 1, 2025 – March 31, 2026</a:t>
            </a:r>
          </a:p>
        </p:txBody>
      </p:sp>
      <p:pic>
        <p:nvPicPr>
          <p:cNvPr id="3" name="Picture Placeholder 2" descr="Flip calendar with solid fill">
            <a:extLst>
              <a:ext uri="{FF2B5EF4-FFF2-40B4-BE49-F238E27FC236}">
                <a16:creationId xmlns:a16="http://schemas.microsoft.com/office/drawing/2014/main" id="{D381568A-5CCA-0267-13AD-71FF105639DA}"/>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t="142" b="142"/>
          <a:stretch>
            <a:fillRect/>
          </a:stretch>
        </p:blipFill>
        <p:spPr/>
      </p:pic>
      <p:sp>
        <p:nvSpPr>
          <p:cNvPr id="36" name="Text Placeholder 35">
            <a:extLst>
              <a:ext uri="{FF2B5EF4-FFF2-40B4-BE49-F238E27FC236}">
                <a16:creationId xmlns:a16="http://schemas.microsoft.com/office/drawing/2014/main" id="{9C8F104A-C1D7-59AA-7EED-EB6C3D9F7A69}"/>
              </a:ext>
            </a:extLst>
          </p:cNvPr>
          <p:cNvSpPr>
            <a:spLocks noGrp="1"/>
          </p:cNvSpPr>
          <p:nvPr>
            <p:ph type="body" sz="quarter" idx="18"/>
          </p:nvPr>
        </p:nvSpPr>
        <p:spPr/>
        <p:txBody>
          <a:bodyPr/>
          <a:lstStyle/>
          <a:p>
            <a:r>
              <a:rPr lang="en-US"/>
              <a:t>Similar Scope </a:t>
            </a:r>
          </a:p>
        </p:txBody>
      </p:sp>
      <p:sp>
        <p:nvSpPr>
          <p:cNvPr id="37" name="Text Placeholder 36">
            <a:extLst>
              <a:ext uri="{FF2B5EF4-FFF2-40B4-BE49-F238E27FC236}">
                <a16:creationId xmlns:a16="http://schemas.microsoft.com/office/drawing/2014/main" id="{AF4D6CCF-34B5-324A-70BD-D88240086D4B}"/>
              </a:ext>
            </a:extLst>
          </p:cNvPr>
          <p:cNvSpPr>
            <a:spLocks noGrp="1"/>
          </p:cNvSpPr>
          <p:nvPr>
            <p:ph type="body" sz="quarter" idx="19"/>
          </p:nvPr>
        </p:nvSpPr>
        <p:spPr/>
        <p:txBody>
          <a:bodyPr/>
          <a:lstStyle/>
          <a:p>
            <a:r>
              <a:rPr lang="en-US"/>
              <a:t>Tasks 1.0, 2.0, 3.0 and Council</a:t>
            </a:r>
          </a:p>
        </p:txBody>
      </p:sp>
      <p:sp>
        <p:nvSpPr>
          <p:cNvPr id="38" name="Text Placeholder 37">
            <a:extLst>
              <a:ext uri="{FF2B5EF4-FFF2-40B4-BE49-F238E27FC236}">
                <a16:creationId xmlns:a16="http://schemas.microsoft.com/office/drawing/2014/main" id="{CC4CA6E1-6596-DE02-D765-F953B7B822EF}"/>
              </a:ext>
            </a:extLst>
          </p:cNvPr>
          <p:cNvSpPr>
            <a:spLocks noGrp="1"/>
          </p:cNvSpPr>
          <p:nvPr>
            <p:ph type="body" sz="quarter" idx="21"/>
          </p:nvPr>
        </p:nvSpPr>
        <p:spPr/>
        <p:txBody>
          <a:bodyPr/>
          <a:lstStyle/>
          <a:p>
            <a:r>
              <a:rPr lang="en-US"/>
              <a:t>Similar Funding</a:t>
            </a:r>
          </a:p>
        </p:txBody>
      </p:sp>
      <p:sp>
        <p:nvSpPr>
          <p:cNvPr id="39" name="Text Placeholder 38">
            <a:extLst>
              <a:ext uri="{FF2B5EF4-FFF2-40B4-BE49-F238E27FC236}">
                <a16:creationId xmlns:a16="http://schemas.microsoft.com/office/drawing/2014/main" id="{8E231F79-30B9-F590-A772-1EF2F396E3E1}"/>
              </a:ext>
            </a:extLst>
          </p:cNvPr>
          <p:cNvSpPr>
            <a:spLocks noGrp="1"/>
          </p:cNvSpPr>
          <p:nvPr>
            <p:ph type="body" sz="quarter" idx="22"/>
          </p:nvPr>
        </p:nvSpPr>
        <p:spPr/>
        <p:txBody>
          <a:bodyPr/>
          <a:lstStyle/>
          <a:p>
            <a:r>
              <a:rPr lang="en-US"/>
              <a:t>Will vary depending upon SOPO level</a:t>
            </a:r>
          </a:p>
        </p:txBody>
      </p:sp>
      <p:pic>
        <p:nvPicPr>
          <p:cNvPr id="5" name="Picture Placeholder 4" descr="Contract with solid fill">
            <a:extLst>
              <a:ext uri="{FF2B5EF4-FFF2-40B4-BE49-F238E27FC236}">
                <a16:creationId xmlns:a16="http://schemas.microsoft.com/office/drawing/2014/main" id="{01E75FA7-8948-ADBC-A7AA-CF974F327A79}"/>
              </a:ext>
            </a:extLst>
          </p:cNvPr>
          <p:cNvPicPr>
            <a:picLocks noGrp="1" noChangeAspect="1"/>
          </p:cNvPicPr>
          <p:nvPr>
            <p:ph type="pic" sz="quarter" idx="29"/>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p:pic>
      <p:sp>
        <p:nvSpPr>
          <p:cNvPr id="29" name="Footer Placeholder 28">
            <a:extLst>
              <a:ext uri="{FF2B5EF4-FFF2-40B4-BE49-F238E27FC236}">
                <a16:creationId xmlns:a16="http://schemas.microsoft.com/office/drawing/2014/main" id="{536E7210-F356-9299-A4B6-3C890DED4DB5}"/>
              </a:ext>
            </a:extLst>
          </p:cNvPr>
          <p:cNvSpPr>
            <a:spLocks noGrp="1"/>
          </p:cNvSpPr>
          <p:nvPr>
            <p:ph type="ftr" sz="quarter" idx="3"/>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rPr>
              <a:t>Clean Cities and Communities</a:t>
            </a:r>
          </a:p>
        </p:txBody>
      </p:sp>
      <p:sp>
        <p:nvSpPr>
          <p:cNvPr id="30" name="Slide Number Placeholder 29">
            <a:extLst>
              <a:ext uri="{FF2B5EF4-FFF2-40B4-BE49-F238E27FC236}">
                <a16:creationId xmlns:a16="http://schemas.microsoft.com/office/drawing/2014/main" id="{B01F8EF6-9A5C-1439-6F58-D7D4364697FF}"/>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6788DA-6548-4EA8-8400-CD3CA88023E3}" type="slidenum">
              <a:rPr kumimoji="0" lang="en-US" sz="800" b="0" i="0" u="none" strike="noStrike" kern="1200" cap="none" spc="0" normalizeH="0" baseline="0" noProof="0" smtClean="0">
                <a:ln>
                  <a:noFill/>
                </a:ln>
                <a:solidFill>
                  <a:srgbClr val="C3C8C8">
                    <a:lumMod val="50000"/>
                  </a:srgbClr>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endParaRPr>
          </a:p>
        </p:txBody>
      </p:sp>
      <p:pic>
        <p:nvPicPr>
          <p:cNvPr id="13" name="Picture Placeholder 12" descr="Money with solid fill">
            <a:extLst>
              <a:ext uri="{FF2B5EF4-FFF2-40B4-BE49-F238E27FC236}">
                <a16:creationId xmlns:a16="http://schemas.microsoft.com/office/drawing/2014/main" id="{F9E0C18E-BEBD-DBB3-2697-0034C253DF31}"/>
              </a:ext>
            </a:extLst>
          </p:cNvPr>
          <p:cNvPicPr>
            <a:picLocks noGrp="1" noChangeAspect="1"/>
          </p:cNvPicPr>
          <p:nvPr>
            <p:ph type="pic" sz="quarter" idx="30"/>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142" b="142"/>
          <a:stretch>
            <a:fillRect/>
          </a:stretch>
        </p:blipFill>
        <p:spPr/>
      </p:pic>
    </p:spTree>
    <p:extLst>
      <p:ext uri="{BB962C8B-B14F-4D97-AF65-F5344CB8AC3E}">
        <p14:creationId xmlns:p14="http://schemas.microsoft.com/office/powerpoint/2010/main" val="33317875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2C11E-CD98-0532-8EEF-86A656A65F65}"/>
              </a:ext>
            </a:extLst>
          </p:cNvPr>
          <p:cNvSpPr>
            <a:spLocks noGrp="1"/>
          </p:cNvSpPr>
          <p:nvPr>
            <p:ph type="title"/>
          </p:nvPr>
        </p:nvSpPr>
        <p:spPr/>
        <p:txBody>
          <a:bodyPr/>
          <a:lstStyle/>
          <a:p>
            <a:r>
              <a:rPr lang="en-US"/>
              <a:t>Statement of Project Objectives (SOPO)</a:t>
            </a:r>
          </a:p>
        </p:txBody>
      </p:sp>
      <p:sp>
        <p:nvSpPr>
          <p:cNvPr id="3" name="Text Placeholder 2">
            <a:extLst>
              <a:ext uri="{FF2B5EF4-FFF2-40B4-BE49-F238E27FC236}">
                <a16:creationId xmlns:a16="http://schemas.microsoft.com/office/drawing/2014/main" id="{62BE72A9-4AE1-E3FA-150E-C9916791A325}"/>
              </a:ext>
            </a:extLst>
          </p:cNvPr>
          <p:cNvSpPr>
            <a:spLocks noGrp="1"/>
          </p:cNvSpPr>
          <p:nvPr>
            <p:ph type="body" sz="quarter" idx="11"/>
          </p:nvPr>
        </p:nvSpPr>
        <p:spPr>
          <a:xfrm>
            <a:off x="240469" y="1739912"/>
            <a:ext cx="8331153" cy="2810788"/>
          </a:xfrm>
        </p:spPr>
        <p:txBody>
          <a:bodyPr vert="horz" lIns="0" tIns="0" rIns="0" bIns="0" rtlCol="0" anchor="t">
            <a:noAutofit/>
          </a:bodyPr>
          <a:lstStyle/>
          <a:p>
            <a:pPr>
              <a:lnSpc>
                <a:spcPct val="100000"/>
              </a:lnSpc>
              <a:spcBef>
                <a:spcPts val="0"/>
              </a:spcBef>
              <a:spcAft>
                <a:spcPts val="1200"/>
              </a:spcAft>
            </a:pPr>
            <a:r>
              <a:rPr lang="en-US" b="1">
                <a:solidFill>
                  <a:schemeClr val="tx1">
                    <a:lumMod val="95000"/>
                    <a:lumOff val="5000"/>
                  </a:schemeClr>
                </a:solidFill>
                <a:latin typeface="Arial"/>
                <a:cs typeface="Arial"/>
              </a:rPr>
              <a:t>Task 1.0 </a:t>
            </a:r>
            <a:r>
              <a:rPr lang="en-US">
                <a:solidFill>
                  <a:schemeClr val="tx1">
                    <a:lumMod val="95000"/>
                    <a:lumOff val="5000"/>
                  </a:schemeClr>
                </a:solidFill>
                <a:latin typeface="Arial"/>
                <a:cs typeface="Arial"/>
              </a:rPr>
              <a:t>– Project Management and Reporting (unchanged)</a:t>
            </a:r>
          </a:p>
          <a:p>
            <a:pPr>
              <a:lnSpc>
                <a:spcPct val="100000"/>
              </a:lnSpc>
              <a:spcBef>
                <a:spcPts val="0"/>
              </a:spcBef>
              <a:spcAft>
                <a:spcPts val="600"/>
              </a:spcAft>
            </a:pPr>
            <a:r>
              <a:rPr lang="en-US" b="1">
                <a:solidFill>
                  <a:schemeClr val="tx1">
                    <a:lumMod val="95000"/>
                    <a:lumOff val="5000"/>
                  </a:schemeClr>
                </a:solidFill>
                <a:latin typeface="Arial"/>
                <a:cs typeface="Arial"/>
              </a:rPr>
              <a:t>Task 2.0 </a:t>
            </a:r>
            <a:r>
              <a:rPr lang="en-US">
                <a:solidFill>
                  <a:schemeClr val="tx1">
                    <a:lumMod val="95000"/>
                    <a:lumOff val="5000"/>
                  </a:schemeClr>
                </a:solidFill>
                <a:latin typeface="Arial"/>
                <a:cs typeface="Arial"/>
              </a:rPr>
              <a:t>– Data Collection and Reporting</a:t>
            </a:r>
          </a:p>
          <a:p>
            <a:pPr lvl="1">
              <a:lnSpc>
                <a:spcPct val="100000"/>
              </a:lnSpc>
              <a:spcBef>
                <a:spcPts val="0"/>
              </a:spcBef>
              <a:spcAft>
                <a:spcPts val="1200"/>
              </a:spcAft>
            </a:pPr>
            <a:r>
              <a:rPr lang="en-US" sz="2000" b="1">
                <a:solidFill>
                  <a:schemeClr val="tx1">
                    <a:lumMod val="95000"/>
                    <a:lumOff val="5000"/>
                  </a:schemeClr>
                </a:solidFill>
                <a:latin typeface="Arial"/>
                <a:cs typeface="Arial"/>
              </a:rPr>
              <a:t>Sub-task 2.6</a:t>
            </a:r>
            <a:r>
              <a:rPr lang="en-US" sz="2000">
                <a:solidFill>
                  <a:schemeClr val="tx1">
                    <a:lumMod val="95000"/>
                    <a:lumOff val="5000"/>
                  </a:schemeClr>
                </a:solidFill>
                <a:latin typeface="Arial"/>
                <a:cs typeface="Arial"/>
              </a:rPr>
              <a:t> = Expanded to include work on updating Coalition Strategic Plans, Annual Operating Plans &amp; Director Transition Plans.</a:t>
            </a:r>
            <a:endParaRPr lang="en-US" sz="2000">
              <a:solidFill>
                <a:schemeClr val="tx1">
                  <a:lumMod val="95000"/>
                  <a:lumOff val="5000"/>
                </a:schemeClr>
              </a:solidFill>
            </a:endParaRPr>
          </a:p>
          <a:p>
            <a:pPr>
              <a:lnSpc>
                <a:spcPct val="100000"/>
              </a:lnSpc>
              <a:spcBef>
                <a:spcPts val="0"/>
              </a:spcBef>
              <a:spcAft>
                <a:spcPts val="1200"/>
              </a:spcAft>
            </a:pPr>
            <a:r>
              <a:rPr lang="en-US" b="1">
                <a:solidFill>
                  <a:schemeClr val="tx1">
                    <a:lumMod val="95000"/>
                    <a:lumOff val="5000"/>
                  </a:schemeClr>
                </a:solidFill>
                <a:latin typeface="Arial"/>
                <a:cs typeface="Arial"/>
              </a:rPr>
              <a:t>Task 3.0 </a:t>
            </a:r>
            <a:r>
              <a:rPr lang="en-US">
                <a:solidFill>
                  <a:schemeClr val="tx1">
                    <a:lumMod val="95000"/>
                    <a:lumOff val="5000"/>
                  </a:schemeClr>
                </a:solidFill>
                <a:latin typeface="Arial"/>
                <a:cs typeface="Arial"/>
              </a:rPr>
              <a:t>– Largely unchanged</a:t>
            </a:r>
          </a:p>
          <a:p>
            <a:pPr>
              <a:lnSpc>
                <a:spcPct val="100000"/>
              </a:lnSpc>
              <a:spcBef>
                <a:spcPts val="0"/>
              </a:spcBef>
              <a:spcAft>
                <a:spcPts val="600"/>
              </a:spcAft>
            </a:pPr>
            <a:r>
              <a:rPr lang="en-US" b="1">
                <a:solidFill>
                  <a:schemeClr val="tx1">
                    <a:lumMod val="95000"/>
                    <a:lumOff val="5000"/>
                  </a:schemeClr>
                </a:solidFill>
                <a:latin typeface="Arial"/>
                <a:cs typeface="Arial"/>
              </a:rPr>
              <a:t>Task 4.0 </a:t>
            </a:r>
            <a:r>
              <a:rPr lang="en-US">
                <a:solidFill>
                  <a:schemeClr val="tx1">
                    <a:lumMod val="95000"/>
                    <a:lumOff val="5000"/>
                  </a:schemeClr>
                </a:solidFill>
                <a:latin typeface="Arial"/>
                <a:cs typeface="Arial"/>
              </a:rPr>
              <a:t>– Expanded activities for Coalition Council</a:t>
            </a:r>
          </a:p>
          <a:p>
            <a:pPr lvl="1">
              <a:lnSpc>
                <a:spcPct val="100000"/>
              </a:lnSpc>
              <a:spcBef>
                <a:spcPts val="0"/>
              </a:spcBef>
              <a:spcAft>
                <a:spcPts val="600"/>
              </a:spcAft>
            </a:pPr>
            <a:r>
              <a:rPr lang="en-US" sz="2000">
                <a:solidFill>
                  <a:schemeClr val="tx1">
                    <a:lumMod val="95000"/>
                    <a:lumOff val="5000"/>
                  </a:schemeClr>
                </a:solidFill>
                <a:latin typeface="Arial"/>
                <a:cs typeface="Arial"/>
              </a:rPr>
              <a:t>Still under consideration/development; your input is welcome</a:t>
            </a:r>
          </a:p>
          <a:p>
            <a:endParaRPr lang="en-US"/>
          </a:p>
        </p:txBody>
      </p:sp>
      <p:sp>
        <p:nvSpPr>
          <p:cNvPr id="4" name="Footer Placeholder 3">
            <a:extLst>
              <a:ext uri="{FF2B5EF4-FFF2-40B4-BE49-F238E27FC236}">
                <a16:creationId xmlns:a16="http://schemas.microsoft.com/office/drawing/2014/main" id="{C6F6550E-4156-DA12-01E6-782EBCD9BB3E}"/>
              </a:ext>
            </a:extLst>
          </p:cNvPr>
          <p:cNvSpPr>
            <a:spLocks noGrp="1"/>
          </p:cNvSpPr>
          <p:nvPr>
            <p:ph type="ftr" sz="quarter" idx="3"/>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rPr>
              <a:t>Clean Cities and Communities</a:t>
            </a:r>
          </a:p>
        </p:txBody>
      </p:sp>
      <p:sp>
        <p:nvSpPr>
          <p:cNvPr id="5" name="Slide Number Placeholder 4">
            <a:extLst>
              <a:ext uri="{FF2B5EF4-FFF2-40B4-BE49-F238E27FC236}">
                <a16:creationId xmlns:a16="http://schemas.microsoft.com/office/drawing/2014/main" id="{AA121A62-B35C-9E68-192C-10288F944BA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6788DA-6548-4EA8-8400-CD3CA88023E3}" type="slidenum">
              <a:rPr kumimoji="0" lang="en-US" sz="800" b="0" i="0" u="none" strike="noStrike" kern="1200" cap="none" spc="0" normalizeH="0" baseline="0" noProof="0" smtClean="0">
                <a:ln>
                  <a:noFill/>
                </a:ln>
                <a:solidFill>
                  <a:srgbClr val="C3C8C8">
                    <a:lumMod val="50000"/>
                  </a:srgbClr>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1598665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406FF-FFD4-D5A0-D5D9-C35ADEAA6535}"/>
              </a:ext>
            </a:extLst>
          </p:cNvPr>
          <p:cNvSpPr>
            <a:spLocks noGrp="1"/>
          </p:cNvSpPr>
          <p:nvPr>
            <p:ph type="title"/>
          </p:nvPr>
        </p:nvSpPr>
        <p:spPr/>
        <p:txBody>
          <a:bodyPr/>
          <a:lstStyle/>
          <a:p>
            <a:r>
              <a:rPr lang="en-US">
                <a:latin typeface="Arial" panose="020B0604020202020204" pitchFamily="34" charset="0"/>
                <a:cs typeface="Arial" panose="020B0604020202020204" pitchFamily="34" charset="0"/>
              </a:rPr>
              <a:t>Next Steps for Coalition Cooperative Agreement</a:t>
            </a:r>
            <a:endParaRPr lang="en-US"/>
          </a:p>
        </p:txBody>
      </p:sp>
      <p:sp>
        <p:nvSpPr>
          <p:cNvPr id="4" name="Footer Placeholder 3">
            <a:extLst>
              <a:ext uri="{FF2B5EF4-FFF2-40B4-BE49-F238E27FC236}">
                <a16:creationId xmlns:a16="http://schemas.microsoft.com/office/drawing/2014/main" id="{271E752F-5F68-3E08-9608-03363AF8C23D}"/>
              </a:ext>
            </a:extLst>
          </p:cNvPr>
          <p:cNvSpPr>
            <a:spLocks noGrp="1"/>
          </p:cNvSpPr>
          <p:nvPr>
            <p:ph type="ftr" sz="quarter" idx="3"/>
          </p:nvPr>
        </p:nvSpPr>
        <p:spPr/>
        <p:txBody>
          <a:bodyPr/>
          <a:lstStyle/>
          <a:p>
            <a:pPr defTabSz="457189">
              <a:defRPr/>
            </a:pPr>
            <a:r>
              <a:rPr lang="en-US">
                <a:solidFill>
                  <a:srgbClr val="C3C8C8">
                    <a:lumMod val="50000"/>
                  </a:srgbClr>
                </a:solidFill>
                <a:latin typeface="Arial" panose="020B0604020202020204"/>
              </a:rPr>
              <a:t>Clean Cities and Communities</a:t>
            </a:r>
          </a:p>
        </p:txBody>
      </p:sp>
      <p:sp>
        <p:nvSpPr>
          <p:cNvPr id="5" name="Slide Number Placeholder 4">
            <a:extLst>
              <a:ext uri="{FF2B5EF4-FFF2-40B4-BE49-F238E27FC236}">
                <a16:creationId xmlns:a16="http://schemas.microsoft.com/office/drawing/2014/main" id="{575DFF6E-A004-0B84-0695-412D8C27F897}"/>
              </a:ext>
            </a:extLst>
          </p:cNvPr>
          <p:cNvSpPr>
            <a:spLocks noGrp="1"/>
          </p:cNvSpPr>
          <p:nvPr>
            <p:ph type="sldNum" sz="quarter" idx="4"/>
          </p:nvPr>
        </p:nvSpPr>
        <p:spPr/>
        <p:txBody>
          <a:bodyPr/>
          <a:lstStyle/>
          <a:p>
            <a:pPr defTabSz="457189">
              <a:defRPr/>
            </a:pPr>
            <a:fld id="{2D6788DA-6548-4EA8-8400-CD3CA88023E3}" type="slidenum">
              <a:rPr lang="en-US">
                <a:solidFill>
                  <a:srgbClr val="C3C8C8">
                    <a:lumMod val="50000"/>
                  </a:srgbClr>
                </a:solidFill>
                <a:latin typeface="Arial" panose="020B0604020202020204"/>
              </a:rPr>
              <a:pPr defTabSz="457189">
                <a:defRPr/>
              </a:pPr>
              <a:t>17</a:t>
            </a:fld>
            <a:endParaRPr lang="en-US">
              <a:solidFill>
                <a:srgbClr val="C3C8C8">
                  <a:lumMod val="50000"/>
                </a:srgbClr>
              </a:solidFill>
              <a:latin typeface="Arial" panose="020B0604020202020204"/>
            </a:endParaRPr>
          </a:p>
        </p:txBody>
      </p:sp>
      <p:graphicFrame>
        <p:nvGraphicFramePr>
          <p:cNvPr id="6" name="Diagram 5">
            <a:extLst>
              <a:ext uri="{FF2B5EF4-FFF2-40B4-BE49-F238E27FC236}">
                <a16:creationId xmlns:a16="http://schemas.microsoft.com/office/drawing/2014/main" id="{D1C785CB-66F2-FE1E-0554-942255CB87C9}"/>
              </a:ext>
            </a:extLst>
          </p:cNvPr>
          <p:cNvGraphicFramePr/>
          <p:nvPr/>
        </p:nvGraphicFramePr>
        <p:xfrm>
          <a:off x="183826" y="662783"/>
          <a:ext cx="8713769" cy="37822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Rounded Corners 6">
            <a:extLst>
              <a:ext uri="{FF2B5EF4-FFF2-40B4-BE49-F238E27FC236}">
                <a16:creationId xmlns:a16="http://schemas.microsoft.com/office/drawing/2014/main" id="{C4F4ADF4-68C1-BD61-BB35-62B378C8A1B9}"/>
              </a:ext>
            </a:extLst>
          </p:cNvPr>
          <p:cNvSpPr/>
          <p:nvPr/>
        </p:nvSpPr>
        <p:spPr>
          <a:xfrm>
            <a:off x="246406" y="3951923"/>
            <a:ext cx="8446109" cy="690675"/>
          </a:xfrm>
          <a:prstGeom prst="roundRect">
            <a:avLst/>
          </a:prstGeom>
          <a:noFill/>
          <a:ln w="28575">
            <a:solidFill>
              <a:srgbClr val="1780AF"/>
            </a:solidFill>
          </a:ln>
        </p:spPr>
        <p:style>
          <a:lnRef idx="0">
            <a:scrgbClr r="0" g="0" b="0"/>
          </a:lnRef>
          <a:fillRef idx="0">
            <a:scrgbClr r="0" g="0" b="0"/>
          </a:fillRef>
          <a:effectRef idx="0">
            <a:scrgbClr r="0" g="0" b="0"/>
          </a:effectRef>
          <a:fontRef idx="minor">
            <a:schemeClr val="accent4"/>
          </a:fontRef>
        </p:style>
        <p:txBody>
          <a:bodyPr lIns="91440" tIns="91440" rIns="91440" bIns="91440" rtlCol="0" anchor="ctr"/>
          <a:lstStyle/>
          <a:p>
            <a:pPr algn="ctr" defTabSz="457189">
              <a:defRPr/>
            </a:pPr>
            <a:r>
              <a:rPr lang="en-US" sz="1400">
                <a:solidFill>
                  <a:srgbClr val="000000"/>
                </a:solidFill>
                <a:latin typeface="Arial" panose="020B0604020202020204"/>
              </a:rPr>
              <a:t>*Coalitions </a:t>
            </a:r>
            <a:r>
              <a:rPr lang="en-US" sz="1400" b="1" i="1" u="sng">
                <a:solidFill>
                  <a:srgbClr val="000000"/>
                </a:solidFill>
                <a:latin typeface="Arial" panose="020B0604020202020204"/>
              </a:rPr>
              <a:t>must </a:t>
            </a:r>
            <a:r>
              <a:rPr lang="en-US" sz="1400">
                <a:solidFill>
                  <a:srgbClr val="000000"/>
                </a:solidFill>
                <a:latin typeface="Arial" panose="020B0604020202020204"/>
              </a:rPr>
              <a:t>submit a partnership renewal letter to receive the Cooperative Agreement invitation.</a:t>
            </a:r>
          </a:p>
        </p:txBody>
      </p:sp>
    </p:spTree>
    <p:extLst>
      <p:ext uri="{BB962C8B-B14F-4D97-AF65-F5344CB8AC3E}">
        <p14:creationId xmlns:p14="http://schemas.microsoft.com/office/powerpoint/2010/main" val="944326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8636F5-EE4B-0A57-BD6E-17C57CE27C5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7CC837-054B-8EB1-211E-49E795005862}"/>
              </a:ext>
            </a:extLst>
          </p:cNvPr>
          <p:cNvSpPr>
            <a:spLocks noGrp="1"/>
          </p:cNvSpPr>
          <p:nvPr>
            <p:ph type="title"/>
          </p:nvPr>
        </p:nvSpPr>
        <p:spPr>
          <a:xfrm>
            <a:off x="899054" y="-76750"/>
            <a:ext cx="7765366" cy="994172"/>
          </a:xfrm>
        </p:spPr>
        <p:txBody>
          <a:bodyPr/>
          <a:lstStyle/>
          <a:p>
            <a:r>
              <a:rPr lang="en-US"/>
              <a:t>VTO Communications</a:t>
            </a:r>
          </a:p>
        </p:txBody>
      </p:sp>
      <p:pic>
        <p:nvPicPr>
          <p:cNvPr id="12" name="Picture Placeholder 11" descr="Car outline">
            <a:extLst>
              <a:ext uri="{FF2B5EF4-FFF2-40B4-BE49-F238E27FC236}">
                <a16:creationId xmlns:a16="http://schemas.microsoft.com/office/drawing/2014/main" id="{33C41C71-ADA0-E2C5-8225-B3FC87BE9AB1}"/>
              </a:ext>
            </a:extLst>
          </p:cNvPr>
          <p:cNvPicPr>
            <a:picLocks noGrp="1" noChangeAspect="1"/>
          </p:cNvPicPr>
          <p:nvPr>
            <p:ph type="pic" sz="quarter" idx="22"/>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198" r="198"/>
          <a:stretch>
            <a:fillRect/>
          </a:stretch>
        </p:blipFill>
        <p:spPr/>
      </p:pic>
      <p:sp>
        <p:nvSpPr>
          <p:cNvPr id="3" name="Text Placeholder 2">
            <a:extLst>
              <a:ext uri="{FF2B5EF4-FFF2-40B4-BE49-F238E27FC236}">
                <a16:creationId xmlns:a16="http://schemas.microsoft.com/office/drawing/2014/main" id="{5705DEF0-6F5A-993F-117C-9E7774477650}"/>
              </a:ext>
            </a:extLst>
          </p:cNvPr>
          <p:cNvSpPr txBox="1">
            <a:spLocks/>
          </p:cNvSpPr>
          <p:nvPr/>
        </p:nvSpPr>
        <p:spPr>
          <a:xfrm>
            <a:off x="628650" y="1408766"/>
            <a:ext cx="8153212" cy="1236711"/>
          </a:xfrm>
          <a:prstGeom prst="rect">
            <a:avLst/>
          </a:prstGeom>
        </p:spPr>
        <p:txBody>
          <a:bodyPr vert="horz" lIns="0" tIns="0" rIns="0" bIns="0" rtlCol="0" anchor="ctr">
            <a:noAutofit/>
          </a:bodyPr>
          <a:lstStyle>
            <a:defPPr>
              <a:defRPr lang="en-US"/>
            </a:defPPr>
            <a:lvl1pPr marL="0" algn="r" defTabSz="457200" rtl="0" eaLnBrk="1" latinLnBrk="0" hangingPunct="1">
              <a:defRPr sz="800" b="1" kern="1200">
                <a:solidFill>
                  <a:schemeClr val="tx1">
                    <a:tint val="82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defTabSz="457189">
              <a:buFont typeface="Arial" panose="020B0604020202020204" pitchFamily="34" charset="0"/>
              <a:buChar char="•"/>
              <a:defRPr/>
            </a:pPr>
            <a:endParaRPr lang="en-US" sz="1300" b="0">
              <a:solidFill>
                <a:srgbClr val="000000"/>
              </a:solidFill>
              <a:latin typeface="Franklin Gothic Book" panose="020B0503020102020204" pitchFamily="34" charset="0"/>
            </a:endParaRPr>
          </a:p>
        </p:txBody>
      </p:sp>
      <p:sp>
        <p:nvSpPr>
          <p:cNvPr id="13" name="TextBox 12">
            <a:extLst>
              <a:ext uri="{FF2B5EF4-FFF2-40B4-BE49-F238E27FC236}">
                <a16:creationId xmlns:a16="http://schemas.microsoft.com/office/drawing/2014/main" id="{7C21D1A4-2C54-4D80-C190-0ECF7FAF826B}"/>
              </a:ext>
            </a:extLst>
          </p:cNvPr>
          <p:cNvSpPr txBox="1"/>
          <p:nvPr/>
        </p:nvSpPr>
        <p:spPr>
          <a:xfrm>
            <a:off x="5358448" y="159042"/>
            <a:ext cx="3750733" cy="461665"/>
          </a:xfrm>
          <a:prstGeom prst="rect">
            <a:avLst/>
          </a:prstGeom>
          <a:noFill/>
        </p:spPr>
        <p:txBody>
          <a:bodyPr wrap="square">
            <a:spAutoFit/>
          </a:bodyPr>
          <a:lstStyle/>
          <a:p>
            <a:pPr defTabSz="914378" fontAlgn="base">
              <a:defRPr/>
            </a:pPr>
            <a:r>
              <a:rPr lang="en-US" sz="1200">
                <a:solidFill>
                  <a:srgbClr val="000000"/>
                </a:solidFill>
                <a:latin typeface="Arial" panose="020B0604020202020204"/>
                <a:ea typeface="Calibri" panose="020F0502020204030204" pitchFamily="34" charset="0"/>
              </a:rPr>
              <a:t>Visit </a:t>
            </a:r>
            <a:r>
              <a:rPr lang="en-US" sz="1200">
                <a:hlinkClick r:id="rId5"/>
              </a:rPr>
              <a:t>https://www.energy.gov/eere/vehicles/vehicle-technologies-office-newsletters</a:t>
            </a:r>
            <a:r>
              <a:rPr lang="en-US" sz="1200">
                <a:solidFill>
                  <a:srgbClr val="000000"/>
                </a:solidFill>
                <a:latin typeface="Arial" panose="020B0604020202020204"/>
              </a:rPr>
              <a:t> to sign up.</a:t>
            </a:r>
            <a:endParaRPr lang="en-US" sz="1200">
              <a:solidFill>
                <a:srgbClr val="000000"/>
              </a:solidFill>
              <a:latin typeface="Arial" panose="020B0604020202020204"/>
              <a:ea typeface="Calibri" panose="020F0502020204030204" pitchFamily="34" charset="0"/>
            </a:endParaRPr>
          </a:p>
        </p:txBody>
      </p:sp>
      <p:sp>
        <p:nvSpPr>
          <p:cNvPr id="6" name="Rectangle 5">
            <a:extLst>
              <a:ext uri="{FF2B5EF4-FFF2-40B4-BE49-F238E27FC236}">
                <a16:creationId xmlns:a16="http://schemas.microsoft.com/office/drawing/2014/main" id="{6D1BA752-55A7-4A27-CCF6-F57E99868CFA}"/>
              </a:ext>
            </a:extLst>
          </p:cNvPr>
          <p:cNvSpPr/>
          <p:nvPr/>
        </p:nvSpPr>
        <p:spPr>
          <a:xfrm>
            <a:off x="816000" y="740432"/>
            <a:ext cx="4009999" cy="542144"/>
          </a:xfrm>
          <a:prstGeom prst="rect">
            <a:avLst/>
          </a:prstGeom>
        </p:spPr>
        <p:style>
          <a:lnRef idx="1">
            <a:schemeClr val="accent1"/>
          </a:lnRef>
          <a:fillRef idx="2">
            <a:schemeClr val="accent1"/>
          </a:fillRef>
          <a:effectRef idx="1">
            <a:schemeClr val="accent1"/>
          </a:effectRef>
          <a:fontRef idx="minor">
            <a:schemeClr val="dk1"/>
          </a:fontRef>
        </p:style>
        <p:txBody>
          <a:bodyPr lIns="0" rIns="0" rtlCol="0" anchor="ctr"/>
          <a:lstStyle/>
          <a:p>
            <a:pPr algn="ctr"/>
            <a:r>
              <a:rPr lang="en-US" sz="1600"/>
              <a:t>VTO GO! Newsletter includes a </a:t>
            </a:r>
          </a:p>
          <a:p>
            <a:pPr algn="ctr"/>
            <a:r>
              <a:rPr lang="en-US" sz="1600"/>
              <a:t>Clean Cities and Communities Corner</a:t>
            </a:r>
          </a:p>
        </p:txBody>
      </p:sp>
      <p:sp>
        <p:nvSpPr>
          <p:cNvPr id="10" name="Rectangle 9">
            <a:extLst>
              <a:ext uri="{FF2B5EF4-FFF2-40B4-BE49-F238E27FC236}">
                <a16:creationId xmlns:a16="http://schemas.microsoft.com/office/drawing/2014/main" id="{915771D6-DF18-913C-CFDE-1D58E11E68E2}"/>
              </a:ext>
            </a:extLst>
          </p:cNvPr>
          <p:cNvSpPr/>
          <p:nvPr/>
        </p:nvSpPr>
        <p:spPr>
          <a:xfrm>
            <a:off x="5296619" y="718436"/>
            <a:ext cx="3590182" cy="364595"/>
          </a:xfrm>
          <a:prstGeom prst="rect">
            <a:avLst/>
          </a:prstGeom>
        </p:spPr>
        <p:style>
          <a:lnRef idx="1">
            <a:schemeClr val="accent1"/>
          </a:lnRef>
          <a:fillRef idx="2">
            <a:schemeClr val="accent1"/>
          </a:fillRef>
          <a:effectRef idx="1">
            <a:schemeClr val="accent1"/>
          </a:effectRef>
          <a:fontRef idx="minor">
            <a:schemeClr val="dk1"/>
          </a:fontRef>
        </p:style>
        <p:txBody>
          <a:bodyPr lIns="0" rIns="0" rtlCol="0" anchor="ctr"/>
          <a:lstStyle/>
          <a:p>
            <a:pPr algn="ctr"/>
            <a:r>
              <a:rPr lang="en-US" sz="1600"/>
              <a:t>Transportation Fact of the Week</a:t>
            </a:r>
          </a:p>
        </p:txBody>
      </p:sp>
      <p:pic>
        <p:nvPicPr>
          <p:cNvPr id="15" name="Picture 14">
            <a:extLst>
              <a:ext uri="{FF2B5EF4-FFF2-40B4-BE49-F238E27FC236}">
                <a16:creationId xmlns:a16="http://schemas.microsoft.com/office/drawing/2014/main" id="{8FA3121A-7CFE-32BC-B5EA-3ED59918B5A2}"/>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951467" y="1368043"/>
            <a:ext cx="3789865" cy="3677302"/>
          </a:xfrm>
          <a:prstGeom prst="rect">
            <a:avLst/>
          </a:prstGeom>
        </p:spPr>
      </p:pic>
      <p:pic>
        <p:nvPicPr>
          <p:cNvPr id="17" name="Picture 16">
            <a:extLst>
              <a:ext uri="{FF2B5EF4-FFF2-40B4-BE49-F238E27FC236}">
                <a16:creationId xmlns:a16="http://schemas.microsoft.com/office/drawing/2014/main" id="{BDAF3C35-0E28-D09A-6E96-458E6CF6A94B}"/>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5433241" y="1163093"/>
            <a:ext cx="3348621" cy="3939760"/>
          </a:xfrm>
          <a:prstGeom prst="rect">
            <a:avLst/>
          </a:prstGeom>
        </p:spPr>
      </p:pic>
    </p:spTree>
    <p:extLst>
      <p:ext uri="{BB962C8B-B14F-4D97-AF65-F5344CB8AC3E}">
        <p14:creationId xmlns:p14="http://schemas.microsoft.com/office/powerpoint/2010/main" val="5824883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B3F36F-555C-4195-92FC-B11DC19EDE8E}"/>
              </a:ext>
            </a:extLst>
          </p:cNvPr>
          <p:cNvSpPr>
            <a:spLocks noGrp="1"/>
          </p:cNvSpPr>
          <p:nvPr>
            <p:ph type="title"/>
          </p:nvPr>
        </p:nvSpPr>
        <p:spPr>
          <a:xfrm>
            <a:off x="555295" y="2374204"/>
            <a:ext cx="4971494" cy="908019"/>
          </a:xfrm>
        </p:spPr>
        <p:txBody>
          <a:bodyPr/>
          <a:lstStyle/>
          <a:p>
            <a:r>
              <a:rPr lang="en-US"/>
              <a:t>Q&amp;A</a:t>
            </a:r>
          </a:p>
        </p:txBody>
      </p:sp>
    </p:spTree>
    <p:extLst>
      <p:ext uri="{BB962C8B-B14F-4D97-AF65-F5344CB8AC3E}">
        <p14:creationId xmlns:p14="http://schemas.microsoft.com/office/powerpoint/2010/main" val="16478759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6B639F-9D01-704E-8A56-58A0889734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6093C7-9058-9A6F-7F0E-74E0AAD7937E}"/>
              </a:ext>
            </a:extLst>
          </p:cNvPr>
          <p:cNvSpPr>
            <a:spLocks noGrp="1"/>
          </p:cNvSpPr>
          <p:nvPr>
            <p:ph type="title"/>
          </p:nvPr>
        </p:nvSpPr>
        <p:spPr/>
        <p:txBody>
          <a:bodyPr/>
          <a:lstStyle/>
          <a:p>
            <a:r>
              <a:rPr lang="en-US"/>
              <a:t>Vehicle Technologies Office</a:t>
            </a:r>
          </a:p>
        </p:txBody>
      </p:sp>
      <p:sp>
        <p:nvSpPr>
          <p:cNvPr id="3" name="Text Placeholder 2">
            <a:extLst>
              <a:ext uri="{FF2B5EF4-FFF2-40B4-BE49-F238E27FC236}">
                <a16:creationId xmlns:a16="http://schemas.microsoft.com/office/drawing/2014/main" id="{D9D3F292-2FB3-03A5-3E1C-1305593E9153}"/>
              </a:ext>
            </a:extLst>
          </p:cNvPr>
          <p:cNvSpPr>
            <a:spLocks noGrp="1"/>
          </p:cNvSpPr>
          <p:nvPr>
            <p:ph type="body" sz="quarter" idx="11"/>
          </p:nvPr>
        </p:nvSpPr>
        <p:spPr/>
        <p:txBody>
          <a:bodyPr/>
          <a:lstStyle/>
          <a:p>
            <a:r>
              <a:rPr lang="en-US"/>
              <a:t>Applied research, development, demonstration, and deployment</a:t>
            </a:r>
          </a:p>
          <a:p>
            <a:pPr marL="171446" lvl="1">
              <a:spcBef>
                <a:spcPts val="750"/>
              </a:spcBef>
            </a:pPr>
            <a:r>
              <a:rPr lang="en-US" sz="2100"/>
              <a:t>100% focused on clean transportation</a:t>
            </a:r>
          </a:p>
          <a:p>
            <a:pPr marL="171446" lvl="1">
              <a:spcBef>
                <a:spcPts val="750"/>
              </a:spcBef>
            </a:pPr>
            <a:r>
              <a:rPr lang="en-US" sz="2100"/>
              <a:t>Target the “sweet spot” between science experiments (too early) and commercial technology / product development (too late)</a:t>
            </a:r>
          </a:p>
        </p:txBody>
      </p:sp>
    </p:spTree>
    <p:extLst>
      <p:ext uri="{BB962C8B-B14F-4D97-AF65-F5344CB8AC3E}">
        <p14:creationId xmlns:p14="http://schemas.microsoft.com/office/powerpoint/2010/main" val="2367260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15F24F-3C46-6C94-C47C-7FC6F5134758}"/>
              </a:ext>
            </a:extLst>
          </p:cNvPr>
          <p:cNvSpPr>
            <a:spLocks noGrp="1"/>
          </p:cNvSpPr>
          <p:nvPr>
            <p:ph type="title"/>
          </p:nvPr>
        </p:nvSpPr>
        <p:spPr/>
        <p:txBody>
          <a:bodyPr/>
          <a:lstStyle/>
          <a:p>
            <a:r>
              <a:rPr lang="en-US" dirty="0"/>
              <a:t>Backup Slides</a:t>
            </a:r>
          </a:p>
        </p:txBody>
      </p:sp>
      <p:sp>
        <p:nvSpPr>
          <p:cNvPr id="3" name="Footer Placeholder 2">
            <a:extLst>
              <a:ext uri="{FF2B5EF4-FFF2-40B4-BE49-F238E27FC236}">
                <a16:creationId xmlns:a16="http://schemas.microsoft.com/office/drawing/2014/main" id="{A9B89A05-C45B-CE7D-3949-ADC2F4C2AAF3}"/>
              </a:ext>
            </a:extLst>
          </p:cNvPr>
          <p:cNvSpPr>
            <a:spLocks noGrp="1"/>
          </p:cNvSpPr>
          <p:nvPr>
            <p:ph type="ftr" sz="quarter" idx="3"/>
          </p:nvPr>
        </p:nvSpPr>
        <p:spPr/>
        <p:txBody>
          <a:bodyPr/>
          <a:lstStyle/>
          <a:p>
            <a:r>
              <a:rPr lang="en-US"/>
              <a:t>Clean Cities and Communities</a:t>
            </a:r>
          </a:p>
        </p:txBody>
      </p:sp>
      <p:sp>
        <p:nvSpPr>
          <p:cNvPr id="4" name="Slide Number Placeholder 3">
            <a:extLst>
              <a:ext uri="{FF2B5EF4-FFF2-40B4-BE49-F238E27FC236}">
                <a16:creationId xmlns:a16="http://schemas.microsoft.com/office/drawing/2014/main" id="{79AB15CB-E57C-AC78-00A9-DC8228A24D3C}"/>
              </a:ext>
            </a:extLst>
          </p:cNvPr>
          <p:cNvSpPr>
            <a:spLocks noGrp="1"/>
          </p:cNvSpPr>
          <p:nvPr>
            <p:ph type="sldNum" sz="quarter" idx="4"/>
          </p:nvPr>
        </p:nvSpPr>
        <p:spPr/>
        <p:txBody>
          <a:bodyPr/>
          <a:lstStyle/>
          <a:p>
            <a:fld id="{2D6788DA-6548-4EA8-8400-CD3CA88023E3}" type="slidenum">
              <a:rPr lang="en-US" smtClean="0"/>
              <a:pPr/>
              <a:t>20</a:t>
            </a:fld>
            <a:endParaRPr lang="en-US"/>
          </a:p>
        </p:txBody>
      </p:sp>
    </p:spTree>
    <p:extLst>
      <p:ext uri="{BB962C8B-B14F-4D97-AF65-F5344CB8AC3E}">
        <p14:creationId xmlns:p14="http://schemas.microsoft.com/office/powerpoint/2010/main" val="23441390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logo for a company&#10;&#10;Description automatically generated">
            <a:extLst>
              <a:ext uri="{FF2B5EF4-FFF2-40B4-BE49-F238E27FC236}">
                <a16:creationId xmlns:a16="http://schemas.microsoft.com/office/drawing/2014/main" id="{EC59BB2A-2C9B-F530-32F0-C0F03C96A03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000335" y="1912969"/>
            <a:ext cx="2897260" cy="2854294"/>
          </a:xfrm>
          <a:prstGeom prst="rect">
            <a:avLst/>
          </a:prstGeom>
        </p:spPr>
      </p:pic>
      <p:sp>
        <p:nvSpPr>
          <p:cNvPr id="2" name="Title 1">
            <a:extLst>
              <a:ext uri="{FF2B5EF4-FFF2-40B4-BE49-F238E27FC236}">
                <a16:creationId xmlns:a16="http://schemas.microsoft.com/office/drawing/2014/main" id="{51E2F8BF-EC13-E0B8-C6D2-DF956D3ED22E}"/>
              </a:ext>
            </a:extLst>
          </p:cNvPr>
          <p:cNvSpPr>
            <a:spLocks noGrp="1"/>
          </p:cNvSpPr>
          <p:nvPr>
            <p:ph type="title"/>
          </p:nvPr>
        </p:nvSpPr>
        <p:spPr/>
        <p:txBody>
          <a:bodyPr/>
          <a:lstStyle/>
          <a:p>
            <a:r>
              <a:rPr lang="en-US"/>
              <a:t>Benefits of Designation Status</a:t>
            </a:r>
          </a:p>
        </p:txBody>
      </p:sp>
      <p:sp>
        <p:nvSpPr>
          <p:cNvPr id="3" name="Text Placeholder 2">
            <a:extLst>
              <a:ext uri="{FF2B5EF4-FFF2-40B4-BE49-F238E27FC236}">
                <a16:creationId xmlns:a16="http://schemas.microsoft.com/office/drawing/2014/main" id="{963A8932-F9EA-C122-0203-274A7D953ACD}"/>
              </a:ext>
            </a:extLst>
          </p:cNvPr>
          <p:cNvSpPr>
            <a:spLocks noGrp="1"/>
          </p:cNvSpPr>
          <p:nvPr>
            <p:ph type="body" sz="quarter" idx="11"/>
          </p:nvPr>
        </p:nvSpPr>
        <p:spPr>
          <a:xfrm>
            <a:off x="240469" y="1523349"/>
            <a:ext cx="7765366" cy="2810788"/>
          </a:xfrm>
        </p:spPr>
        <p:txBody>
          <a:bodyPr/>
          <a:lstStyle/>
          <a:p>
            <a:r>
              <a:rPr lang="en-US" sz="1600" dirty="0"/>
              <a:t>Full Participation in the National Network of Coalitions</a:t>
            </a:r>
          </a:p>
          <a:p>
            <a:r>
              <a:rPr lang="en-US" sz="1600" dirty="0"/>
              <a:t>Robust Engagement with DOE and DOE National Laboratory Staff</a:t>
            </a:r>
          </a:p>
          <a:p>
            <a:r>
              <a:rPr lang="en-US" sz="1600" dirty="0"/>
              <a:t>Federal-Level Coalition Recognition</a:t>
            </a:r>
          </a:p>
          <a:p>
            <a:r>
              <a:rPr lang="en-US" sz="1600" dirty="0"/>
              <a:t>In-Person Training and Peer Sharing Opportunities</a:t>
            </a:r>
          </a:p>
          <a:p>
            <a:r>
              <a:rPr lang="en-US" sz="1600" dirty="0"/>
              <a:t>Monthly Virtual Regional Meetings</a:t>
            </a:r>
          </a:p>
          <a:p>
            <a:r>
              <a:rPr lang="en-US" sz="1600" dirty="0"/>
              <a:t>Virtual Training and Capacity Building Opportunities</a:t>
            </a:r>
          </a:p>
          <a:p>
            <a:r>
              <a:rPr lang="en-US" sz="1600" dirty="0"/>
              <a:t>Password Protected Coalition Toolbox and CC&amp;C Forum</a:t>
            </a:r>
          </a:p>
          <a:p>
            <a:r>
              <a:rPr lang="en-US" sz="1600" dirty="0"/>
              <a:t>Peer-to-Peer Support</a:t>
            </a:r>
          </a:p>
          <a:p>
            <a:r>
              <a:rPr lang="en-US" sz="1600" dirty="0"/>
              <a:t>Permission to Use CC&amp;C Logo and Relationship Statement</a:t>
            </a:r>
          </a:p>
          <a:p>
            <a:r>
              <a:rPr lang="en-US" sz="1600" dirty="0"/>
              <a:t>Eligibility for Financial Assistance</a:t>
            </a:r>
          </a:p>
        </p:txBody>
      </p:sp>
      <p:sp>
        <p:nvSpPr>
          <p:cNvPr id="4" name="Footer Placeholder 3">
            <a:extLst>
              <a:ext uri="{FF2B5EF4-FFF2-40B4-BE49-F238E27FC236}">
                <a16:creationId xmlns:a16="http://schemas.microsoft.com/office/drawing/2014/main" id="{E5622EF5-1523-0E99-41FD-63A243D028F1}"/>
              </a:ext>
            </a:extLst>
          </p:cNvPr>
          <p:cNvSpPr>
            <a:spLocks noGrp="1"/>
          </p:cNvSpPr>
          <p:nvPr>
            <p:ph type="ftr" sz="quarter" idx="3"/>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rPr>
              <a:t>Clean Cities and Communities</a:t>
            </a:r>
          </a:p>
        </p:txBody>
      </p:sp>
      <p:sp>
        <p:nvSpPr>
          <p:cNvPr id="5" name="Slide Number Placeholder 4">
            <a:extLst>
              <a:ext uri="{FF2B5EF4-FFF2-40B4-BE49-F238E27FC236}">
                <a16:creationId xmlns:a16="http://schemas.microsoft.com/office/drawing/2014/main" id="{FE4089E9-702E-9092-6DEA-7C66704D7374}"/>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6788DA-6548-4EA8-8400-CD3CA88023E3}" type="slidenum">
              <a:rPr kumimoji="0" lang="en-US" sz="800" b="0" i="0" u="none" strike="noStrike" kern="1200" cap="none" spc="0" normalizeH="0" baseline="0" noProof="0" smtClean="0">
                <a:ln>
                  <a:noFill/>
                </a:ln>
                <a:solidFill>
                  <a:srgbClr val="C3C8C8">
                    <a:lumMod val="50000"/>
                  </a:srgbClr>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448806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5314B0-2D69-6F78-A3EB-D4836E304858}"/>
              </a:ext>
            </a:extLst>
          </p:cNvPr>
          <p:cNvSpPr>
            <a:spLocks noGrp="1"/>
          </p:cNvSpPr>
          <p:nvPr>
            <p:ph type="title"/>
          </p:nvPr>
        </p:nvSpPr>
        <p:spPr>
          <a:xfrm>
            <a:off x="628650" y="683746"/>
            <a:ext cx="3028950" cy="1295400"/>
          </a:xfrm>
        </p:spPr>
        <p:txBody>
          <a:bodyPr/>
          <a:lstStyle/>
          <a:p>
            <a:r>
              <a:rPr lang="en-US"/>
              <a:t>Coalition Requirements for Maintaining Designation Status</a:t>
            </a:r>
          </a:p>
        </p:txBody>
      </p:sp>
      <p:sp>
        <p:nvSpPr>
          <p:cNvPr id="6" name="Text Placeholder 5">
            <a:extLst>
              <a:ext uri="{FF2B5EF4-FFF2-40B4-BE49-F238E27FC236}">
                <a16:creationId xmlns:a16="http://schemas.microsoft.com/office/drawing/2014/main" id="{DFA659D8-C303-7C1C-6E7E-2EA9F748BFA7}"/>
              </a:ext>
            </a:extLst>
          </p:cNvPr>
          <p:cNvSpPr>
            <a:spLocks noGrp="1"/>
          </p:cNvSpPr>
          <p:nvPr>
            <p:ph type="body" sz="quarter" idx="14"/>
          </p:nvPr>
        </p:nvSpPr>
        <p:spPr/>
        <p:txBody>
          <a:bodyPr/>
          <a:lstStyle/>
          <a:p>
            <a:r>
              <a:rPr lang="en-US" sz="1600" kern="100">
                <a:effectLst/>
                <a:latin typeface="+mn-lt"/>
                <a:ea typeface="Calibri" panose="020F0502020204030204" pitchFamily="34" charset="0"/>
                <a:cs typeface="Arial" panose="020B0604020202020204" pitchFamily="34" charset="0"/>
              </a:rPr>
              <a:t>Aligning with the CC&amp;C mission</a:t>
            </a:r>
          </a:p>
          <a:p>
            <a:endParaRPr lang="en-US"/>
          </a:p>
        </p:txBody>
      </p:sp>
      <p:pic>
        <p:nvPicPr>
          <p:cNvPr id="19" name="Picture Placeholder 18">
            <a:extLst>
              <a:ext uri="{FF2B5EF4-FFF2-40B4-BE49-F238E27FC236}">
                <a16:creationId xmlns:a16="http://schemas.microsoft.com/office/drawing/2014/main" id="{4EEC450F-B5A0-75CA-6D0F-226582E2930B}"/>
              </a:ext>
            </a:extLst>
          </p:cNvPr>
          <p:cNvPicPr>
            <a:picLocks noGrp="1" noChangeAspect="1"/>
          </p:cNvPicPr>
          <p:nvPr>
            <p:ph type="pic" sz="quarter" idx="16"/>
          </p:nvPr>
        </p:nvPicPr>
        <p:blipFill>
          <a:blip r:embed="rId3"/>
          <a:srcRect l="521" r="521"/>
          <a:stretch/>
        </p:blipFill>
        <p:spPr/>
      </p:pic>
      <p:sp>
        <p:nvSpPr>
          <p:cNvPr id="9" name="Text Placeholder 8">
            <a:extLst>
              <a:ext uri="{FF2B5EF4-FFF2-40B4-BE49-F238E27FC236}">
                <a16:creationId xmlns:a16="http://schemas.microsoft.com/office/drawing/2014/main" id="{25F3893A-EAE7-5935-E971-52E38A84E0D7}"/>
              </a:ext>
            </a:extLst>
          </p:cNvPr>
          <p:cNvSpPr>
            <a:spLocks noGrp="1"/>
          </p:cNvSpPr>
          <p:nvPr>
            <p:ph type="body" sz="quarter" idx="18"/>
          </p:nvPr>
        </p:nvSpPr>
        <p:spPr>
          <a:xfrm>
            <a:off x="5775825" y="1903503"/>
            <a:ext cx="2847179" cy="256205"/>
          </a:xfrm>
        </p:spPr>
        <p:txBody>
          <a:bodyPr/>
          <a:lstStyle/>
          <a:p>
            <a:r>
              <a:rPr lang="en-US" sz="1600" kern="100">
                <a:effectLst/>
                <a:latin typeface="+mn-lt"/>
                <a:ea typeface="Calibri" panose="020F0502020204030204" pitchFamily="34" charset="0"/>
                <a:cs typeface="Arial" panose="020B0604020202020204" pitchFamily="34" charset="0"/>
              </a:rPr>
              <a:t>Meeting Active and Effective (A&amp;E) Requirements </a:t>
            </a:r>
          </a:p>
          <a:p>
            <a:endParaRPr lang="en-US"/>
          </a:p>
        </p:txBody>
      </p:sp>
      <p:sp>
        <p:nvSpPr>
          <p:cNvPr id="11" name="Text Placeholder 10">
            <a:extLst>
              <a:ext uri="{FF2B5EF4-FFF2-40B4-BE49-F238E27FC236}">
                <a16:creationId xmlns:a16="http://schemas.microsoft.com/office/drawing/2014/main" id="{30FFE6F6-83F6-293B-8BA6-FB87D801DE75}"/>
              </a:ext>
            </a:extLst>
          </p:cNvPr>
          <p:cNvSpPr>
            <a:spLocks noGrp="1"/>
          </p:cNvSpPr>
          <p:nvPr>
            <p:ph type="body" sz="quarter" idx="21"/>
          </p:nvPr>
        </p:nvSpPr>
        <p:spPr>
          <a:xfrm>
            <a:off x="5775825" y="3003995"/>
            <a:ext cx="2484985" cy="256205"/>
          </a:xfrm>
        </p:spPr>
        <p:txBody>
          <a:bodyPr/>
          <a:lstStyle/>
          <a:p>
            <a:r>
              <a:rPr lang="en-US" sz="1600" kern="100" dirty="0">
                <a:effectLst/>
                <a:latin typeface="+mn-lt"/>
                <a:ea typeface="Calibri" panose="020F0502020204030204" pitchFamily="34" charset="0"/>
                <a:cs typeface="Arial" panose="020B0604020202020204" pitchFamily="34" charset="0"/>
              </a:rPr>
              <a:t>Complying with contractual requirements for DOE-funded projects</a:t>
            </a:r>
            <a:endParaRPr lang="en-US" dirty="0"/>
          </a:p>
        </p:txBody>
      </p:sp>
      <p:sp>
        <p:nvSpPr>
          <p:cNvPr id="12" name="Text Placeholder 11">
            <a:extLst>
              <a:ext uri="{FF2B5EF4-FFF2-40B4-BE49-F238E27FC236}">
                <a16:creationId xmlns:a16="http://schemas.microsoft.com/office/drawing/2014/main" id="{8E3B0114-D6BD-3A7D-8FFE-D37C3B4D8C2F}"/>
              </a:ext>
            </a:extLst>
          </p:cNvPr>
          <p:cNvSpPr>
            <a:spLocks noGrp="1"/>
          </p:cNvSpPr>
          <p:nvPr>
            <p:ph type="body" sz="quarter" idx="22"/>
          </p:nvPr>
        </p:nvSpPr>
        <p:spPr>
          <a:xfrm>
            <a:off x="5775825" y="3807725"/>
            <a:ext cx="2730500" cy="392113"/>
          </a:xfrm>
        </p:spPr>
        <p:txBody>
          <a:bodyPr/>
          <a:lstStyle/>
          <a:p>
            <a:r>
              <a:rPr lang="en-US" sz="1200" kern="100">
                <a:effectLst/>
                <a:latin typeface="+mn-lt"/>
                <a:ea typeface="Calibri" panose="020F0502020204030204" pitchFamily="34" charset="0"/>
                <a:cs typeface="Arial" panose="020B0604020202020204" pitchFamily="34" charset="0"/>
              </a:rPr>
              <a:t>includes meeting reporting and deliverable deadlines</a:t>
            </a:r>
            <a:endParaRPr lang="en-US"/>
          </a:p>
        </p:txBody>
      </p:sp>
      <p:pic>
        <p:nvPicPr>
          <p:cNvPr id="21" name="Picture Placeholder 20">
            <a:extLst>
              <a:ext uri="{FF2B5EF4-FFF2-40B4-BE49-F238E27FC236}">
                <a16:creationId xmlns:a16="http://schemas.microsoft.com/office/drawing/2014/main" id="{BE133715-5B8F-65D4-938B-AF2B17215ADD}"/>
              </a:ext>
            </a:extLst>
          </p:cNvPr>
          <p:cNvPicPr>
            <a:picLocks noGrp="1" noChangeAspect="1"/>
          </p:cNvPicPr>
          <p:nvPr>
            <p:ph type="pic" sz="quarter" idx="29"/>
          </p:nvPr>
        </p:nvPicPr>
        <p:blipFill>
          <a:blip r:embed="rId4"/>
          <a:srcRect l="1071" r="1071"/>
          <a:stretch>
            <a:fillRect/>
          </a:stretch>
        </p:blipFill>
        <p:spPr>
          <a:prstGeom prst="rect">
            <a:avLst/>
          </a:prstGeom>
        </p:spPr>
      </p:pic>
      <p:pic>
        <p:nvPicPr>
          <p:cNvPr id="22" name="Picture Placeholder 21">
            <a:extLst>
              <a:ext uri="{FF2B5EF4-FFF2-40B4-BE49-F238E27FC236}">
                <a16:creationId xmlns:a16="http://schemas.microsoft.com/office/drawing/2014/main" id="{66AE106E-1ED6-56CA-0B1C-26FE834BFF18}"/>
              </a:ext>
            </a:extLst>
          </p:cNvPr>
          <p:cNvPicPr>
            <a:picLocks noGrp="1" noChangeAspect="1"/>
          </p:cNvPicPr>
          <p:nvPr>
            <p:ph type="pic" sz="quarter" idx="30"/>
          </p:nvPr>
        </p:nvPicPr>
        <p:blipFill>
          <a:blip r:embed="rId5"/>
          <a:srcRect t="3973" b="3973"/>
          <a:stretch>
            <a:fillRect/>
          </a:stretch>
        </p:blipFill>
        <p:spPr>
          <a:prstGeom prst="rect">
            <a:avLst/>
          </a:prstGeom>
        </p:spPr>
      </p:pic>
      <p:sp>
        <p:nvSpPr>
          <p:cNvPr id="4" name="Footer Placeholder 3">
            <a:extLst>
              <a:ext uri="{FF2B5EF4-FFF2-40B4-BE49-F238E27FC236}">
                <a16:creationId xmlns:a16="http://schemas.microsoft.com/office/drawing/2014/main" id="{8D178BDA-E26F-21E3-BF03-C0E9D2C1F009}"/>
              </a:ext>
            </a:extLst>
          </p:cNvPr>
          <p:cNvSpPr>
            <a:spLocks noGrp="1"/>
          </p:cNvSpPr>
          <p:nvPr>
            <p:ph type="ftr" sz="quarter" idx="3"/>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rPr>
              <a:t>Clean Cities and Communities</a:t>
            </a:r>
          </a:p>
        </p:txBody>
      </p:sp>
      <p:sp>
        <p:nvSpPr>
          <p:cNvPr id="5" name="Slide Number Placeholder 4">
            <a:extLst>
              <a:ext uri="{FF2B5EF4-FFF2-40B4-BE49-F238E27FC236}">
                <a16:creationId xmlns:a16="http://schemas.microsoft.com/office/drawing/2014/main" id="{D6931C07-3698-5A68-2FE4-FABF8A6D3EFC}"/>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6788DA-6548-4EA8-8400-CD3CA88023E3}" type="slidenum">
              <a:rPr kumimoji="0" lang="en-US" sz="800" b="0" i="0" u="none" strike="noStrike" kern="1200" cap="none" spc="0" normalizeH="0" baseline="0" noProof="0" smtClean="0">
                <a:ln>
                  <a:noFill/>
                </a:ln>
                <a:solidFill>
                  <a:srgbClr val="C3C8C8">
                    <a:lumMod val="50000"/>
                  </a:srgbClr>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endParaRPr>
          </a:p>
        </p:txBody>
      </p:sp>
      <p:pic>
        <p:nvPicPr>
          <p:cNvPr id="17" name="Picture 16" descr="A logo for a company&#10;&#10;Description automatically generated">
            <a:extLst>
              <a:ext uri="{FF2B5EF4-FFF2-40B4-BE49-F238E27FC236}">
                <a16:creationId xmlns:a16="http://schemas.microsoft.com/office/drawing/2014/main" id="{B24AC543-B784-B763-63D3-BF7B78F96E12}"/>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626762" y="2174535"/>
            <a:ext cx="2484986" cy="2448134"/>
          </a:xfrm>
          <a:prstGeom prst="rect">
            <a:avLst/>
          </a:prstGeom>
        </p:spPr>
      </p:pic>
    </p:spTree>
    <p:extLst>
      <p:ext uri="{BB962C8B-B14F-4D97-AF65-F5344CB8AC3E}">
        <p14:creationId xmlns:p14="http://schemas.microsoft.com/office/powerpoint/2010/main" val="19698499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17344E-F35D-DC75-F84F-DAA44AFAF846}"/>
              </a:ext>
            </a:extLst>
          </p:cNvPr>
          <p:cNvSpPr>
            <a:spLocks noGrp="1"/>
          </p:cNvSpPr>
          <p:nvPr>
            <p:ph type="title"/>
          </p:nvPr>
        </p:nvSpPr>
        <p:spPr/>
        <p:txBody>
          <a:bodyPr/>
          <a:lstStyle/>
          <a:p>
            <a:r>
              <a:rPr lang="en-US"/>
              <a:t>Active and Effective (A&amp;E) Requirements  - Updated August 2024</a:t>
            </a:r>
          </a:p>
        </p:txBody>
      </p:sp>
      <p:sp>
        <p:nvSpPr>
          <p:cNvPr id="3" name="Text Placeholder 2">
            <a:extLst>
              <a:ext uri="{FF2B5EF4-FFF2-40B4-BE49-F238E27FC236}">
                <a16:creationId xmlns:a16="http://schemas.microsoft.com/office/drawing/2014/main" id="{EB32656B-7372-A04F-240E-42706203F2EE}"/>
              </a:ext>
            </a:extLst>
          </p:cNvPr>
          <p:cNvSpPr>
            <a:spLocks noGrp="1"/>
          </p:cNvSpPr>
          <p:nvPr>
            <p:ph type="body" sz="quarter" idx="11"/>
          </p:nvPr>
        </p:nvSpPr>
        <p:spPr>
          <a:xfrm>
            <a:off x="246405" y="1704941"/>
            <a:ext cx="7728014" cy="2133412"/>
          </a:xfrm>
        </p:spPr>
        <p:txBody>
          <a:bodyPr numCol="2"/>
          <a:lstStyle/>
          <a:p>
            <a:pPr marL="457200" indent="-457200">
              <a:buAutoNum type="arabicPeriod"/>
            </a:pPr>
            <a:r>
              <a:rPr lang="en-US" sz="1800" dirty="0"/>
              <a:t>Planning</a:t>
            </a:r>
          </a:p>
          <a:p>
            <a:pPr marL="457200" indent="-457200">
              <a:buAutoNum type="arabicPeriod"/>
            </a:pPr>
            <a:r>
              <a:rPr lang="en-US" sz="1800" dirty="0"/>
              <a:t>Stakeholders</a:t>
            </a:r>
          </a:p>
          <a:p>
            <a:pPr marL="457200" indent="-457200">
              <a:buAutoNum type="arabicPeriod"/>
            </a:pPr>
            <a:r>
              <a:rPr lang="en-US" sz="1800" dirty="0"/>
              <a:t>Stakeholder Group</a:t>
            </a:r>
          </a:p>
          <a:p>
            <a:pPr marL="457200" indent="-457200">
              <a:buAutoNum type="arabicPeriod"/>
            </a:pPr>
            <a:r>
              <a:rPr lang="en-US" sz="1800" dirty="0"/>
              <a:t>Host-Coalition Relationship</a:t>
            </a:r>
          </a:p>
          <a:p>
            <a:pPr marL="457200" indent="-457200">
              <a:buAutoNum type="arabicPeriod"/>
            </a:pPr>
            <a:r>
              <a:rPr lang="en-US" sz="1800" dirty="0"/>
              <a:t>Events</a:t>
            </a:r>
          </a:p>
          <a:p>
            <a:pPr marL="457200" indent="-457200">
              <a:buAutoNum type="arabicPeriod"/>
            </a:pPr>
            <a:r>
              <a:rPr lang="en-US" sz="1800" dirty="0"/>
              <a:t>Communication</a:t>
            </a:r>
          </a:p>
          <a:p>
            <a:pPr marL="457200" indent="-457200">
              <a:buAutoNum type="arabicPeriod"/>
            </a:pPr>
            <a:endParaRPr lang="en-US" sz="1800" dirty="0"/>
          </a:p>
          <a:p>
            <a:pPr marL="457200" indent="-457200">
              <a:buAutoNum type="arabicPeriod"/>
            </a:pPr>
            <a:r>
              <a:rPr lang="en-US" sz="1800" dirty="0"/>
              <a:t>Website</a:t>
            </a:r>
          </a:p>
          <a:p>
            <a:pPr marL="457200" indent="-457200">
              <a:buAutoNum type="arabicPeriod"/>
            </a:pPr>
            <a:r>
              <a:rPr lang="en-US" sz="1800" dirty="0"/>
              <a:t>Staffing</a:t>
            </a:r>
          </a:p>
          <a:p>
            <a:pPr marL="457200" indent="-457200">
              <a:buAutoNum type="arabicPeriod"/>
            </a:pPr>
            <a:r>
              <a:rPr lang="en-US" sz="1800" dirty="0"/>
              <a:t>Administration</a:t>
            </a:r>
          </a:p>
          <a:p>
            <a:pPr marL="457200" indent="-457200">
              <a:buAutoNum type="arabicPeriod"/>
            </a:pPr>
            <a:r>
              <a:rPr lang="en-US" sz="1800" dirty="0"/>
              <a:t>Coalition Director Transition</a:t>
            </a:r>
          </a:p>
          <a:p>
            <a:pPr marL="457200" indent="-457200">
              <a:buAutoNum type="arabicPeriod"/>
            </a:pPr>
            <a:r>
              <a:rPr lang="en-US" sz="1800" dirty="0"/>
              <a:t>Submitting Coalition Data</a:t>
            </a:r>
          </a:p>
          <a:p>
            <a:pPr marL="457200" indent="-457200">
              <a:buAutoNum type="arabicPeriod"/>
            </a:pPr>
            <a:r>
              <a:rPr lang="en-US" sz="1800" dirty="0"/>
              <a:t>Partnership Convenings</a:t>
            </a:r>
          </a:p>
        </p:txBody>
      </p:sp>
      <p:sp>
        <p:nvSpPr>
          <p:cNvPr id="4" name="Footer Placeholder 3">
            <a:extLst>
              <a:ext uri="{FF2B5EF4-FFF2-40B4-BE49-F238E27FC236}">
                <a16:creationId xmlns:a16="http://schemas.microsoft.com/office/drawing/2014/main" id="{49C4EE28-A032-817A-515B-E8F65D144473}"/>
              </a:ext>
            </a:extLst>
          </p:cNvPr>
          <p:cNvSpPr>
            <a:spLocks noGrp="1"/>
          </p:cNvSpPr>
          <p:nvPr>
            <p:ph type="ftr" sz="quarter" idx="3"/>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rPr>
              <a:t>Clean Cities and Communities</a:t>
            </a:r>
          </a:p>
        </p:txBody>
      </p:sp>
      <p:sp>
        <p:nvSpPr>
          <p:cNvPr id="5" name="Slide Number Placeholder 4">
            <a:extLst>
              <a:ext uri="{FF2B5EF4-FFF2-40B4-BE49-F238E27FC236}">
                <a16:creationId xmlns:a16="http://schemas.microsoft.com/office/drawing/2014/main" id="{15975A47-2B7C-7792-DEE2-52FE18DFAC97}"/>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6788DA-6548-4EA8-8400-CD3CA88023E3}" type="slidenum">
              <a:rPr kumimoji="0" lang="en-US" sz="800" b="0" i="0" u="none" strike="noStrike" kern="1200" cap="none" spc="0" normalizeH="0" baseline="0" noProof="0" smtClean="0">
                <a:ln>
                  <a:noFill/>
                </a:ln>
                <a:solidFill>
                  <a:srgbClr val="C3C8C8">
                    <a:lumMod val="50000"/>
                  </a:srgbClr>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endParaRPr>
          </a:p>
        </p:txBody>
      </p:sp>
      <p:graphicFrame>
        <p:nvGraphicFramePr>
          <p:cNvPr id="6" name="Object 5">
            <a:extLst>
              <a:ext uri="{FF2B5EF4-FFF2-40B4-BE49-F238E27FC236}">
                <a16:creationId xmlns:a16="http://schemas.microsoft.com/office/drawing/2014/main" id="{31CD2203-9B96-CEBF-D9F1-8E4E53E92F7A}"/>
              </a:ext>
            </a:extLst>
          </p:cNvPr>
          <p:cNvGraphicFramePr>
            <a:graphicFrameLocks noChangeAspect="1"/>
          </p:cNvGraphicFramePr>
          <p:nvPr/>
        </p:nvGraphicFramePr>
        <p:xfrm>
          <a:off x="7563693" y="1962499"/>
          <a:ext cx="1482758" cy="1450552"/>
        </p:xfrm>
        <a:graphic>
          <a:graphicData uri="http://schemas.openxmlformats.org/presentationml/2006/ole">
            <mc:AlternateContent xmlns:mc="http://schemas.openxmlformats.org/markup-compatibility/2006">
              <mc:Choice xmlns:v="urn:schemas-microsoft-com:vml" Requires="v">
                <p:oleObj name="CorelDRAW" r:id="rId3" imgW="3654171" imgH="3575304" progId="CorelDraw.Graphic.25">
                  <p:embed/>
                </p:oleObj>
              </mc:Choice>
              <mc:Fallback>
                <p:oleObj name="CorelDRAW" r:id="rId3" imgW="3654171" imgH="3575304" progId="CorelDraw.Graphic.25">
                  <p:embed/>
                  <p:pic>
                    <p:nvPicPr>
                      <p:cNvPr id="6" name="Object 5">
                        <a:extLst>
                          <a:ext uri="{FF2B5EF4-FFF2-40B4-BE49-F238E27FC236}">
                            <a16:creationId xmlns:a16="http://schemas.microsoft.com/office/drawing/2014/main" id="{31CD2203-9B96-CEBF-D9F1-8E4E53E92F7A}"/>
                          </a:ext>
                        </a:extLst>
                      </p:cNvPr>
                      <p:cNvPicPr/>
                      <p:nvPr/>
                    </p:nvPicPr>
                    <p:blipFill>
                      <a:blip r:embed="rId4"/>
                      <a:stretch>
                        <a:fillRect/>
                      </a:stretch>
                    </p:blipFill>
                    <p:spPr>
                      <a:xfrm>
                        <a:off x="7563693" y="1962499"/>
                        <a:ext cx="1482758" cy="1450552"/>
                      </a:xfrm>
                      <a:prstGeom prst="rect">
                        <a:avLst/>
                      </a:prstGeom>
                    </p:spPr>
                  </p:pic>
                </p:oleObj>
              </mc:Fallback>
            </mc:AlternateContent>
          </a:graphicData>
        </a:graphic>
      </p:graphicFrame>
      <p:sp>
        <p:nvSpPr>
          <p:cNvPr id="7" name="Rectangle 6">
            <a:extLst>
              <a:ext uri="{FF2B5EF4-FFF2-40B4-BE49-F238E27FC236}">
                <a16:creationId xmlns:a16="http://schemas.microsoft.com/office/drawing/2014/main" id="{79BACECE-CF62-CBC0-756B-92861A0936ED}"/>
              </a:ext>
            </a:extLst>
          </p:cNvPr>
          <p:cNvSpPr/>
          <p:nvPr/>
        </p:nvSpPr>
        <p:spPr>
          <a:xfrm>
            <a:off x="2386419" y="4062240"/>
            <a:ext cx="6660032" cy="928915"/>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panose="020B0604020202020204"/>
                <a:ea typeface="+mn-ea"/>
                <a:cs typeface="+mn-cs"/>
              </a:rPr>
              <a:t>Goal announced in September 2023: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All designated coalitions meet A&amp;E Requirements by Fall 2024</a:t>
            </a:r>
          </a:p>
        </p:txBody>
      </p:sp>
    </p:spTree>
    <p:extLst>
      <p:ext uri="{BB962C8B-B14F-4D97-AF65-F5344CB8AC3E}">
        <p14:creationId xmlns:p14="http://schemas.microsoft.com/office/powerpoint/2010/main" val="9173206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EB4CAA-7235-1AD5-93B9-526711D60445}"/>
              </a:ext>
            </a:extLst>
          </p:cNvPr>
          <p:cNvSpPr>
            <a:spLocks noGrp="1"/>
          </p:cNvSpPr>
          <p:nvPr>
            <p:ph type="title"/>
          </p:nvPr>
        </p:nvSpPr>
        <p:spPr>
          <a:xfrm>
            <a:off x="240470" y="571501"/>
            <a:ext cx="5411445" cy="994172"/>
          </a:xfrm>
        </p:spPr>
        <p:txBody>
          <a:bodyPr/>
          <a:lstStyle/>
          <a:p>
            <a:r>
              <a:rPr lang="en-US" dirty="0"/>
              <a:t>PLAN</a:t>
            </a:r>
            <a:br>
              <a:rPr lang="en-US" sz="3600" dirty="0"/>
            </a:br>
            <a:r>
              <a:rPr lang="en-US" sz="1800" i="1" dirty="0"/>
              <a:t>Understand Community Landscapes, Identify Stakeholders, and Develop Strategies for CC&amp;C Impact at Scale</a:t>
            </a:r>
            <a:endParaRPr lang="en-US" sz="2000" dirty="0"/>
          </a:p>
        </p:txBody>
      </p:sp>
      <p:sp>
        <p:nvSpPr>
          <p:cNvPr id="3" name="Text Placeholder 2">
            <a:extLst>
              <a:ext uri="{FF2B5EF4-FFF2-40B4-BE49-F238E27FC236}">
                <a16:creationId xmlns:a16="http://schemas.microsoft.com/office/drawing/2014/main" id="{8AE94266-3EC2-1722-0A54-BA8C8B7B4507}"/>
              </a:ext>
            </a:extLst>
          </p:cNvPr>
          <p:cNvSpPr>
            <a:spLocks noGrp="1"/>
          </p:cNvSpPr>
          <p:nvPr>
            <p:ph type="body" sz="quarter" idx="11"/>
          </p:nvPr>
        </p:nvSpPr>
        <p:spPr>
          <a:xfrm>
            <a:off x="134262" y="1739913"/>
            <a:ext cx="8190229" cy="2810788"/>
          </a:xfrm>
        </p:spPr>
        <p:txBody>
          <a:bodyPr/>
          <a:lstStyle/>
          <a:p>
            <a:pPr>
              <a:lnSpc>
                <a:spcPct val="107000"/>
              </a:lnSpc>
              <a:spcBef>
                <a:spcPts val="0"/>
              </a:spcBef>
              <a:spcAft>
                <a:spcPts val="800"/>
              </a:spcAft>
              <a:tabLst>
                <a:tab pos="228594" algn="l"/>
              </a:tabLst>
            </a:pPr>
            <a:r>
              <a:rPr lang="en-US" sz="1800" u="sng" dirty="0">
                <a:latin typeface="+mn-lt"/>
                <a:ea typeface="Calibri" panose="020F0502020204030204" pitchFamily="34" charset="0"/>
              </a:rPr>
              <a:t>Objective 1</a:t>
            </a:r>
            <a:r>
              <a:rPr lang="en-US" sz="1800" dirty="0">
                <a:latin typeface="+mn-lt"/>
                <a:ea typeface="Calibri" panose="020F0502020204030204" pitchFamily="34" charset="0"/>
              </a:rPr>
              <a:t>: Gain an understanding of the transportation and energy landscape in the coalition territory including technologies, policies, vehicles, infrastructure, inequities, and barriers to advancing the CC&amp;C mission.</a:t>
            </a:r>
          </a:p>
          <a:p>
            <a:pPr>
              <a:lnSpc>
                <a:spcPct val="107000"/>
              </a:lnSpc>
              <a:spcBef>
                <a:spcPts val="0"/>
              </a:spcBef>
              <a:spcAft>
                <a:spcPts val="800"/>
              </a:spcAft>
              <a:tabLst>
                <a:tab pos="228594" algn="l"/>
              </a:tabLst>
            </a:pPr>
            <a:r>
              <a:rPr lang="en-US" sz="1800" u="sng" dirty="0">
                <a:latin typeface="+mn-lt"/>
                <a:ea typeface="Calibri" panose="020F0502020204030204" pitchFamily="34" charset="0"/>
              </a:rPr>
              <a:t>Objective 2</a:t>
            </a:r>
            <a:r>
              <a:rPr lang="en-US" sz="1800" dirty="0">
                <a:latin typeface="+mn-lt"/>
                <a:ea typeface="Calibri" panose="020F0502020204030204" pitchFamily="34" charset="0"/>
              </a:rPr>
              <a:t>: Identify stakeholders that can contribute to advancing the CC&amp;C mission in the coalition territory and/or would be impacted by coalition activities. </a:t>
            </a:r>
          </a:p>
          <a:p>
            <a:pPr>
              <a:lnSpc>
                <a:spcPct val="107000"/>
              </a:lnSpc>
              <a:spcBef>
                <a:spcPts val="0"/>
              </a:spcBef>
              <a:spcAft>
                <a:spcPts val="800"/>
              </a:spcAft>
              <a:tabLst>
                <a:tab pos="228594" algn="l"/>
              </a:tabLst>
            </a:pPr>
            <a:r>
              <a:rPr lang="en-US" sz="1800" u="sng" dirty="0">
                <a:latin typeface="+mn-lt"/>
                <a:ea typeface="Calibri" panose="020F0502020204030204" pitchFamily="34" charset="0"/>
              </a:rPr>
              <a:t>Objective 3: </a:t>
            </a:r>
            <a:r>
              <a:rPr lang="en-US" sz="1800" dirty="0">
                <a:latin typeface="+mn-lt"/>
                <a:ea typeface="Calibri" panose="020F0502020204030204" pitchFamily="34" charset="0"/>
              </a:rPr>
              <a:t>Develop the coalition’s strategic approach to advancing the CC&amp;C mission at scale in the coalition’s territory by addressing stakeholder priorities.</a:t>
            </a:r>
          </a:p>
          <a:p>
            <a:pPr marL="0" indent="0">
              <a:buNone/>
            </a:pPr>
            <a:endParaRPr lang="en-US" sz="1400" dirty="0"/>
          </a:p>
        </p:txBody>
      </p:sp>
      <p:sp>
        <p:nvSpPr>
          <p:cNvPr id="4" name="Footer Placeholder 3">
            <a:extLst>
              <a:ext uri="{FF2B5EF4-FFF2-40B4-BE49-F238E27FC236}">
                <a16:creationId xmlns:a16="http://schemas.microsoft.com/office/drawing/2014/main" id="{B63D41DD-1715-D7D2-22A6-FDA21AB1D139}"/>
              </a:ext>
            </a:extLst>
          </p:cNvPr>
          <p:cNvSpPr>
            <a:spLocks noGrp="1"/>
          </p:cNvSpPr>
          <p:nvPr>
            <p:ph type="ftr" sz="quarter" idx="3"/>
          </p:nvPr>
        </p:nvSpPr>
        <p:spPr/>
        <p:txBody>
          <a:bodyPr/>
          <a:lstStyle/>
          <a:p>
            <a:pPr defTabSz="457189"/>
            <a:r>
              <a:rPr lang="en-US">
                <a:solidFill>
                  <a:srgbClr val="C3C8C8">
                    <a:lumMod val="50000"/>
                  </a:srgbClr>
                </a:solidFill>
                <a:latin typeface="Arial" panose="020B0604020202020204"/>
              </a:rPr>
              <a:t>Clean Cities and Communities</a:t>
            </a:r>
          </a:p>
        </p:txBody>
      </p:sp>
      <p:sp>
        <p:nvSpPr>
          <p:cNvPr id="5" name="Slide Number Placeholder 4">
            <a:extLst>
              <a:ext uri="{FF2B5EF4-FFF2-40B4-BE49-F238E27FC236}">
                <a16:creationId xmlns:a16="http://schemas.microsoft.com/office/drawing/2014/main" id="{2A778549-4232-C2B0-0C45-604722F1A23A}"/>
              </a:ext>
            </a:extLst>
          </p:cNvPr>
          <p:cNvSpPr>
            <a:spLocks noGrp="1"/>
          </p:cNvSpPr>
          <p:nvPr>
            <p:ph type="sldNum" sz="quarter" idx="4"/>
          </p:nvPr>
        </p:nvSpPr>
        <p:spPr/>
        <p:txBody>
          <a:bodyPr/>
          <a:lstStyle/>
          <a:p>
            <a:pPr defTabSz="457189"/>
            <a:fld id="{2D6788DA-6548-4EA8-8400-CD3CA88023E3}" type="slidenum">
              <a:rPr lang="en-US">
                <a:solidFill>
                  <a:srgbClr val="C3C8C8">
                    <a:lumMod val="50000"/>
                  </a:srgbClr>
                </a:solidFill>
                <a:latin typeface="Arial" panose="020B0604020202020204"/>
              </a:rPr>
              <a:pPr defTabSz="457189"/>
              <a:t>24</a:t>
            </a:fld>
            <a:endParaRPr lang="en-US">
              <a:solidFill>
                <a:srgbClr val="C3C8C8">
                  <a:lumMod val="50000"/>
                </a:srgbClr>
              </a:solidFill>
              <a:latin typeface="Arial" panose="020B0604020202020204"/>
            </a:endParaRPr>
          </a:p>
        </p:txBody>
      </p:sp>
    </p:spTree>
    <p:extLst>
      <p:ext uri="{BB962C8B-B14F-4D97-AF65-F5344CB8AC3E}">
        <p14:creationId xmlns:p14="http://schemas.microsoft.com/office/powerpoint/2010/main" val="7186246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F2FC78-371B-33AB-EBCB-8B1C261A4EAC}"/>
              </a:ext>
            </a:extLst>
          </p:cNvPr>
          <p:cNvSpPr>
            <a:spLocks noGrp="1"/>
          </p:cNvSpPr>
          <p:nvPr>
            <p:ph type="title"/>
          </p:nvPr>
        </p:nvSpPr>
        <p:spPr>
          <a:xfrm>
            <a:off x="246405" y="585002"/>
            <a:ext cx="5411445" cy="994172"/>
          </a:xfrm>
        </p:spPr>
        <p:txBody>
          <a:bodyPr/>
          <a:lstStyle/>
          <a:p>
            <a:r>
              <a:rPr lang="en-US" dirty="0"/>
              <a:t>CONNECT</a:t>
            </a:r>
            <a:br>
              <a:rPr lang="en-US" sz="2800" dirty="0"/>
            </a:br>
            <a:r>
              <a:rPr lang="en-US" sz="1800" i="1" dirty="0"/>
              <a:t>Develop and maintain a collaborative coalition of diverse stakeholders working to achieve the CC&amp;C mission</a:t>
            </a:r>
            <a:endParaRPr lang="en-US" sz="2000" dirty="0"/>
          </a:p>
        </p:txBody>
      </p:sp>
      <p:sp>
        <p:nvSpPr>
          <p:cNvPr id="3" name="Text Placeholder 2">
            <a:extLst>
              <a:ext uri="{FF2B5EF4-FFF2-40B4-BE49-F238E27FC236}">
                <a16:creationId xmlns:a16="http://schemas.microsoft.com/office/drawing/2014/main" id="{162E7723-918C-FA2A-40D7-2D0AF281C2AC}"/>
              </a:ext>
            </a:extLst>
          </p:cNvPr>
          <p:cNvSpPr>
            <a:spLocks noGrp="1"/>
          </p:cNvSpPr>
          <p:nvPr>
            <p:ph type="body" sz="quarter" idx="11"/>
          </p:nvPr>
        </p:nvSpPr>
        <p:spPr/>
        <p:txBody>
          <a:bodyPr/>
          <a:lstStyle/>
          <a:p>
            <a:pPr>
              <a:lnSpc>
                <a:spcPct val="107000"/>
              </a:lnSpc>
              <a:spcBef>
                <a:spcPts val="0"/>
              </a:spcBef>
              <a:spcAft>
                <a:spcPts val="800"/>
              </a:spcAft>
              <a:tabLst>
                <a:tab pos="228594" algn="l"/>
                <a:tab pos="457189" algn="l"/>
              </a:tabLst>
            </a:pPr>
            <a:r>
              <a:rPr lang="en-US" sz="1800" u="sng" dirty="0">
                <a:latin typeface="+mn-lt"/>
                <a:ea typeface="Calibri" panose="020F0502020204030204" pitchFamily="34" charset="0"/>
              </a:rPr>
              <a:t>Objective 1</a:t>
            </a:r>
            <a:r>
              <a:rPr lang="en-US" sz="1800" dirty="0">
                <a:latin typeface="+mn-lt"/>
                <a:ea typeface="Calibri" panose="020F0502020204030204" pitchFamily="34" charset="0"/>
              </a:rPr>
              <a:t>: Engage new and current stakeholders. </a:t>
            </a:r>
          </a:p>
          <a:p>
            <a:pPr>
              <a:lnSpc>
                <a:spcPct val="107000"/>
              </a:lnSpc>
              <a:spcBef>
                <a:spcPts val="0"/>
              </a:spcBef>
              <a:tabLst>
                <a:tab pos="228594" algn="l"/>
              </a:tabLst>
            </a:pPr>
            <a:r>
              <a:rPr lang="en-US" sz="1800" u="sng" dirty="0">
                <a:latin typeface="+mn-lt"/>
                <a:ea typeface="Calibri" panose="020F0502020204030204" pitchFamily="34" charset="0"/>
              </a:rPr>
              <a:t>Objective 2</a:t>
            </a:r>
            <a:r>
              <a:rPr lang="en-US" sz="1800" dirty="0">
                <a:latin typeface="+mn-lt"/>
                <a:ea typeface="Calibri" panose="020F0502020204030204" pitchFamily="34" charset="0"/>
              </a:rPr>
              <a:t>: Foster and support coalition of stakeholders working collaboratively to achieve the CC&amp;C mission.</a:t>
            </a:r>
          </a:p>
          <a:p>
            <a:pPr>
              <a:lnSpc>
                <a:spcPct val="107000"/>
              </a:lnSpc>
              <a:spcBef>
                <a:spcPts val="0"/>
              </a:spcBef>
              <a:spcAft>
                <a:spcPts val="800"/>
              </a:spcAft>
              <a:tabLst>
                <a:tab pos="228594" algn="l"/>
              </a:tabLst>
            </a:pPr>
            <a:r>
              <a:rPr lang="en-US" sz="1800" u="sng" dirty="0">
                <a:latin typeface="+mn-lt"/>
                <a:ea typeface="Calibri" panose="020F0502020204030204" pitchFamily="34" charset="0"/>
              </a:rPr>
              <a:t>Objective 3</a:t>
            </a:r>
            <a:r>
              <a:rPr lang="en-US" sz="1800" dirty="0">
                <a:latin typeface="+mn-lt"/>
                <a:ea typeface="Calibri" panose="020F0502020204030204" pitchFamily="34" charset="0"/>
              </a:rPr>
              <a:t>: Communicate stakeholder needs, priorities, and successes. </a:t>
            </a:r>
          </a:p>
          <a:p>
            <a:endParaRPr lang="en-US" sz="2400" dirty="0"/>
          </a:p>
        </p:txBody>
      </p:sp>
      <p:sp>
        <p:nvSpPr>
          <p:cNvPr id="4" name="Footer Placeholder 3">
            <a:extLst>
              <a:ext uri="{FF2B5EF4-FFF2-40B4-BE49-F238E27FC236}">
                <a16:creationId xmlns:a16="http://schemas.microsoft.com/office/drawing/2014/main" id="{B457CE4D-1595-9C5D-E7D4-0518D42B1F8D}"/>
              </a:ext>
            </a:extLst>
          </p:cNvPr>
          <p:cNvSpPr>
            <a:spLocks noGrp="1"/>
          </p:cNvSpPr>
          <p:nvPr>
            <p:ph type="ftr" sz="quarter" idx="3"/>
          </p:nvPr>
        </p:nvSpPr>
        <p:spPr/>
        <p:txBody>
          <a:bodyPr/>
          <a:lstStyle/>
          <a:p>
            <a:pPr defTabSz="457189"/>
            <a:r>
              <a:rPr lang="en-US">
                <a:solidFill>
                  <a:srgbClr val="C3C8C8">
                    <a:lumMod val="50000"/>
                  </a:srgbClr>
                </a:solidFill>
                <a:latin typeface="Arial" panose="020B0604020202020204"/>
              </a:rPr>
              <a:t>Clean Cities and Communities</a:t>
            </a:r>
          </a:p>
        </p:txBody>
      </p:sp>
      <p:sp>
        <p:nvSpPr>
          <p:cNvPr id="5" name="Slide Number Placeholder 4">
            <a:extLst>
              <a:ext uri="{FF2B5EF4-FFF2-40B4-BE49-F238E27FC236}">
                <a16:creationId xmlns:a16="http://schemas.microsoft.com/office/drawing/2014/main" id="{5FF41730-CCC1-D9E6-E2EF-DB7EF90FF584}"/>
              </a:ext>
            </a:extLst>
          </p:cNvPr>
          <p:cNvSpPr>
            <a:spLocks noGrp="1"/>
          </p:cNvSpPr>
          <p:nvPr>
            <p:ph type="sldNum" sz="quarter" idx="4"/>
          </p:nvPr>
        </p:nvSpPr>
        <p:spPr/>
        <p:txBody>
          <a:bodyPr/>
          <a:lstStyle/>
          <a:p>
            <a:pPr defTabSz="457189"/>
            <a:fld id="{2D6788DA-6548-4EA8-8400-CD3CA88023E3}" type="slidenum">
              <a:rPr lang="en-US">
                <a:solidFill>
                  <a:srgbClr val="C3C8C8">
                    <a:lumMod val="50000"/>
                  </a:srgbClr>
                </a:solidFill>
                <a:latin typeface="Arial" panose="020B0604020202020204"/>
              </a:rPr>
              <a:pPr defTabSz="457189"/>
              <a:t>25</a:t>
            </a:fld>
            <a:endParaRPr lang="en-US">
              <a:solidFill>
                <a:srgbClr val="C3C8C8">
                  <a:lumMod val="50000"/>
                </a:srgbClr>
              </a:solidFill>
              <a:latin typeface="Arial" panose="020B0604020202020204"/>
            </a:endParaRPr>
          </a:p>
        </p:txBody>
      </p:sp>
    </p:spTree>
    <p:extLst>
      <p:ext uri="{BB962C8B-B14F-4D97-AF65-F5344CB8AC3E}">
        <p14:creationId xmlns:p14="http://schemas.microsoft.com/office/powerpoint/2010/main" val="1439405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3CAAA6-FB46-A2BC-2C7E-1B11732FDB74}"/>
              </a:ext>
            </a:extLst>
          </p:cNvPr>
          <p:cNvSpPr>
            <a:spLocks noGrp="1"/>
          </p:cNvSpPr>
          <p:nvPr>
            <p:ph type="title"/>
          </p:nvPr>
        </p:nvSpPr>
        <p:spPr>
          <a:xfrm>
            <a:off x="246405" y="459235"/>
            <a:ext cx="5411445" cy="994172"/>
          </a:xfrm>
        </p:spPr>
        <p:txBody>
          <a:bodyPr/>
          <a:lstStyle/>
          <a:p>
            <a:r>
              <a:rPr lang="en-US" dirty="0"/>
              <a:t>INFORM</a:t>
            </a:r>
            <a:br>
              <a:rPr lang="en-US" dirty="0"/>
            </a:br>
            <a:r>
              <a:rPr lang="en-US" sz="1800" i="1" dirty="0"/>
              <a:t>Share clean transportation expertise with stakeholders through analysis, training, and education</a:t>
            </a:r>
            <a:endParaRPr lang="en-US" sz="1800" dirty="0"/>
          </a:p>
        </p:txBody>
      </p:sp>
      <p:sp>
        <p:nvSpPr>
          <p:cNvPr id="3" name="Text Placeholder 2">
            <a:extLst>
              <a:ext uri="{FF2B5EF4-FFF2-40B4-BE49-F238E27FC236}">
                <a16:creationId xmlns:a16="http://schemas.microsoft.com/office/drawing/2014/main" id="{739EBBCF-A82A-39C3-A69A-3A046FB9537F}"/>
              </a:ext>
            </a:extLst>
          </p:cNvPr>
          <p:cNvSpPr>
            <a:spLocks noGrp="1"/>
          </p:cNvSpPr>
          <p:nvPr>
            <p:ph type="body" sz="quarter" idx="11"/>
          </p:nvPr>
        </p:nvSpPr>
        <p:spPr/>
        <p:txBody>
          <a:bodyPr/>
          <a:lstStyle/>
          <a:p>
            <a:r>
              <a:rPr lang="en-US" sz="1800" u="sng" dirty="0"/>
              <a:t>Objective 1</a:t>
            </a:r>
            <a:r>
              <a:rPr lang="en-US" sz="1800" dirty="0"/>
              <a:t>: Provide tailored expertise and analyses to fleets, end-users, and potential end-users to increase their capacity to directly increase adoption of clean transportation solutions.</a:t>
            </a:r>
          </a:p>
          <a:p>
            <a:r>
              <a:rPr lang="en-US" sz="1800" u="sng" dirty="0"/>
              <a:t>Objective 2</a:t>
            </a:r>
            <a:r>
              <a:rPr lang="en-US" sz="1800" dirty="0"/>
              <a:t>: Provide policy, planning, and program assistance to stakeholders to increase their capacity to reduce market barriers and incentivize clean transportation solutions.</a:t>
            </a:r>
          </a:p>
          <a:p>
            <a:r>
              <a:rPr lang="en-US" sz="1800" u="sng" dirty="0"/>
              <a:t>Objective 3</a:t>
            </a:r>
            <a:r>
              <a:rPr lang="en-US" sz="1800" dirty="0"/>
              <a:t>: Organize and facilitate technical training sessions to build workforce skills regarding vehicles, infrastructure, and safety issues.</a:t>
            </a:r>
          </a:p>
          <a:p>
            <a:endParaRPr lang="en-US" dirty="0"/>
          </a:p>
        </p:txBody>
      </p:sp>
      <p:sp>
        <p:nvSpPr>
          <p:cNvPr id="4" name="Footer Placeholder 3">
            <a:extLst>
              <a:ext uri="{FF2B5EF4-FFF2-40B4-BE49-F238E27FC236}">
                <a16:creationId xmlns:a16="http://schemas.microsoft.com/office/drawing/2014/main" id="{5C476116-5960-9178-9066-63C2051169EF}"/>
              </a:ext>
            </a:extLst>
          </p:cNvPr>
          <p:cNvSpPr>
            <a:spLocks noGrp="1"/>
          </p:cNvSpPr>
          <p:nvPr>
            <p:ph type="ftr" sz="quarter" idx="3"/>
          </p:nvPr>
        </p:nvSpPr>
        <p:spPr/>
        <p:txBody>
          <a:bodyPr/>
          <a:lstStyle/>
          <a:p>
            <a:pPr defTabSz="457189"/>
            <a:r>
              <a:rPr lang="en-US">
                <a:solidFill>
                  <a:srgbClr val="C3C8C8">
                    <a:lumMod val="50000"/>
                  </a:srgbClr>
                </a:solidFill>
                <a:latin typeface="Arial" panose="020B0604020202020204"/>
              </a:rPr>
              <a:t>Clean Cities and Communities</a:t>
            </a:r>
          </a:p>
        </p:txBody>
      </p:sp>
      <p:sp>
        <p:nvSpPr>
          <p:cNvPr id="5" name="Slide Number Placeholder 4">
            <a:extLst>
              <a:ext uri="{FF2B5EF4-FFF2-40B4-BE49-F238E27FC236}">
                <a16:creationId xmlns:a16="http://schemas.microsoft.com/office/drawing/2014/main" id="{8E9395E6-D699-84E7-7857-0BA1ED6B400D}"/>
              </a:ext>
            </a:extLst>
          </p:cNvPr>
          <p:cNvSpPr>
            <a:spLocks noGrp="1"/>
          </p:cNvSpPr>
          <p:nvPr>
            <p:ph type="sldNum" sz="quarter" idx="4"/>
          </p:nvPr>
        </p:nvSpPr>
        <p:spPr/>
        <p:txBody>
          <a:bodyPr/>
          <a:lstStyle/>
          <a:p>
            <a:pPr defTabSz="457189"/>
            <a:fld id="{2D6788DA-6548-4EA8-8400-CD3CA88023E3}" type="slidenum">
              <a:rPr lang="en-US">
                <a:solidFill>
                  <a:srgbClr val="C3C8C8">
                    <a:lumMod val="50000"/>
                  </a:srgbClr>
                </a:solidFill>
                <a:latin typeface="Arial" panose="020B0604020202020204"/>
              </a:rPr>
              <a:pPr defTabSz="457189"/>
              <a:t>26</a:t>
            </a:fld>
            <a:endParaRPr lang="en-US">
              <a:solidFill>
                <a:srgbClr val="C3C8C8">
                  <a:lumMod val="50000"/>
                </a:srgbClr>
              </a:solidFill>
              <a:latin typeface="Arial" panose="020B0604020202020204"/>
            </a:endParaRPr>
          </a:p>
        </p:txBody>
      </p:sp>
    </p:spTree>
    <p:extLst>
      <p:ext uri="{BB962C8B-B14F-4D97-AF65-F5344CB8AC3E}">
        <p14:creationId xmlns:p14="http://schemas.microsoft.com/office/powerpoint/2010/main" val="20118948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5F5984-4B40-CBEF-64CD-3B306756823B}"/>
              </a:ext>
            </a:extLst>
          </p:cNvPr>
          <p:cNvSpPr>
            <a:spLocks noGrp="1"/>
          </p:cNvSpPr>
          <p:nvPr>
            <p:ph type="title"/>
          </p:nvPr>
        </p:nvSpPr>
        <p:spPr>
          <a:xfrm>
            <a:off x="240470" y="585003"/>
            <a:ext cx="6000391" cy="994172"/>
          </a:xfrm>
        </p:spPr>
        <p:txBody>
          <a:bodyPr/>
          <a:lstStyle/>
          <a:p>
            <a:r>
              <a:rPr lang="en-US" dirty="0"/>
              <a:t>DEPLOY</a:t>
            </a:r>
            <a:br>
              <a:rPr lang="en-US" dirty="0"/>
            </a:br>
            <a:r>
              <a:rPr lang="en-US" sz="1800" i="1" dirty="0"/>
              <a:t>Facilitate planning and deployment of vehicles, infrastructure, and new mobility solutions to implement and sustain clean, efficient, and convenient transportation solutions.</a:t>
            </a:r>
            <a:endParaRPr lang="en-US" sz="1800" dirty="0"/>
          </a:p>
        </p:txBody>
      </p:sp>
      <p:sp>
        <p:nvSpPr>
          <p:cNvPr id="3" name="Text Placeholder 2">
            <a:extLst>
              <a:ext uri="{FF2B5EF4-FFF2-40B4-BE49-F238E27FC236}">
                <a16:creationId xmlns:a16="http://schemas.microsoft.com/office/drawing/2014/main" id="{9CC426FC-7B09-3B6F-BE22-84A374F3A90C}"/>
              </a:ext>
            </a:extLst>
          </p:cNvPr>
          <p:cNvSpPr>
            <a:spLocks noGrp="1"/>
          </p:cNvSpPr>
          <p:nvPr>
            <p:ph type="body" sz="quarter" idx="11"/>
          </p:nvPr>
        </p:nvSpPr>
        <p:spPr>
          <a:xfrm>
            <a:off x="240470" y="1767825"/>
            <a:ext cx="8005756" cy="2810788"/>
          </a:xfrm>
        </p:spPr>
        <p:txBody>
          <a:bodyPr/>
          <a:lstStyle/>
          <a:p>
            <a:pPr lvl="0"/>
            <a:r>
              <a:rPr lang="en-US" sz="1800" u="sng" dirty="0"/>
              <a:t>Objective 1</a:t>
            </a:r>
            <a:r>
              <a:rPr lang="en-US" sz="1800" dirty="0"/>
              <a:t>: Facilitate consumer vehicle market transformation to zero-emissions. </a:t>
            </a:r>
          </a:p>
          <a:p>
            <a:pPr lvl="0"/>
            <a:r>
              <a:rPr lang="en-US" sz="1800" u="sng" dirty="0"/>
              <a:t>Objective 2:</a:t>
            </a:r>
            <a:r>
              <a:rPr lang="en-US" sz="1800" dirty="0"/>
              <a:t> Facilitate zero-emission and low-emission on-road fleet clean transportation technologies and supporting infrastructure. </a:t>
            </a:r>
          </a:p>
          <a:p>
            <a:pPr lvl="0"/>
            <a:r>
              <a:rPr lang="en-US" sz="1800" u="sng" dirty="0"/>
              <a:t>Objective 3:</a:t>
            </a:r>
            <a:r>
              <a:rPr lang="en-US" sz="1800" dirty="0"/>
              <a:t> Facilitate zero-emission and low-emission non-road clean transportation technologies and supporting infrastructure (including off-road, rail, marine, ports, and aviation). </a:t>
            </a:r>
          </a:p>
          <a:p>
            <a:endParaRPr lang="en-US" sz="1400" dirty="0"/>
          </a:p>
        </p:txBody>
      </p:sp>
      <p:sp>
        <p:nvSpPr>
          <p:cNvPr id="4" name="Footer Placeholder 3">
            <a:extLst>
              <a:ext uri="{FF2B5EF4-FFF2-40B4-BE49-F238E27FC236}">
                <a16:creationId xmlns:a16="http://schemas.microsoft.com/office/drawing/2014/main" id="{CA8C8B4F-7CFC-0D12-70AC-038D0993FBEB}"/>
              </a:ext>
            </a:extLst>
          </p:cNvPr>
          <p:cNvSpPr>
            <a:spLocks noGrp="1"/>
          </p:cNvSpPr>
          <p:nvPr>
            <p:ph type="ftr" sz="quarter" idx="3"/>
          </p:nvPr>
        </p:nvSpPr>
        <p:spPr/>
        <p:txBody>
          <a:bodyPr/>
          <a:lstStyle/>
          <a:p>
            <a:pPr defTabSz="457189"/>
            <a:r>
              <a:rPr lang="en-US">
                <a:solidFill>
                  <a:srgbClr val="C3C8C8">
                    <a:lumMod val="50000"/>
                  </a:srgbClr>
                </a:solidFill>
                <a:latin typeface="Arial" panose="020B0604020202020204"/>
              </a:rPr>
              <a:t>Clean Cities and Communities</a:t>
            </a:r>
          </a:p>
        </p:txBody>
      </p:sp>
      <p:sp>
        <p:nvSpPr>
          <p:cNvPr id="5" name="Slide Number Placeholder 4">
            <a:extLst>
              <a:ext uri="{FF2B5EF4-FFF2-40B4-BE49-F238E27FC236}">
                <a16:creationId xmlns:a16="http://schemas.microsoft.com/office/drawing/2014/main" id="{97D44BF8-02E6-741C-1EAA-18FEC8A30893}"/>
              </a:ext>
            </a:extLst>
          </p:cNvPr>
          <p:cNvSpPr>
            <a:spLocks noGrp="1"/>
          </p:cNvSpPr>
          <p:nvPr>
            <p:ph type="sldNum" sz="quarter" idx="4"/>
          </p:nvPr>
        </p:nvSpPr>
        <p:spPr/>
        <p:txBody>
          <a:bodyPr/>
          <a:lstStyle/>
          <a:p>
            <a:pPr defTabSz="457189"/>
            <a:fld id="{2D6788DA-6548-4EA8-8400-CD3CA88023E3}" type="slidenum">
              <a:rPr lang="en-US">
                <a:solidFill>
                  <a:srgbClr val="C3C8C8">
                    <a:lumMod val="50000"/>
                  </a:srgbClr>
                </a:solidFill>
                <a:latin typeface="Arial" panose="020B0604020202020204"/>
              </a:rPr>
              <a:pPr defTabSz="457189"/>
              <a:t>27</a:t>
            </a:fld>
            <a:endParaRPr lang="en-US">
              <a:solidFill>
                <a:srgbClr val="C3C8C8">
                  <a:lumMod val="50000"/>
                </a:srgbClr>
              </a:solidFill>
              <a:latin typeface="Arial" panose="020B0604020202020204"/>
            </a:endParaRPr>
          </a:p>
        </p:txBody>
      </p:sp>
    </p:spTree>
    <p:extLst>
      <p:ext uri="{BB962C8B-B14F-4D97-AF65-F5344CB8AC3E}">
        <p14:creationId xmlns:p14="http://schemas.microsoft.com/office/powerpoint/2010/main" val="3409644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7A14E-930C-E6A5-7BDC-88E277799C33}"/>
              </a:ext>
            </a:extLst>
          </p:cNvPr>
          <p:cNvSpPr>
            <a:spLocks noGrp="1"/>
          </p:cNvSpPr>
          <p:nvPr>
            <p:ph type="title"/>
          </p:nvPr>
        </p:nvSpPr>
        <p:spPr>
          <a:xfrm>
            <a:off x="246406" y="117697"/>
            <a:ext cx="7105370" cy="994172"/>
          </a:xfrm>
        </p:spPr>
        <p:txBody>
          <a:bodyPr/>
          <a:lstStyle/>
          <a:p>
            <a:r>
              <a:rPr lang="en-US" spc="-30" dirty="0">
                <a:solidFill>
                  <a:srgbClr val="000000"/>
                </a:solidFill>
              </a:rPr>
              <a:t>Coalition Planning, Administration, and Sustainability</a:t>
            </a:r>
            <a:endParaRPr lang="en-US" dirty="0"/>
          </a:p>
        </p:txBody>
      </p:sp>
      <p:sp>
        <p:nvSpPr>
          <p:cNvPr id="3" name="Text Placeholder 2">
            <a:extLst>
              <a:ext uri="{FF2B5EF4-FFF2-40B4-BE49-F238E27FC236}">
                <a16:creationId xmlns:a16="http://schemas.microsoft.com/office/drawing/2014/main" id="{E5FEBFA7-C074-C8E1-9BDC-C1E48074C5FA}"/>
              </a:ext>
            </a:extLst>
          </p:cNvPr>
          <p:cNvSpPr>
            <a:spLocks noGrp="1"/>
          </p:cNvSpPr>
          <p:nvPr>
            <p:ph type="body" sz="quarter" idx="11"/>
          </p:nvPr>
        </p:nvSpPr>
        <p:spPr>
          <a:xfrm>
            <a:off x="208026" y="1634349"/>
            <a:ext cx="4331531" cy="2810788"/>
          </a:xfrm>
        </p:spPr>
        <p:txBody>
          <a:bodyPr/>
          <a:lstStyle/>
          <a:p>
            <a:r>
              <a:rPr lang="en-US" sz="1200" dirty="0">
                <a:ea typeface="ADLaM Display" panose="020F0502020204030204" pitchFamily="2" charset="0"/>
                <a:cs typeface="ADLaM Display" panose="020F0502020204030204" pitchFamily="2" charset="0"/>
              </a:rPr>
              <a:t>All coalitions are empowered to: </a:t>
            </a:r>
          </a:p>
          <a:p>
            <a:pPr lvl="1"/>
            <a:r>
              <a:rPr lang="en-US" sz="1000" dirty="0">
                <a:ea typeface="ADLaM Display" panose="020F0502020204030204" pitchFamily="2" charset="0"/>
                <a:cs typeface="ADLaM Display" panose="020F0502020204030204" pitchFamily="2" charset="0"/>
              </a:rPr>
              <a:t>understand community landscapes, </a:t>
            </a:r>
          </a:p>
          <a:p>
            <a:pPr lvl="1"/>
            <a:r>
              <a:rPr lang="en-US" sz="1000" dirty="0">
                <a:ea typeface="ADLaM Display" panose="020F0502020204030204" pitchFamily="2" charset="0"/>
                <a:cs typeface="ADLaM Display" panose="020F0502020204030204" pitchFamily="2" charset="0"/>
              </a:rPr>
              <a:t>identify stakeholders, and </a:t>
            </a:r>
          </a:p>
          <a:p>
            <a:pPr lvl="1"/>
            <a:r>
              <a:rPr lang="en-US" sz="1000" dirty="0">
                <a:ea typeface="ADLaM Display" panose="020F0502020204030204" pitchFamily="2" charset="0"/>
                <a:cs typeface="ADLaM Display" panose="020F0502020204030204" pitchFamily="2" charset="0"/>
              </a:rPr>
              <a:t>develop strategies for CC&amp;C impact at scale such that </a:t>
            </a:r>
            <a:r>
              <a:rPr lang="en-US" sz="1000" b="1" dirty="0">
                <a:ea typeface="ADLaM Display" panose="020F0502020204030204" pitchFamily="2" charset="0"/>
                <a:cs typeface="ADLaM Display" panose="020F0502020204030204" pitchFamily="2" charset="0"/>
              </a:rPr>
              <a:t>all coalitions have a strategic plan developed in collaboration with coalition stakeholders.</a:t>
            </a:r>
          </a:p>
          <a:p>
            <a:r>
              <a:rPr lang="en-US" sz="1200" dirty="0">
                <a:ea typeface="ADLaM Display" panose="020F0502020204030204" pitchFamily="2" charset="0"/>
                <a:cs typeface="ADLaM Display" panose="020F0502020204030204" pitchFamily="2" charset="0"/>
              </a:rPr>
              <a:t>All coalitions are empowered to establish and maintain strong coalition administration with: </a:t>
            </a:r>
          </a:p>
          <a:p>
            <a:pPr lvl="1"/>
            <a:r>
              <a:rPr lang="en-US" sz="1000" dirty="0">
                <a:ea typeface="ADLaM Display" panose="020F0502020204030204" pitchFamily="2" charset="0"/>
                <a:cs typeface="ADLaM Display" panose="020F0502020204030204" pitchFamily="2" charset="0"/>
              </a:rPr>
              <a:t>committed stakeholders, </a:t>
            </a:r>
          </a:p>
          <a:p>
            <a:pPr lvl="1"/>
            <a:r>
              <a:rPr lang="en-US" sz="1000" dirty="0">
                <a:ea typeface="ADLaM Display" panose="020F0502020204030204" pitchFamily="2" charset="0"/>
                <a:cs typeface="ADLaM Display" panose="020F0502020204030204" pitchFamily="2" charset="0"/>
              </a:rPr>
              <a:t>well-trained staff, and </a:t>
            </a:r>
          </a:p>
          <a:p>
            <a:pPr lvl="1"/>
            <a:r>
              <a:rPr lang="en-US" sz="1000" dirty="0">
                <a:ea typeface="ADLaM Display" panose="020F0502020204030204" pitchFamily="2" charset="0"/>
                <a:cs typeface="ADLaM Display" panose="020F0502020204030204" pitchFamily="2" charset="0"/>
              </a:rPr>
              <a:t>documented administration processes such that </a:t>
            </a:r>
            <a:r>
              <a:rPr lang="en-US" sz="1000" b="1" dirty="0">
                <a:ea typeface="ADLaM Display" panose="020F0502020204030204" pitchFamily="2" charset="0"/>
                <a:cs typeface="ADLaM Display" panose="020F0502020204030204" pitchFamily="2" charset="0"/>
              </a:rPr>
              <a:t>coalitions can provide sustained high-quality benefits to stakeholders. </a:t>
            </a:r>
          </a:p>
          <a:p>
            <a:endParaRPr lang="en-US" sz="1350" dirty="0"/>
          </a:p>
        </p:txBody>
      </p:sp>
      <p:sp>
        <p:nvSpPr>
          <p:cNvPr id="4" name="Footer Placeholder 3">
            <a:extLst>
              <a:ext uri="{FF2B5EF4-FFF2-40B4-BE49-F238E27FC236}">
                <a16:creationId xmlns:a16="http://schemas.microsoft.com/office/drawing/2014/main" id="{67065333-E48B-6C05-9C87-8EC72B494954}"/>
              </a:ext>
            </a:extLst>
          </p:cNvPr>
          <p:cNvSpPr>
            <a:spLocks noGrp="1"/>
          </p:cNvSpPr>
          <p:nvPr>
            <p:ph type="ftr" sz="quarter" idx="3"/>
          </p:nvPr>
        </p:nvSpPr>
        <p:spPr/>
        <p:txBody>
          <a:bodyPr/>
          <a:lstStyle/>
          <a:p>
            <a:r>
              <a:rPr lang="en-US" dirty="0"/>
              <a:t>Clean Cities and Communities</a:t>
            </a:r>
          </a:p>
        </p:txBody>
      </p:sp>
      <p:sp>
        <p:nvSpPr>
          <p:cNvPr id="5" name="Slide Number Placeholder 4">
            <a:extLst>
              <a:ext uri="{FF2B5EF4-FFF2-40B4-BE49-F238E27FC236}">
                <a16:creationId xmlns:a16="http://schemas.microsoft.com/office/drawing/2014/main" id="{DADEA489-2B2B-8A15-4649-F67F3EE7808B}"/>
              </a:ext>
            </a:extLst>
          </p:cNvPr>
          <p:cNvSpPr>
            <a:spLocks noGrp="1"/>
          </p:cNvSpPr>
          <p:nvPr>
            <p:ph type="sldNum" sz="quarter" idx="4"/>
          </p:nvPr>
        </p:nvSpPr>
        <p:spPr/>
        <p:txBody>
          <a:bodyPr/>
          <a:lstStyle/>
          <a:p>
            <a:fld id="{2D6788DA-6548-4EA8-8400-CD3CA88023E3}" type="slidenum">
              <a:rPr lang="en-US" smtClean="0"/>
              <a:pPr/>
              <a:t>28</a:t>
            </a:fld>
            <a:endParaRPr lang="en-US"/>
          </a:p>
        </p:txBody>
      </p:sp>
      <p:pic>
        <p:nvPicPr>
          <p:cNvPr id="11" name="Picture 10" descr="A green circle with a gear and arrows around it&#10;&#10;Description automatically generated">
            <a:extLst>
              <a:ext uri="{FF2B5EF4-FFF2-40B4-BE49-F238E27FC236}">
                <a16:creationId xmlns:a16="http://schemas.microsoft.com/office/drawing/2014/main" id="{CF222055-3F7E-9DEE-4DBF-CCA6C1FD298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37820" y="204691"/>
            <a:ext cx="797951" cy="796577"/>
          </a:xfrm>
          <a:prstGeom prst="rect">
            <a:avLst/>
          </a:prstGeom>
        </p:spPr>
      </p:pic>
      <p:sp>
        <p:nvSpPr>
          <p:cNvPr id="12" name="Title 1">
            <a:extLst>
              <a:ext uri="{FF2B5EF4-FFF2-40B4-BE49-F238E27FC236}">
                <a16:creationId xmlns:a16="http://schemas.microsoft.com/office/drawing/2014/main" id="{61FBA10D-A0CE-01E0-E88F-2C303ABC53A7}"/>
              </a:ext>
            </a:extLst>
          </p:cNvPr>
          <p:cNvSpPr txBox="1">
            <a:spLocks/>
          </p:cNvSpPr>
          <p:nvPr/>
        </p:nvSpPr>
        <p:spPr>
          <a:xfrm>
            <a:off x="208026" y="1205657"/>
            <a:ext cx="4363974" cy="342900"/>
          </a:xfrm>
          <a:prstGeom prst="rect">
            <a:avLst/>
          </a:prstGeom>
          <a:solidFill>
            <a:srgbClr val="69BE28"/>
          </a:solidFill>
        </p:spPr>
        <p:txBody>
          <a:bodyPr vert="horz" lIns="0" tIns="0" rIns="0" bIns="0" rtlCol="0" anchor="ctr">
            <a:noAutofit/>
          </a:bodyPr>
          <a:lstStyle>
            <a:lvl1pPr algn="l" defTabSz="914377" rtl="0" eaLnBrk="1" latinLnBrk="0" hangingPunct="1">
              <a:lnSpc>
                <a:spcPct val="90000"/>
              </a:lnSpc>
              <a:spcBef>
                <a:spcPct val="0"/>
              </a:spcBef>
              <a:buNone/>
              <a:defRPr sz="3200" b="1" kern="1200" spc="-133" baseline="0">
                <a:solidFill>
                  <a:schemeClr val="tx1"/>
                </a:solidFill>
                <a:latin typeface="Arial" panose="020B0604020202020204" pitchFamily="34" charset="0"/>
                <a:ea typeface="+mj-ea"/>
                <a:cs typeface="Arial" panose="020B0604020202020204" pitchFamily="34" charset="0"/>
              </a:defRPr>
            </a:lvl1pPr>
          </a:lstStyle>
          <a:p>
            <a:pPr algn="ctr"/>
            <a:r>
              <a:rPr lang="en-US" sz="1800" u="sng" dirty="0"/>
              <a:t>DOE Desired Funding Impact (Outcomes)</a:t>
            </a:r>
          </a:p>
        </p:txBody>
      </p:sp>
      <p:sp>
        <p:nvSpPr>
          <p:cNvPr id="13" name="Title 1">
            <a:extLst>
              <a:ext uri="{FF2B5EF4-FFF2-40B4-BE49-F238E27FC236}">
                <a16:creationId xmlns:a16="http://schemas.microsoft.com/office/drawing/2014/main" id="{D54C8A2F-312B-0C88-CD72-DD8F685238D1}"/>
              </a:ext>
            </a:extLst>
          </p:cNvPr>
          <p:cNvSpPr txBox="1">
            <a:spLocks/>
          </p:cNvSpPr>
          <p:nvPr/>
        </p:nvSpPr>
        <p:spPr>
          <a:xfrm>
            <a:off x="4932705" y="1205657"/>
            <a:ext cx="4003269" cy="342900"/>
          </a:xfrm>
          <a:prstGeom prst="rect">
            <a:avLst/>
          </a:prstGeom>
          <a:solidFill>
            <a:srgbClr val="0899DC"/>
          </a:solidFill>
        </p:spPr>
        <p:txBody>
          <a:bodyPr vert="horz" lIns="0" tIns="0" rIns="0" bIns="0" rtlCol="0" anchor="ctr">
            <a:noAutofit/>
          </a:bodyPr>
          <a:lstStyle>
            <a:lvl1pPr algn="l" defTabSz="914377" rtl="0" eaLnBrk="1" latinLnBrk="0" hangingPunct="1">
              <a:lnSpc>
                <a:spcPct val="90000"/>
              </a:lnSpc>
              <a:spcBef>
                <a:spcPct val="0"/>
              </a:spcBef>
              <a:buNone/>
              <a:defRPr sz="3200" b="1" kern="1200" spc="-133" baseline="0">
                <a:solidFill>
                  <a:schemeClr val="tx1"/>
                </a:solidFill>
                <a:latin typeface="Arial" panose="020B0604020202020204" pitchFamily="34" charset="0"/>
                <a:ea typeface="+mj-ea"/>
                <a:cs typeface="Arial" panose="020B0604020202020204" pitchFamily="34" charset="0"/>
              </a:defRPr>
            </a:lvl1pPr>
          </a:lstStyle>
          <a:p>
            <a:pPr algn="ctr"/>
            <a:r>
              <a:rPr lang="en-US" sz="1800" u="sng" dirty="0"/>
              <a:t>Example Coalition Activities</a:t>
            </a:r>
          </a:p>
        </p:txBody>
      </p:sp>
      <p:sp>
        <p:nvSpPr>
          <p:cNvPr id="14" name="Text Placeholder 2">
            <a:extLst>
              <a:ext uri="{FF2B5EF4-FFF2-40B4-BE49-F238E27FC236}">
                <a16:creationId xmlns:a16="http://schemas.microsoft.com/office/drawing/2014/main" id="{3F679E49-5AF4-78E1-2DBF-798FC5E76D62}"/>
              </a:ext>
            </a:extLst>
          </p:cNvPr>
          <p:cNvSpPr txBox="1">
            <a:spLocks/>
          </p:cNvSpPr>
          <p:nvPr/>
        </p:nvSpPr>
        <p:spPr>
          <a:xfrm>
            <a:off x="4932705" y="1634349"/>
            <a:ext cx="4003269" cy="3179213"/>
          </a:xfrm>
          <a:prstGeom prst="rect">
            <a:avLst/>
          </a:prstGeom>
        </p:spPr>
        <p:txBody>
          <a:bodyPr vert="horz" lIns="0" tIns="0" rIns="0" bIns="0" rtlCol="0">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667" kern="1200">
                <a:solidFill>
                  <a:schemeClr val="tx1"/>
                </a:solidFill>
                <a:latin typeface="Arial" panose="020B0604020202020204" pitchFamily="34" charset="0"/>
                <a:ea typeface="+mn-ea"/>
                <a:cs typeface="Arial" panose="020B0604020202020204"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00" dirty="0"/>
              <a:t>Develop and maintain </a:t>
            </a:r>
            <a:r>
              <a:rPr lang="en-US" sz="1200" b="1" dirty="0"/>
              <a:t>coalition administration systems </a:t>
            </a:r>
            <a:r>
              <a:rPr lang="en-US" sz="1200" dirty="0"/>
              <a:t>such as standard operating procedures for stakeholder engagement processes, technical assistance, record keeping, events, communications, coalition director transitions, and financial management. </a:t>
            </a:r>
          </a:p>
          <a:p>
            <a:r>
              <a:rPr lang="en-US" sz="1200" dirty="0"/>
              <a:t>Develops a </a:t>
            </a:r>
            <a:r>
              <a:rPr lang="en-US" sz="1200" b="1" dirty="0"/>
              <a:t>strategic plan</a:t>
            </a:r>
            <a:r>
              <a:rPr lang="en-US" sz="1200" dirty="0"/>
              <a:t>, </a:t>
            </a:r>
            <a:r>
              <a:rPr lang="en-US" sz="1200" b="1" dirty="0"/>
              <a:t>annual operating plan </a:t>
            </a:r>
            <a:r>
              <a:rPr lang="en-US" sz="1200" dirty="0"/>
              <a:t>(inclusive of communications plan, staffing plan, and funding plan), and </a:t>
            </a:r>
            <a:r>
              <a:rPr lang="en-US" sz="1200" b="1" dirty="0"/>
              <a:t>director transition plan</a:t>
            </a:r>
            <a:r>
              <a:rPr lang="en-US" sz="1200" dirty="0"/>
              <a:t>.</a:t>
            </a:r>
          </a:p>
          <a:p>
            <a:r>
              <a:rPr lang="en-US" sz="1200" dirty="0"/>
              <a:t>Coalition staff participate in </a:t>
            </a:r>
            <a:r>
              <a:rPr lang="en-US" sz="1200" b="1" dirty="0"/>
              <a:t>training</a:t>
            </a:r>
            <a:r>
              <a:rPr lang="en-US" sz="1200" dirty="0"/>
              <a:t> on technologies, coalition management, and leadership skill development.</a:t>
            </a:r>
          </a:p>
          <a:p>
            <a:r>
              <a:rPr lang="en-US" sz="1200" b="1" dirty="0"/>
              <a:t>Project/activity evaluation </a:t>
            </a:r>
            <a:r>
              <a:rPr lang="en-US" sz="1200" dirty="0"/>
              <a:t>and determining ideas for improvement.</a:t>
            </a:r>
          </a:p>
          <a:p>
            <a:r>
              <a:rPr lang="en-US" sz="1200" b="1" dirty="0"/>
              <a:t>Leverage federal funding </a:t>
            </a:r>
            <a:r>
              <a:rPr lang="en-US" sz="1200" dirty="0"/>
              <a:t>with other public and private funding to build additional coalition capacity.</a:t>
            </a:r>
          </a:p>
        </p:txBody>
      </p:sp>
      <p:sp>
        <p:nvSpPr>
          <p:cNvPr id="15" name="Rectangle 14">
            <a:extLst>
              <a:ext uri="{FF2B5EF4-FFF2-40B4-BE49-F238E27FC236}">
                <a16:creationId xmlns:a16="http://schemas.microsoft.com/office/drawing/2014/main" id="{3D950320-95D3-B655-DAA7-2DDBDB57EBA5}"/>
              </a:ext>
            </a:extLst>
          </p:cNvPr>
          <p:cNvSpPr/>
          <p:nvPr/>
        </p:nvSpPr>
        <p:spPr>
          <a:xfrm>
            <a:off x="4400550" y="4581147"/>
            <a:ext cx="4677508" cy="47282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sz="1200" b="1" dirty="0"/>
              <a:t>Plan</a:t>
            </a:r>
            <a:r>
              <a:rPr lang="en-US" sz="1200" dirty="0"/>
              <a:t> Element: </a:t>
            </a:r>
            <a:r>
              <a:rPr lang="en-US" sz="1200" i="1" dirty="0"/>
              <a:t>Understand Community Landscapes, Identify Stakeholders, and Develop Strategies for CC&amp;C Impact at Scale</a:t>
            </a:r>
            <a:endParaRPr lang="en-US" sz="1200" dirty="0"/>
          </a:p>
        </p:txBody>
      </p:sp>
    </p:spTree>
    <p:extLst>
      <p:ext uri="{BB962C8B-B14F-4D97-AF65-F5344CB8AC3E}">
        <p14:creationId xmlns:p14="http://schemas.microsoft.com/office/powerpoint/2010/main" val="92694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7A14E-930C-E6A5-7BDC-88E277799C33}"/>
              </a:ext>
            </a:extLst>
          </p:cNvPr>
          <p:cNvSpPr>
            <a:spLocks noGrp="1"/>
          </p:cNvSpPr>
          <p:nvPr>
            <p:ph type="title"/>
          </p:nvPr>
        </p:nvSpPr>
        <p:spPr>
          <a:xfrm>
            <a:off x="246406" y="117697"/>
            <a:ext cx="7105370" cy="994172"/>
          </a:xfrm>
        </p:spPr>
        <p:txBody>
          <a:bodyPr/>
          <a:lstStyle/>
          <a:p>
            <a:r>
              <a:rPr lang="en-US" spc="-30" dirty="0">
                <a:solidFill>
                  <a:srgbClr val="000000"/>
                </a:solidFill>
              </a:rPr>
              <a:t>Collaborative Coalition of Stakeholders</a:t>
            </a:r>
          </a:p>
        </p:txBody>
      </p:sp>
      <p:sp>
        <p:nvSpPr>
          <p:cNvPr id="3" name="Text Placeholder 2">
            <a:extLst>
              <a:ext uri="{FF2B5EF4-FFF2-40B4-BE49-F238E27FC236}">
                <a16:creationId xmlns:a16="http://schemas.microsoft.com/office/drawing/2014/main" id="{E5FEBFA7-C074-C8E1-9BDC-C1E48074C5FA}"/>
              </a:ext>
            </a:extLst>
          </p:cNvPr>
          <p:cNvSpPr>
            <a:spLocks noGrp="1"/>
          </p:cNvSpPr>
          <p:nvPr>
            <p:ph type="body" sz="quarter" idx="11"/>
          </p:nvPr>
        </p:nvSpPr>
        <p:spPr>
          <a:xfrm>
            <a:off x="208026" y="1634349"/>
            <a:ext cx="4331531" cy="2810788"/>
          </a:xfrm>
        </p:spPr>
        <p:txBody>
          <a:bodyPr/>
          <a:lstStyle/>
          <a:p>
            <a:r>
              <a:rPr lang="en-US" sz="1200" dirty="0">
                <a:ea typeface="ADLaM Display" panose="020F0502020204030204" pitchFamily="2" charset="0"/>
                <a:cs typeface="ADLaM Display" panose="020F0502020204030204" pitchFamily="2" charset="0"/>
              </a:rPr>
              <a:t>All coalitions </a:t>
            </a:r>
            <a:r>
              <a:rPr lang="en-US" sz="1200" b="1" dirty="0">
                <a:ea typeface="ADLaM Display" panose="020F0502020204030204" pitchFamily="2" charset="0"/>
                <a:cs typeface="ADLaM Display" panose="020F0502020204030204" pitchFamily="2" charset="0"/>
              </a:rPr>
              <a:t>maintain and grow a collaborative coalition </a:t>
            </a:r>
            <a:r>
              <a:rPr lang="en-US" sz="1200" dirty="0">
                <a:ea typeface="ADLaM Display" panose="020F0502020204030204" pitchFamily="2" charset="0"/>
                <a:cs typeface="ADLaM Display" panose="020F0502020204030204" pitchFamily="2" charset="0"/>
              </a:rPr>
              <a:t>of diverse stakeholders working to achieve the CC&amp;C mission </a:t>
            </a:r>
          </a:p>
          <a:p>
            <a:r>
              <a:rPr lang="en-US" sz="1200" dirty="0">
                <a:ea typeface="ADLaM Display" panose="020F0502020204030204" pitchFamily="2" charset="0"/>
                <a:cs typeface="ADLaM Display" panose="020F0502020204030204" pitchFamily="2" charset="0"/>
              </a:rPr>
              <a:t>Coalition </a:t>
            </a:r>
            <a:r>
              <a:rPr lang="en-US" sz="1200" b="1" dirty="0">
                <a:ea typeface="ADLaM Display" panose="020F0502020204030204" pitchFamily="2" charset="0"/>
                <a:cs typeface="ADLaM Display" panose="020F0502020204030204" pitchFamily="2" charset="0"/>
              </a:rPr>
              <a:t>local presence is increased </a:t>
            </a:r>
            <a:r>
              <a:rPr lang="en-US" sz="1200" dirty="0">
                <a:ea typeface="ADLaM Display" panose="020F0502020204030204" pitchFamily="2" charset="0"/>
                <a:cs typeface="ADLaM Display" panose="020F0502020204030204" pitchFamily="2" charset="0"/>
              </a:rPr>
              <a:t>to serve all communities across the nation including coalition territories covering all communities as well as all communities having the opportunity to meaningfully participate in and benefit from coalitions.</a:t>
            </a:r>
          </a:p>
          <a:p>
            <a:endParaRPr lang="en-US" sz="1350" dirty="0"/>
          </a:p>
        </p:txBody>
      </p:sp>
      <p:sp>
        <p:nvSpPr>
          <p:cNvPr id="4" name="Footer Placeholder 3">
            <a:extLst>
              <a:ext uri="{FF2B5EF4-FFF2-40B4-BE49-F238E27FC236}">
                <a16:creationId xmlns:a16="http://schemas.microsoft.com/office/drawing/2014/main" id="{67065333-E48B-6C05-9C87-8EC72B494954}"/>
              </a:ext>
            </a:extLst>
          </p:cNvPr>
          <p:cNvSpPr>
            <a:spLocks noGrp="1"/>
          </p:cNvSpPr>
          <p:nvPr>
            <p:ph type="ftr" sz="quarter" idx="3"/>
          </p:nvPr>
        </p:nvSpPr>
        <p:spPr/>
        <p:txBody>
          <a:bodyPr/>
          <a:lstStyle/>
          <a:p>
            <a:r>
              <a:rPr lang="en-US" dirty="0"/>
              <a:t>Clean Cities and Communities</a:t>
            </a:r>
          </a:p>
        </p:txBody>
      </p:sp>
      <p:sp>
        <p:nvSpPr>
          <p:cNvPr id="5" name="Slide Number Placeholder 4">
            <a:extLst>
              <a:ext uri="{FF2B5EF4-FFF2-40B4-BE49-F238E27FC236}">
                <a16:creationId xmlns:a16="http://schemas.microsoft.com/office/drawing/2014/main" id="{DADEA489-2B2B-8A15-4649-F67F3EE7808B}"/>
              </a:ext>
            </a:extLst>
          </p:cNvPr>
          <p:cNvSpPr>
            <a:spLocks noGrp="1"/>
          </p:cNvSpPr>
          <p:nvPr>
            <p:ph type="sldNum" sz="quarter" idx="4"/>
          </p:nvPr>
        </p:nvSpPr>
        <p:spPr/>
        <p:txBody>
          <a:bodyPr/>
          <a:lstStyle/>
          <a:p>
            <a:fld id="{2D6788DA-6548-4EA8-8400-CD3CA88023E3}" type="slidenum">
              <a:rPr lang="en-US" smtClean="0"/>
              <a:pPr/>
              <a:t>29</a:t>
            </a:fld>
            <a:endParaRPr lang="en-US"/>
          </a:p>
        </p:txBody>
      </p:sp>
      <p:sp>
        <p:nvSpPr>
          <p:cNvPr id="12" name="Title 1">
            <a:extLst>
              <a:ext uri="{FF2B5EF4-FFF2-40B4-BE49-F238E27FC236}">
                <a16:creationId xmlns:a16="http://schemas.microsoft.com/office/drawing/2014/main" id="{61FBA10D-A0CE-01E0-E88F-2C303ABC53A7}"/>
              </a:ext>
            </a:extLst>
          </p:cNvPr>
          <p:cNvSpPr txBox="1">
            <a:spLocks/>
          </p:cNvSpPr>
          <p:nvPr/>
        </p:nvSpPr>
        <p:spPr>
          <a:xfrm>
            <a:off x="208026" y="1205657"/>
            <a:ext cx="4363974" cy="342900"/>
          </a:xfrm>
          <a:prstGeom prst="rect">
            <a:avLst/>
          </a:prstGeom>
          <a:solidFill>
            <a:srgbClr val="69BE28"/>
          </a:solidFill>
        </p:spPr>
        <p:txBody>
          <a:bodyPr vert="horz" lIns="0" tIns="0" rIns="0" bIns="0" rtlCol="0" anchor="ctr">
            <a:noAutofit/>
          </a:bodyPr>
          <a:lstStyle>
            <a:lvl1pPr algn="l" defTabSz="914377" rtl="0" eaLnBrk="1" latinLnBrk="0" hangingPunct="1">
              <a:lnSpc>
                <a:spcPct val="90000"/>
              </a:lnSpc>
              <a:spcBef>
                <a:spcPct val="0"/>
              </a:spcBef>
              <a:buNone/>
              <a:defRPr sz="3200" b="1" kern="1200" spc="-133" baseline="0">
                <a:solidFill>
                  <a:schemeClr val="tx1"/>
                </a:solidFill>
                <a:latin typeface="Arial" panose="020B0604020202020204" pitchFamily="34" charset="0"/>
                <a:ea typeface="+mj-ea"/>
                <a:cs typeface="Arial" panose="020B0604020202020204" pitchFamily="34" charset="0"/>
              </a:defRPr>
            </a:lvl1pPr>
          </a:lstStyle>
          <a:p>
            <a:pPr algn="ctr"/>
            <a:r>
              <a:rPr lang="en-US" sz="1800" u="sng" dirty="0"/>
              <a:t>DOE Desired Funding Impact (Outcomes)</a:t>
            </a:r>
          </a:p>
        </p:txBody>
      </p:sp>
      <p:sp>
        <p:nvSpPr>
          <p:cNvPr id="13" name="Title 1">
            <a:extLst>
              <a:ext uri="{FF2B5EF4-FFF2-40B4-BE49-F238E27FC236}">
                <a16:creationId xmlns:a16="http://schemas.microsoft.com/office/drawing/2014/main" id="{D54C8A2F-312B-0C88-CD72-DD8F685238D1}"/>
              </a:ext>
            </a:extLst>
          </p:cNvPr>
          <p:cNvSpPr txBox="1">
            <a:spLocks/>
          </p:cNvSpPr>
          <p:nvPr/>
        </p:nvSpPr>
        <p:spPr>
          <a:xfrm>
            <a:off x="4932705" y="1205657"/>
            <a:ext cx="4003269" cy="342900"/>
          </a:xfrm>
          <a:prstGeom prst="rect">
            <a:avLst/>
          </a:prstGeom>
          <a:solidFill>
            <a:srgbClr val="0899DC"/>
          </a:solidFill>
        </p:spPr>
        <p:txBody>
          <a:bodyPr vert="horz" lIns="0" tIns="0" rIns="0" bIns="0" rtlCol="0" anchor="ctr">
            <a:noAutofit/>
          </a:bodyPr>
          <a:lstStyle>
            <a:lvl1pPr algn="l" defTabSz="914377" rtl="0" eaLnBrk="1" latinLnBrk="0" hangingPunct="1">
              <a:lnSpc>
                <a:spcPct val="90000"/>
              </a:lnSpc>
              <a:spcBef>
                <a:spcPct val="0"/>
              </a:spcBef>
              <a:buNone/>
              <a:defRPr sz="3200" b="1" kern="1200" spc="-133" baseline="0">
                <a:solidFill>
                  <a:schemeClr val="tx1"/>
                </a:solidFill>
                <a:latin typeface="Arial" panose="020B0604020202020204" pitchFamily="34" charset="0"/>
                <a:ea typeface="+mj-ea"/>
                <a:cs typeface="Arial" panose="020B0604020202020204" pitchFamily="34" charset="0"/>
              </a:defRPr>
            </a:lvl1pPr>
          </a:lstStyle>
          <a:p>
            <a:pPr algn="ctr"/>
            <a:r>
              <a:rPr lang="en-US" sz="1800" u="sng" dirty="0"/>
              <a:t>Example Coalition Activities</a:t>
            </a:r>
          </a:p>
        </p:txBody>
      </p:sp>
      <p:sp>
        <p:nvSpPr>
          <p:cNvPr id="14" name="Text Placeholder 2">
            <a:extLst>
              <a:ext uri="{FF2B5EF4-FFF2-40B4-BE49-F238E27FC236}">
                <a16:creationId xmlns:a16="http://schemas.microsoft.com/office/drawing/2014/main" id="{3F679E49-5AF4-78E1-2DBF-798FC5E76D62}"/>
              </a:ext>
            </a:extLst>
          </p:cNvPr>
          <p:cNvSpPr txBox="1">
            <a:spLocks/>
          </p:cNvSpPr>
          <p:nvPr/>
        </p:nvSpPr>
        <p:spPr>
          <a:xfrm>
            <a:off x="4932705" y="1634349"/>
            <a:ext cx="4003269" cy="3179213"/>
          </a:xfrm>
          <a:prstGeom prst="rect">
            <a:avLst/>
          </a:prstGeom>
        </p:spPr>
        <p:txBody>
          <a:bodyPr vert="horz" lIns="0" tIns="0" rIns="0" bIns="0" rtlCol="0">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667" kern="1200">
                <a:solidFill>
                  <a:schemeClr val="tx1"/>
                </a:solidFill>
                <a:latin typeface="Arial" panose="020B0604020202020204" pitchFamily="34" charset="0"/>
                <a:ea typeface="+mn-ea"/>
                <a:cs typeface="Arial" panose="020B0604020202020204"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00" dirty="0"/>
              <a:t>Outreach to fleets to establish relationships, listen to fleet needs, and integrate fleet priorities in the coalition activities.</a:t>
            </a:r>
          </a:p>
          <a:p>
            <a:r>
              <a:rPr lang="en-US" sz="1200" dirty="0"/>
              <a:t>Participate in speaking engagements at national or regional conferences about CC&amp;C and encouraging stakeholders to get involved in the coalition.</a:t>
            </a:r>
          </a:p>
          <a:p>
            <a:r>
              <a:rPr lang="en-US" sz="1200" dirty="0"/>
              <a:t>Convene stakeholders through regular meetings and mixers.</a:t>
            </a:r>
          </a:p>
          <a:p>
            <a:r>
              <a:rPr lang="en-US" sz="1200" dirty="0"/>
              <a:t>Organize working groups and task forces to convene stakeholders regarding particular technologies or activities.</a:t>
            </a:r>
          </a:p>
          <a:p>
            <a:r>
              <a:rPr lang="en-US" sz="1200" dirty="0"/>
              <a:t>Develop and maintain peer networks (fleets, communities, others) to leverage expertise and practical information sharing.</a:t>
            </a:r>
          </a:p>
        </p:txBody>
      </p:sp>
      <p:sp>
        <p:nvSpPr>
          <p:cNvPr id="15" name="Rectangle 14">
            <a:extLst>
              <a:ext uri="{FF2B5EF4-FFF2-40B4-BE49-F238E27FC236}">
                <a16:creationId xmlns:a16="http://schemas.microsoft.com/office/drawing/2014/main" id="{3D950320-95D3-B655-DAA7-2DDBDB57EBA5}"/>
              </a:ext>
            </a:extLst>
          </p:cNvPr>
          <p:cNvSpPr/>
          <p:nvPr/>
        </p:nvSpPr>
        <p:spPr>
          <a:xfrm>
            <a:off x="4400550" y="4611743"/>
            <a:ext cx="4686300" cy="47282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sz="1200" b="1" dirty="0"/>
              <a:t>Connect</a:t>
            </a:r>
            <a:r>
              <a:rPr lang="en-US" sz="1200" dirty="0"/>
              <a:t> Element: Develop and maintain a collaborative coalition of diverse stakeholders working to achieve the CC&amp;C mission</a:t>
            </a:r>
          </a:p>
        </p:txBody>
      </p:sp>
      <p:pic>
        <p:nvPicPr>
          <p:cNvPr id="6" name="Graphic 5" descr="Group of people outline">
            <a:extLst>
              <a:ext uri="{FF2B5EF4-FFF2-40B4-BE49-F238E27FC236}">
                <a16:creationId xmlns:a16="http://schemas.microsoft.com/office/drawing/2014/main" id="{DDBF7E3C-B5AD-4D6E-C88C-DCA9B6D94B6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131471" y="179474"/>
            <a:ext cx="685800" cy="685800"/>
          </a:xfrm>
          <a:prstGeom prst="rect">
            <a:avLst/>
          </a:prstGeom>
        </p:spPr>
      </p:pic>
    </p:spTree>
    <p:extLst>
      <p:ext uri="{BB962C8B-B14F-4D97-AF65-F5344CB8AC3E}">
        <p14:creationId xmlns:p14="http://schemas.microsoft.com/office/powerpoint/2010/main" val="13381231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EB23B-36BE-4E69-B9E8-DC477E3671CF}"/>
              </a:ext>
            </a:extLst>
          </p:cNvPr>
          <p:cNvSpPr>
            <a:spLocks noGrp="1"/>
          </p:cNvSpPr>
          <p:nvPr>
            <p:ph type="title"/>
          </p:nvPr>
        </p:nvSpPr>
        <p:spPr/>
        <p:txBody>
          <a:bodyPr/>
          <a:lstStyle/>
          <a:p>
            <a:r>
              <a:rPr lang="en-US"/>
              <a:t>Vehicle Technologies Office (VTO)</a:t>
            </a:r>
          </a:p>
        </p:txBody>
      </p:sp>
      <p:pic>
        <p:nvPicPr>
          <p:cNvPr id="12" name="Picture Placeholder 11" descr="Car outline">
            <a:extLst>
              <a:ext uri="{FF2B5EF4-FFF2-40B4-BE49-F238E27FC236}">
                <a16:creationId xmlns:a16="http://schemas.microsoft.com/office/drawing/2014/main" id="{18073B8D-3464-5FB0-A5F5-1808898BC546}"/>
              </a:ext>
            </a:extLst>
          </p:cNvPr>
          <p:cNvPicPr>
            <a:picLocks noGrp="1" noChangeAspect="1"/>
          </p:cNvPicPr>
          <p:nvPr>
            <p:ph type="pic" sz="quarter" idx="22"/>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p:pic>
      <p:sp>
        <p:nvSpPr>
          <p:cNvPr id="29" name="Rectangle: Rounded Corners 28">
            <a:extLst>
              <a:ext uri="{FF2B5EF4-FFF2-40B4-BE49-F238E27FC236}">
                <a16:creationId xmlns:a16="http://schemas.microsoft.com/office/drawing/2014/main" id="{20983D37-0742-4EC6-ABF5-C7FE6B682299}"/>
              </a:ext>
            </a:extLst>
          </p:cNvPr>
          <p:cNvSpPr/>
          <p:nvPr/>
        </p:nvSpPr>
        <p:spPr>
          <a:xfrm>
            <a:off x="183743" y="3948494"/>
            <a:ext cx="8776509" cy="548640"/>
          </a:xfrm>
          <a:prstGeom prst="roundRect">
            <a:avLst/>
          </a:prstGeom>
          <a:solidFill>
            <a:srgbClr val="003C56"/>
          </a:solidFill>
          <a:ln>
            <a:noFill/>
          </a:ln>
        </p:spPr>
        <p:style>
          <a:lnRef idx="1">
            <a:schemeClr val="accent1"/>
          </a:lnRef>
          <a:fillRef idx="3">
            <a:schemeClr val="accent1"/>
          </a:fillRef>
          <a:effectRef idx="2">
            <a:schemeClr val="accent1"/>
          </a:effectRef>
          <a:fontRef idx="minor">
            <a:schemeClr val="lt1"/>
          </a:fontRef>
        </p:style>
        <p:txBody>
          <a:bodyPr rtlCol="0" anchor="ctr" anchorCtr="0"/>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799" b="0" i="0" u="none" strike="noStrike" kern="1200" cap="none" spc="0" normalizeH="0" baseline="0" noProof="0">
                <a:ln>
                  <a:noFill/>
                </a:ln>
                <a:solidFill>
                  <a:prstClr val="white"/>
                </a:solidFill>
                <a:effectLst/>
                <a:uLnTx/>
                <a:uFillTx/>
                <a:latin typeface="Arial" panose="020B0604020202020204"/>
                <a:ea typeface="+mn-ea"/>
                <a:cs typeface="+mn-cs"/>
              </a:rPr>
              <a:t>Technology Integration</a:t>
            </a:r>
          </a:p>
        </p:txBody>
      </p:sp>
      <p:sp>
        <p:nvSpPr>
          <p:cNvPr id="3" name="Rectangle: Rounded Corners 2">
            <a:extLst>
              <a:ext uri="{FF2B5EF4-FFF2-40B4-BE49-F238E27FC236}">
                <a16:creationId xmlns:a16="http://schemas.microsoft.com/office/drawing/2014/main" id="{7F5099F6-85AF-4495-8E61-E28AE4492F75}"/>
              </a:ext>
            </a:extLst>
          </p:cNvPr>
          <p:cNvSpPr/>
          <p:nvPr/>
        </p:nvSpPr>
        <p:spPr>
          <a:xfrm>
            <a:off x="183743" y="2387148"/>
            <a:ext cx="1468776" cy="408481"/>
          </a:xfrm>
          <a:prstGeom prst="roundRect">
            <a:avLst/>
          </a:prstGeom>
          <a:ln>
            <a:solidFill>
              <a:schemeClr val="accent2"/>
            </a:solidFill>
          </a:ln>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799" b="1" i="0" u="none" strike="noStrike" kern="1200" cap="none" spc="0" normalizeH="0" baseline="0" noProof="0">
                <a:ln>
                  <a:noFill/>
                </a:ln>
                <a:solidFill>
                  <a:srgbClr val="003C56"/>
                </a:solidFill>
                <a:effectLst/>
                <a:uLnTx/>
                <a:uFillTx/>
                <a:latin typeface="Arial" panose="020B0604020202020204"/>
                <a:ea typeface="+mn-ea"/>
                <a:cs typeface="+mn-cs"/>
              </a:rPr>
              <a:t>On-Road</a:t>
            </a:r>
            <a:endParaRPr kumimoji="0" lang="en-US" sz="1650" b="1" i="0" u="none" strike="noStrike" kern="1200" cap="none" spc="0" normalizeH="0" baseline="0" noProof="0">
              <a:ln>
                <a:noFill/>
              </a:ln>
              <a:solidFill>
                <a:srgbClr val="003C56"/>
              </a:solidFill>
              <a:effectLst/>
              <a:uLnTx/>
              <a:uFillTx/>
              <a:latin typeface="Arial" panose="020B0604020202020204"/>
              <a:ea typeface="+mn-ea"/>
              <a:cs typeface="+mn-cs"/>
            </a:endParaRPr>
          </a:p>
        </p:txBody>
      </p:sp>
      <p:graphicFrame>
        <p:nvGraphicFramePr>
          <p:cNvPr id="47" name="Diagram 46">
            <a:extLst>
              <a:ext uri="{FF2B5EF4-FFF2-40B4-BE49-F238E27FC236}">
                <a16:creationId xmlns:a16="http://schemas.microsoft.com/office/drawing/2014/main" id="{F4D50281-DE55-36E5-7B97-4E9246E05BB0}"/>
              </a:ext>
            </a:extLst>
          </p:cNvPr>
          <p:cNvGraphicFramePr/>
          <p:nvPr/>
        </p:nvGraphicFramePr>
        <p:xfrm>
          <a:off x="1386362" y="1433172"/>
          <a:ext cx="2883645" cy="268291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4" name="Diagram 3">
            <a:extLst>
              <a:ext uri="{FF2B5EF4-FFF2-40B4-BE49-F238E27FC236}">
                <a16:creationId xmlns:a16="http://schemas.microsoft.com/office/drawing/2014/main" id="{F400652B-873A-A0B3-0A96-A0AE8E4A22DD}"/>
              </a:ext>
            </a:extLst>
          </p:cNvPr>
          <p:cNvGraphicFramePr/>
          <p:nvPr/>
        </p:nvGraphicFramePr>
        <p:xfrm>
          <a:off x="4607835" y="1431677"/>
          <a:ext cx="2883646" cy="2682915"/>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5" name="Rectangle: Rounded Corners 4">
            <a:extLst>
              <a:ext uri="{FF2B5EF4-FFF2-40B4-BE49-F238E27FC236}">
                <a16:creationId xmlns:a16="http://schemas.microsoft.com/office/drawing/2014/main" id="{0E028893-1D76-ABA3-0647-B833687452D9}"/>
              </a:ext>
            </a:extLst>
          </p:cNvPr>
          <p:cNvSpPr/>
          <p:nvPr/>
        </p:nvSpPr>
        <p:spPr>
          <a:xfrm>
            <a:off x="181632" y="4551157"/>
            <a:ext cx="8776509" cy="548640"/>
          </a:xfrm>
          <a:prstGeom prst="roundRect">
            <a:avLst/>
          </a:prstGeom>
          <a:solidFill>
            <a:srgbClr val="003C56"/>
          </a:solidFill>
          <a:ln>
            <a:noFill/>
          </a:ln>
        </p:spPr>
        <p:style>
          <a:lnRef idx="1">
            <a:schemeClr val="accent1"/>
          </a:lnRef>
          <a:fillRef idx="3">
            <a:schemeClr val="accent1"/>
          </a:fillRef>
          <a:effectRef idx="2">
            <a:schemeClr val="accent1"/>
          </a:effectRef>
          <a:fontRef idx="minor">
            <a:schemeClr val="lt1"/>
          </a:fontRef>
        </p:style>
        <p:txBody>
          <a:bodyPr rtlCol="0" anchor="ctr" anchorCtr="0"/>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799" b="0" i="0" u="none" strike="noStrike" kern="1200" cap="none" spc="0" normalizeH="0" baseline="0" noProof="0">
                <a:ln>
                  <a:noFill/>
                </a:ln>
                <a:solidFill>
                  <a:prstClr val="white"/>
                </a:solidFill>
                <a:effectLst/>
                <a:uLnTx/>
                <a:uFillTx/>
                <a:latin typeface="Arial" panose="020B0604020202020204"/>
                <a:ea typeface="+mn-ea"/>
                <a:cs typeface="+mn-cs"/>
              </a:rPr>
              <a:t>Analysis</a:t>
            </a:r>
          </a:p>
        </p:txBody>
      </p:sp>
      <p:sp>
        <p:nvSpPr>
          <p:cNvPr id="8" name="Rectangle: Rounded Corners 7">
            <a:extLst>
              <a:ext uri="{FF2B5EF4-FFF2-40B4-BE49-F238E27FC236}">
                <a16:creationId xmlns:a16="http://schemas.microsoft.com/office/drawing/2014/main" id="{1A807BF8-327E-B20F-13F1-B4BA3980721E}"/>
              </a:ext>
            </a:extLst>
          </p:cNvPr>
          <p:cNvSpPr/>
          <p:nvPr/>
        </p:nvSpPr>
        <p:spPr>
          <a:xfrm>
            <a:off x="7206072" y="2214347"/>
            <a:ext cx="1752069" cy="714806"/>
          </a:xfrm>
          <a:prstGeom prst="roundRect">
            <a:avLst/>
          </a:prstGeom>
          <a:ln>
            <a:solidFill>
              <a:schemeClr val="accent2"/>
            </a:solidFill>
          </a:ln>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799" b="1" i="0" u="none" strike="noStrike" kern="1200" cap="none" spc="0" normalizeH="0" baseline="0" noProof="0">
                <a:ln>
                  <a:noFill/>
                </a:ln>
                <a:solidFill>
                  <a:srgbClr val="003C56"/>
                </a:solidFill>
                <a:effectLst/>
                <a:uLnTx/>
                <a:uFillTx/>
                <a:latin typeface="Arial" panose="020B0604020202020204"/>
                <a:ea typeface="+mn-ea"/>
                <a:cs typeface="+mn-cs"/>
              </a:rPr>
              <a:t>Off-Road, Air, Marine, Rail</a:t>
            </a:r>
            <a:endParaRPr kumimoji="0" lang="en-US" sz="1650" b="1" i="0" u="none" strike="noStrike" kern="1200" cap="none" spc="0" normalizeH="0" baseline="0" noProof="0">
              <a:ln>
                <a:noFill/>
              </a:ln>
              <a:solidFill>
                <a:srgbClr val="003C56"/>
              </a:solidFill>
              <a:effectLst/>
              <a:uLnTx/>
              <a:uFillTx/>
              <a:latin typeface="Arial" panose="020B0604020202020204"/>
              <a:ea typeface="+mn-ea"/>
              <a:cs typeface="+mn-cs"/>
            </a:endParaRPr>
          </a:p>
        </p:txBody>
      </p:sp>
      <p:pic>
        <p:nvPicPr>
          <p:cNvPr id="10" name="Picture 9" descr="A logo for a community&#10;&#10;Description automatically generated">
            <a:extLst>
              <a:ext uri="{FF2B5EF4-FFF2-40B4-BE49-F238E27FC236}">
                <a16:creationId xmlns:a16="http://schemas.microsoft.com/office/drawing/2014/main" id="{1F923FC5-C628-CC86-76A7-EB16809A4CEB}"/>
              </a:ext>
            </a:extLst>
          </p:cNvPr>
          <p:cNvPicPr>
            <a:picLocks noChangeAspect="1"/>
          </p:cNvPicPr>
          <p:nvPr/>
        </p:nvPicPr>
        <p:blipFill rotWithShape="1">
          <a:blip r:embed="rId15" cstate="print">
            <a:extLst>
              <a:ext uri="{28A0092B-C50C-407E-A947-70E740481C1C}">
                <a14:useLocalDpi xmlns:a14="http://schemas.microsoft.com/office/drawing/2010/main"/>
              </a:ext>
            </a:extLst>
          </a:blip>
          <a:srcRect/>
          <a:stretch/>
        </p:blipFill>
        <p:spPr>
          <a:xfrm>
            <a:off x="5821543" y="3983371"/>
            <a:ext cx="1015026" cy="478885"/>
          </a:xfrm>
          <a:prstGeom prst="roundRect">
            <a:avLst/>
          </a:prstGeom>
          <a:ln w="12700">
            <a:solidFill>
              <a:schemeClr val="accent2"/>
            </a:solidFill>
          </a:ln>
        </p:spPr>
      </p:pic>
    </p:spTree>
    <p:extLst>
      <p:ext uri="{BB962C8B-B14F-4D97-AF65-F5344CB8AC3E}">
        <p14:creationId xmlns:p14="http://schemas.microsoft.com/office/powerpoint/2010/main" val="5594808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7A14E-930C-E6A5-7BDC-88E277799C33}"/>
              </a:ext>
            </a:extLst>
          </p:cNvPr>
          <p:cNvSpPr>
            <a:spLocks noGrp="1"/>
          </p:cNvSpPr>
          <p:nvPr>
            <p:ph type="title"/>
          </p:nvPr>
        </p:nvSpPr>
        <p:spPr>
          <a:xfrm>
            <a:off x="246406" y="117697"/>
            <a:ext cx="7105370" cy="994172"/>
          </a:xfrm>
        </p:spPr>
        <p:txBody>
          <a:bodyPr/>
          <a:lstStyle/>
          <a:p>
            <a:r>
              <a:rPr lang="en-US" spc="-30" dirty="0">
                <a:solidFill>
                  <a:srgbClr val="000000"/>
                </a:solidFill>
              </a:rPr>
              <a:t>Community Outreach and Engagement</a:t>
            </a:r>
          </a:p>
        </p:txBody>
      </p:sp>
      <p:sp>
        <p:nvSpPr>
          <p:cNvPr id="3" name="Text Placeholder 2">
            <a:extLst>
              <a:ext uri="{FF2B5EF4-FFF2-40B4-BE49-F238E27FC236}">
                <a16:creationId xmlns:a16="http://schemas.microsoft.com/office/drawing/2014/main" id="{E5FEBFA7-C074-C8E1-9BDC-C1E48074C5FA}"/>
              </a:ext>
            </a:extLst>
          </p:cNvPr>
          <p:cNvSpPr>
            <a:spLocks noGrp="1"/>
          </p:cNvSpPr>
          <p:nvPr>
            <p:ph type="body" sz="quarter" idx="11"/>
          </p:nvPr>
        </p:nvSpPr>
        <p:spPr>
          <a:xfrm>
            <a:off x="208026" y="1634349"/>
            <a:ext cx="4331531" cy="2810788"/>
          </a:xfrm>
        </p:spPr>
        <p:txBody>
          <a:bodyPr/>
          <a:lstStyle/>
          <a:p>
            <a:r>
              <a:rPr lang="en-US" sz="1200" b="1" dirty="0">
                <a:ea typeface="ADLaM Display" panose="020F0502020204030204" pitchFamily="2" charset="0"/>
                <a:cs typeface="ADLaM Display" panose="020F0502020204030204" pitchFamily="2" charset="0"/>
              </a:rPr>
              <a:t>Increased consumer awareness </a:t>
            </a:r>
            <a:r>
              <a:rPr lang="en-US" sz="1200" dirty="0">
                <a:ea typeface="ADLaM Display" panose="020F0502020204030204" pitchFamily="2" charset="0"/>
                <a:cs typeface="ADLaM Display" panose="020F0502020204030204" pitchFamily="2" charset="0"/>
              </a:rPr>
              <a:t>of and comfort with electric vehicles, electric vehicle charging stations, and available incentives.</a:t>
            </a:r>
          </a:p>
          <a:p>
            <a:r>
              <a:rPr lang="en-US" sz="1200" dirty="0">
                <a:ea typeface="ADLaM Display" panose="020F0502020204030204" pitchFamily="2" charset="0"/>
                <a:cs typeface="ADLaM Display" panose="020F0502020204030204" pitchFamily="2" charset="0"/>
              </a:rPr>
              <a:t>Coalitions have </a:t>
            </a:r>
            <a:r>
              <a:rPr lang="en-US" sz="1200" b="1" dirty="0">
                <a:ea typeface="ADLaM Display" panose="020F0502020204030204" pitchFamily="2" charset="0"/>
                <a:cs typeface="ADLaM Display" panose="020F0502020204030204" pitchFamily="2" charset="0"/>
              </a:rPr>
              <a:t>credibility in the community </a:t>
            </a:r>
            <a:r>
              <a:rPr lang="en-US" sz="1200" dirty="0">
                <a:ea typeface="ADLaM Display" panose="020F0502020204030204" pitchFamily="2" charset="0"/>
                <a:cs typeface="ADLaM Display" panose="020F0502020204030204" pitchFamily="2" charset="0"/>
              </a:rPr>
              <a:t>as a trusted and unbiased source of information.</a:t>
            </a:r>
          </a:p>
          <a:p>
            <a:r>
              <a:rPr lang="en-US" sz="1200" dirty="0">
                <a:ea typeface="ADLaM Display" panose="020F0502020204030204" pitchFamily="2" charset="0"/>
                <a:cs typeface="ADLaM Display" panose="020F0502020204030204" pitchFamily="2" charset="0"/>
              </a:rPr>
              <a:t>Communities are empowered to create </a:t>
            </a:r>
            <a:r>
              <a:rPr lang="en-US" sz="1200" b="1" dirty="0">
                <a:ea typeface="ADLaM Display" panose="020F0502020204030204" pitchFamily="2" charset="0"/>
                <a:cs typeface="ADLaM Display" panose="020F0502020204030204" pitchFamily="2" charset="0"/>
              </a:rPr>
              <a:t>community-driven transportation energy projects</a:t>
            </a:r>
            <a:r>
              <a:rPr lang="en-US" sz="1200" dirty="0">
                <a:ea typeface="ADLaM Display" panose="020F0502020204030204" pitchFamily="2" charset="0"/>
                <a:cs typeface="ADLaM Display" panose="020F0502020204030204" pitchFamily="2" charset="0"/>
              </a:rPr>
              <a:t> driven by local needs and priorities. </a:t>
            </a:r>
          </a:p>
          <a:p>
            <a:endParaRPr lang="en-US" sz="1200" dirty="0">
              <a:ea typeface="ADLaM Display" panose="020F0502020204030204" pitchFamily="2" charset="0"/>
              <a:cs typeface="ADLaM Display" panose="020F0502020204030204" pitchFamily="2" charset="0"/>
            </a:endParaRPr>
          </a:p>
          <a:p>
            <a:endParaRPr lang="en-US" sz="1350" dirty="0"/>
          </a:p>
        </p:txBody>
      </p:sp>
      <p:sp>
        <p:nvSpPr>
          <p:cNvPr id="4" name="Footer Placeholder 3">
            <a:extLst>
              <a:ext uri="{FF2B5EF4-FFF2-40B4-BE49-F238E27FC236}">
                <a16:creationId xmlns:a16="http://schemas.microsoft.com/office/drawing/2014/main" id="{67065333-E48B-6C05-9C87-8EC72B494954}"/>
              </a:ext>
            </a:extLst>
          </p:cNvPr>
          <p:cNvSpPr>
            <a:spLocks noGrp="1"/>
          </p:cNvSpPr>
          <p:nvPr>
            <p:ph type="ftr" sz="quarter" idx="3"/>
          </p:nvPr>
        </p:nvSpPr>
        <p:spPr/>
        <p:txBody>
          <a:bodyPr/>
          <a:lstStyle/>
          <a:p>
            <a:r>
              <a:rPr lang="en-US" dirty="0"/>
              <a:t>Clean Cities and Communities</a:t>
            </a:r>
          </a:p>
        </p:txBody>
      </p:sp>
      <p:sp>
        <p:nvSpPr>
          <p:cNvPr id="5" name="Slide Number Placeholder 4">
            <a:extLst>
              <a:ext uri="{FF2B5EF4-FFF2-40B4-BE49-F238E27FC236}">
                <a16:creationId xmlns:a16="http://schemas.microsoft.com/office/drawing/2014/main" id="{DADEA489-2B2B-8A15-4649-F67F3EE7808B}"/>
              </a:ext>
            </a:extLst>
          </p:cNvPr>
          <p:cNvSpPr>
            <a:spLocks noGrp="1"/>
          </p:cNvSpPr>
          <p:nvPr>
            <p:ph type="sldNum" sz="quarter" idx="4"/>
          </p:nvPr>
        </p:nvSpPr>
        <p:spPr/>
        <p:txBody>
          <a:bodyPr/>
          <a:lstStyle/>
          <a:p>
            <a:fld id="{2D6788DA-6548-4EA8-8400-CD3CA88023E3}" type="slidenum">
              <a:rPr lang="en-US" smtClean="0"/>
              <a:pPr/>
              <a:t>30</a:t>
            </a:fld>
            <a:endParaRPr lang="en-US"/>
          </a:p>
        </p:txBody>
      </p:sp>
      <p:sp>
        <p:nvSpPr>
          <p:cNvPr id="12" name="Title 1">
            <a:extLst>
              <a:ext uri="{FF2B5EF4-FFF2-40B4-BE49-F238E27FC236}">
                <a16:creationId xmlns:a16="http://schemas.microsoft.com/office/drawing/2014/main" id="{61FBA10D-A0CE-01E0-E88F-2C303ABC53A7}"/>
              </a:ext>
            </a:extLst>
          </p:cNvPr>
          <p:cNvSpPr txBox="1">
            <a:spLocks/>
          </p:cNvSpPr>
          <p:nvPr/>
        </p:nvSpPr>
        <p:spPr>
          <a:xfrm>
            <a:off x="208026" y="1205657"/>
            <a:ext cx="4363974" cy="342900"/>
          </a:xfrm>
          <a:prstGeom prst="rect">
            <a:avLst/>
          </a:prstGeom>
          <a:solidFill>
            <a:srgbClr val="69BE28"/>
          </a:solidFill>
        </p:spPr>
        <p:txBody>
          <a:bodyPr vert="horz" lIns="0" tIns="0" rIns="0" bIns="0" rtlCol="0" anchor="ctr">
            <a:noAutofit/>
          </a:bodyPr>
          <a:lstStyle>
            <a:lvl1pPr algn="l" defTabSz="914377" rtl="0" eaLnBrk="1" latinLnBrk="0" hangingPunct="1">
              <a:lnSpc>
                <a:spcPct val="90000"/>
              </a:lnSpc>
              <a:spcBef>
                <a:spcPct val="0"/>
              </a:spcBef>
              <a:buNone/>
              <a:defRPr sz="3200" b="1" kern="1200" spc="-133" baseline="0">
                <a:solidFill>
                  <a:schemeClr val="tx1"/>
                </a:solidFill>
                <a:latin typeface="Arial" panose="020B0604020202020204" pitchFamily="34" charset="0"/>
                <a:ea typeface="+mj-ea"/>
                <a:cs typeface="Arial" panose="020B0604020202020204" pitchFamily="34" charset="0"/>
              </a:defRPr>
            </a:lvl1pPr>
          </a:lstStyle>
          <a:p>
            <a:pPr algn="ctr"/>
            <a:r>
              <a:rPr lang="en-US" sz="1800" u="sng" dirty="0"/>
              <a:t>DOE Desired Funding Impact (Outcomes)</a:t>
            </a:r>
          </a:p>
        </p:txBody>
      </p:sp>
      <p:sp>
        <p:nvSpPr>
          <p:cNvPr id="13" name="Title 1">
            <a:extLst>
              <a:ext uri="{FF2B5EF4-FFF2-40B4-BE49-F238E27FC236}">
                <a16:creationId xmlns:a16="http://schemas.microsoft.com/office/drawing/2014/main" id="{D54C8A2F-312B-0C88-CD72-DD8F685238D1}"/>
              </a:ext>
            </a:extLst>
          </p:cNvPr>
          <p:cNvSpPr txBox="1">
            <a:spLocks/>
          </p:cNvSpPr>
          <p:nvPr/>
        </p:nvSpPr>
        <p:spPr>
          <a:xfrm>
            <a:off x="4932705" y="1205657"/>
            <a:ext cx="4003269" cy="342900"/>
          </a:xfrm>
          <a:prstGeom prst="rect">
            <a:avLst/>
          </a:prstGeom>
          <a:solidFill>
            <a:srgbClr val="0899DC"/>
          </a:solidFill>
        </p:spPr>
        <p:txBody>
          <a:bodyPr vert="horz" lIns="0" tIns="0" rIns="0" bIns="0" rtlCol="0" anchor="ctr">
            <a:noAutofit/>
          </a:bodyPr>
          <a:lstStyle>
            <a:lvl1pPr algn="l" defTabSz="914377" rtl="0" eaLnBrk="1" latinLnBrk="0" hangingPunct="1">
              <a:lnSpc>
                <a:spcPct val="90000"/>
              </a:lnSpc>
              <a:spcBef>
                <a:spcPct val="0"/>
              </a:spcBef>
              <a:buNone/>
              <a:defRPr sz="3200" b="1" kern="1200" spc="-133" baseline="0">
                <a:solidFill>
                  <a:schemeClr val="tx1"/>
                </a:solidFill>
                <a:latin typeface="Arial" panose="020B0604020202020204" pitchFamily="34" charset="0"/>
                <a:ea typeface="+mj-ea"/>
                <a:cs typeface="Arial" panose="020B0604020202020204" pitchFamily="34" charset="0"/>
              </a:defRPr>
            </a:lvl1pPr>
          </a:lstStyle>
          <a:p>
            <a:pPr algn="ctr"/>
            <a:r>
              <a:rPr lang="en-US" sz="1800" u="sng" dirty="0"/>
              <a:t>Example Coalition Activities</a:t>
            </a:r>
          </a:p>
        </p:txBody>
      </p:sp>
      <p:sp>
        <p:nvSpPr>
          <p:cNvPr id="14" name="Text Placeholder 2">
            <a:extLst>
              <a:ext uri="{FF2B5EF4-FFF2-40B4-BE49-F238E27FC236}">
                <a16:creationId xmlns:a16="http://schemas.microsoft.com/office/drawing/2014/main" id="{3F679E49-5AF4-78E1-2DBF-798FC5E76D62}"/>
              </a:ext>
            </a:extLst>
          </p:cNvPr>
          <p:cNvSpPr txBox="1">
            <a:spLocks/>
          </p:cNvSpPr>
          <p:nvPr/>
        </p:nvSpPr>
        <p:spPr>
          <a:xfrm>
            <a:off x="4932705" y="1634349"/>
            <a:ext cx="4003269" cy="3179213"/>
          </a:xfrm>
          <a:prstGeom prst="rect">
            <a:avLst/>
          </a:prstGeom>
        </p:spPr>
        <p:txBody>
          <a:bodyPr vert="horz" lIns="0" tIns="0" rIns="0" bIns="0" rtlCol="0">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667" kern="1200">
                <a:solidFill>
                  <a:schemeClr val="tx1"/>
                </a:solidFill>
                <a:latin typeface="Arial" panose="020B0604020202020204" pitchFamily="34" charset="0"/>
                <a:ea typeface="+mn-ea"/>
                <a:cs typeface="Arial" panose="020B0604020202020204"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00" dirty="0"/>
              <a:t>Hold a ride and drive event or staff a booth at a festival. </a:t>
            </a:r>
          </a:p>
          <a:p>
            <a:r>
              <a:rPr lang="en-US" sz="1200" dirty="0"/>
              <a:t>Incorporating principles of energy and environmental justice in coalition activities impacting underserved communities.</a:t>
            </a:r>
          </a:p>
          <a:p>
            <a:r>
              <a:rPr lang="en-US" sz="1200" dirty="0"/>
              <a:t>Convene community stakeholders for a listening session to learn about their transportation and energy needs. Then follow up on the listening session with ideas for how the coalition can provide value to the community.</a:t>
            </a:r>
          </a:p>
          <a:p>
            <a:r>
              <a:rPr lang="en-US" sz="1200" dirty="0"/>
              <a:t>Co-create community-driven transportation energy projects and pursue funding opportunities for implementing those projects.</a:t>
            </a:r>
          </a:p>
        </p:txBody>
      </p:sp>
      <p:sp>
        <p:nvSpPr>
          <p:cNvPr id="15" name="Rectangle 14">
            <a:extLst>
              <a:ext uri="{FF2B5EF4-FFF2-40B4-BE49-F238E27FC236}">
                <a16:creationId xmlns:a16="http://schemas.microsoft.com/office/drawing/2014/main" id="{3D950320-95D3-B655-DAA7-2DDBDB57EBA5}"/>
              </a:ext>
            </a:extLst>
          </p:cNvPr>
          <p:cNvSpPr/>
          <p:nvPr/>
        </p:nvSpPr>
        <p:spPr>
          <a:xfrm>
            <a:off x="4407979" y="4613523"/>
            <a:ext cx="4678871" cy="47282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sz="1200" b="1" dirty="0"/>
              <a:t>Connect</a:t>
            </a:r>
            <a:r>
              <a:rPr lang="en-US" sz="1200" dirty="0"/>
              <a:t> Element: Develop and maintain a collaborative coalition of diverse stakeholders working to achieve the CC&amp;C mission</a:t>
            </a:r>
          </a:p>
        </p:txBody>
      </p:sp>
      <p:pic>
        <p:nvPicPr>
          <p:cNvPr id="6" name="Picture 5" descr="A group of people holding hands&#10;&#10;Description automatically generated">
            <a:extLst>
              <a:ext uri="{FF2B5EF4-FFF2-40B4-BE49-F238E27FC236}">
                <a16:creationId xmlns:a16="http://schemas.microsoft.com/office/drawing/2014/main" id="{B91353E3-E976-7F86-5DA9-70AA9CDA9606}"/>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98396" y="117697"/>
            <a:ext cx="799199" cy="824705"/>
          </a:xfrm>
          <a:prstGeom prst="rect">
            <a:avLst/>
          </a:prstGeom>
        </p:spPr>
      </p:pic>
    </p:spTree>
    <p:extLst>
      <p:ext uri="{BB962C8B-B14F-4D97-AF65-F5344CB8AC3E}">
        <p14:creationId xmlns:p14="http://schemas.microsoft.com/office/powerpoint/2010/main" val="36719687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7A14E-930C-E6A5-7BDC-88E277799C33}"/>
              </a:ext>
            </a:extLst>
          </p:cNvPr>
          <p:cNvSpPr>
            <a:spLocks noGrp="1"/>
          </p:cNvSpPr>
          <p:nvPr>
            <p:ph type="title"/>
          </p:nvPr>
        </p:nvSpPr>
        <p:spPr>
          <a:xfrm>
            <a:off x="246406" y="117697"/>
            <a:ext cx="7105370" cy="994172"/>
          </a:xfrm>
        </p:spPr>
        <p:txBody>
          <a:bodyPr/>
          <a:lstStyle/>
          <a:p>
            <a:r>
              <a:rPr lang="en-US" spc="-30" dirty="0">
                <a:solidFill>
                  <a:srgbClr val="000000"/>
                </a:solidFill>
              </a:rPr>
              <a:t>Share Clean Transportation Expertise with Stakeholders</a:t>
            </a:r>
          </a:p>
        </p:txBody>
      </p:sp>
      <p:sp>
        <p:nvSpPr>
          <p:cNvPr id="3" name="Text Placeholder 2">
            <a:extLst>
              <a:ext uri="{FF2B5EF4-FFF2-40B4-BE49-F238E27FC236}">
                <a16:creationId xmlns:a16="http://schemas.microsoft.com/office/drawing/2014/main" id="{E5FEBFA7-C074-C8E1-9BDC-C1E48074C5FA}"/>
              </a:ext>
            </a:extLst>
          </p:cNvPr>
          <p:cNvSpPr>
            <a:spLocks noGrp="1"/>
          </p:cNvSpPr>
          <p:nvPr>
            <p:ph type="body" sz="quarter" idx="11"/>
          </p:nvPr>
        </p:nvSpPr>
        <p:spPr>
          <a:xfrm>
            <a:off x="208026" y="1634349"/>
            <a:ext cx="4331531" cy="2810788"/>
          </a:xfrm>
        </p:spPr>
        <p:txBody>
          <a:bodyPr/>
          <a:lstStyle/>
          <a:p>
            <a:r>
              <a:rPr lang="en-US" sz="1200" dirty="0">
                <a:ea typeface="ADLaM Display" panose="020F0502020204030204" pitchFamily="2" charset="0"/>
                <a:cs typeface="ADLaM Display" panose="020F0502020204030204" pitchFamily="2" charset="0"/>
              </a:rPr>
              <a:t>Stakeholders are aware of and have access to </a:t>
            </a:r>
            <a:r>
              <a:rPr lang="en-US" sz="1200" b="1" dirty="0">
                <a:ea typeface="ADLaM Display" panose="020F0502020204030204" pitchFamily="2" charset="0"/>
                <a:cs typeface="ADLaM Display" panose="020F0502020204030204" pitchFamily="2" charset="0"/>
              </a:rPr>
              <a:t>expertise, resources, and tools</a:t>
            </a:r>
            <a:r>
              <a:rPr lang="en-US" sz="1200" dirty="0">
                <a:ea typeface="ADLaM Display" panose="020F0502020204030204" pitchFamily="2" charset="0"/>
                <a:cs typeface="ADLaM Display" panose="020F0502020204030204" pitchFamily="2" charset="0"/>
              </a:rPr>
              <a:t> to strategically advance clean transportation in the regions they serve.</a:t>
            </a:r>
          </a:p>
          <a:p>
            <a:r>
              <a:rPr lang="en-US" sz="1200" dirty="0">
                <a:ea typeface="ADLaM Display" panose="020F0502020204030204" pitchFamily="2" charset="0"/>
                <a:cs typeface="ADLaM Display" panose="020F0502020204030204" pitchFamily="2" charset="0"/>
              </a:rPr>
              <a:t>Fleets, end-users, and potential end-users receive </a:t>
            </a:r>
            <a:r>
              <a:rPr lang="en-US" sz="1200" b="1" dirty="0">
                <a:ea typeface="ADLaM Display" panose="020F0502020204030204" pitchFamily="2" charset="0"/>
                <a:cs typeface="ADLaM Display" panose="020F0502020204030204" pitchFamily="2" charset="0"/>
              </a:rPr>
              <a:t>tailored expertise and analyses </a:t>
            </a:r>
            <a:r>
              <a:rPr lang="en-US" sz="1200" dirty="0">
                <a:ea typeface="ADLaM Display" panose="020F0502020204030204" pitchFamily="2" charset="0"/>
                <a:cs typeface="ADLaM Display" panose="020F0502020204030204" pitchFamily="2" charset="0"/>
              </a:rPr>
              <a:t>to increase their capacity to directly increase adoption of clean transportation solutions.</a:t>
            </a:r>
          </a:p>
          <a:p>
            <a:r>
              <a:rPr lang="en-US" sz="1200" dirty="0">
                <a:ea typeface="ADLaM Display" panose="020F0502020204030204" pitchFamily="2" charset="0"/>
                <a:cs typeface="ADLaM Display" panose="020F0502020204030204" pitchFamily="2" charset="0"/>
              </a:rPr>
              <a:t>Stakeholders receive </a:t>
            </a:r>
            <a:r>
              <a:rPr lang="en-US" sz="1200" b="1" dirty="0">
                <a:ea typeface="ADLaM Display" panose="020F0502020204030204" pitchFamily="2" charset="0"/>
                <a:cs typeface="ADLaM Display" panose="020F0502020204030204" pitchFamily="2" charset="0"/>
              </a:rPr>
              <a:t>policy, planning, and program assistance</a:t>
            </a:r>
            <a:r>
              <a:rPr lang="en-US" sz="1200" dirty="0">
                <a:ea typeface="ADLaM Display" panose="020F0502020204030204" pitchFamily="2" charset="0"/>
                <a:cs typeface="ADLaM Display" panose="020F0502020204030204" pitchFamily="2" charset="0"/>
              </a:rPr>
              <a:t> which increases their capacity to reduce market barriers and incentivize clean transportation solutions.</a:t>
            </a:r>
          </a:p>
          <a:p>
            <a:r>
              <a:rPr lang="en-US" sz="1200" dirty="0">
                <a:ea typeface="ADLaM Display" panose="020F0502020204030204" pitchFamily="2" charset="0"/>
                <a:cs typeface="ADLaM Display" panose="020F0502020204030204" pitchFamily="2" charset="0"/>
              </a:rPr>
              <a:t>First responders, vehicle technicians, electricians, drivers, and other stakeholders receive </a:t>
            </a:r>
            <a:r>
              <a:rPr lang="en-US" sz="1200" b="1" dirty="0">
                <a:ea typeface="ADLaM Display" panose="020F0502020204030204" pitchFamily="2" charset="0"/>
                <a:cs typeface="ADLaM Display" panose="020F0502020204030204" pitchFamily="2" charset="0"/>
              </a:rPr>
              <a:t>technical training </a:t>
            </a:r>
            <a:r>
              <a:rPr lang="en-US" sz="1200" dirty="0">
                <a:ea typeface="ADLaM Display" panose="020F0502020204030204" pitchFamily="2" charset="0"/>
                <a:cs typeface="ADLaM Display" panose="020F0502020204030204" pitchFamily="2" charset="0"/>
              </a:rPr>
              <a:t>that builds skills regarding alternative fuel and advanced technology vehicles and infrastructure. </a:t>
            </a:r>
          </a:p>
          <a:p>
            <a:endParaRPr lang="en-US" sz="1350" dirty="0"/>
          </a:p>
        </p:txBody>
      </p:sp>
      <p:sp>
        <p:nvSpPr>
          <p:cNvPr id="4" name="Footer Placeholder 3">
            <a:extLst>
              <a:ext uri="{FF2B5EF4-FFF2-40B4-BE49-F238E27FC236}">
                <a16:creationId xmlns:a16="http://schemas.microsoft.com/office/drawing/2014/main" id="{67065333-E48B-6C05-9C87-8EC72B494954}"/>
              </a:ext>
            </a:extLst>
          </p:cNvPr>
          <p:cNvSpPr>
            <a:spLocks noGrp="1"/>
          </p:cNvSpPr>
          <p:nvPr>
            <p:ph type="ftr" sz="quarter" idx="3"/>
          </p:nvPr>
        </p:nvSpPr>
        <p:spPr/>
        <p:txBody>
          <a:bodyPr/>
          <a:lstStyle/>
          <a:p>
            <a:r>
              <a:rPr lang="en-US"/>
              <a:t>Clean Cities and Communities</a:t>
            </a:r>
          </a:p>
        </p:txBody>
      </p:sp>
      <p:sp>
        <p:nvSpPr>
          <p:cNvPr id="5" name="Slide Number Placeholder 4">
            <a:extLst>
              <a:ext uri="{FF2B5EF4-FFF2-40B4-BE49-F238E27FC236}">
                <a16:creationId xmlns:a16="http://schemas.microsoft.com/office/drawing/2014/main" id="{DADEA489-2B2B-8A15-4649-F67F3EE7808B}"/>
              </a:ext>
            </a:extLst>
          </p:cNvPr>
          <p:cNvSpPr>
            <a:spLocks noGrp="1"/>
          </p:cNvSpPr>
          <p:nvPr>
            <p:ph type="sldNum" sz="quarter" idx="4"/>
          </p:nvPr>
        </p:nvSpPr>
        <p:spPr/>
        <p:txBody>
          <a:bodyPr/>
          <a:lstStyle/>
          <a:p>
            <a:fld id="{2D6788DA-6548-4EA8-8400-CD3CA88023E3}" type="slidenum">
              <a:rPr lang="en-US" smtClean="0"/>
              <a:pPr/>
              <a:t>31</a:t>
            </a:fld>
            <a:endParaRPr lang="en-US"/>
          </a:p>
        </p:txBody>
      </p:sp>
      <p:sp>
        <p:nvSpPr>
          <p:cNvPr id="12" name="Title 1">
            <a:extLst>
              <a:ext uri="{FF2B5EF4-FFF2-40B4-BE49-F238E27FC236}">
                <a16:creationId xmlns:a16="http://schemas.microsoft.com/office/drawing/2014/main" id="{61FBA10D-A0CE-01E0-E88F-2C303ABC53A7}"/>
              </a:ext>
            </a:extLst>
          </p:cNvPr>
          <p:cNvSpPr txBox="1">
            <a:spLocks/>
          </p:cNvSpPr>
          <p:nvPr/>
        </p:nvSpPr>
        <p:spPr>
          <a:xfrm>
            <a:off x="208026" y="1205657"/>
            <a:ext cx="4363974" cy="342900"/>
          </a:xfrm>
          <a:prstGeom prst="rect">
            <a:avLst/>
          </a:prstGeom>
          <a:solidFill>
            <a:srgbClr val="69BE28"/>
          </a:solidFill>
        </p:spPr>
        <p:txBody>
          <a:bodyPr vert="horz" lIns="0" tIns="0" rIns="0" bIns="0" rtlCol="0" anchor="ctr">
            <a:noAutofit/>
          </a:bodyPr>
          <a:lstStyle>
            <a:lvl1pPr algn="l" defTabSz="914377" rtl="0" eaLnBrk="1" latinLnBrk="0" hangingPunct="1">
              <a:lnSpc>
                <a:spcPct val="90000"/>
              </a:lnSpc>
              <a:spcBef>
                <a:spcPct val="0"/>
              </a:spcBef>
              <a:buNone/>
              <a:defRPr sz="3200" b="1" kern="1200" spc="-133" baseline="0">
                <a:solidFill>
                  <a:schemeClr val="tx1"/>
                </a:solidFill>
                <a:latin typeface="Arial" panose="020B0604020202020204" pitchFamily="34" charset="0"/>
                <a:ea typeface="+mj-ea"/>
                <a:cs typeface="Arial" panose="020B0604020202020204" pitchFamily="34" charset="0"/>
              </a:defRPr>
            </a:lvl1pPr>
          </a:lstStyle>
          <a:p>
            <a:pPr algn="ctr"/>
            <a:r>
              <a:rPr lang="en-US" sz="1800" u="sng" dirty="0"/>
              <a:t>DOE Desired Funding Impact (Outcomes)</a:t>
            </a:r>
          </a:p>
        </p:txBody>
      </p:sp>
      <p:sp>
        <p:nvSpPr>
          <p:cNvPr id="13" name="Title 1">
            <a:extLst>
              <a:ext uri="{FF2B5EF4-FFF2-40B4-BE49-F238E27FC236}">
                <a16:creationId xmlns:a16="http://schemas.microsoft.com/office/drawing/2014/main" id="{D54C8A2F-312B-0C88-CD72-DD8F685238D1}"/>
              </a:ext>
            </a:extLst>
          </p:cNvPr>
          <p:cNvSpPr txBox="1">
            <a:spLocks/>
          </p:cNvSpPr>
          <p:nvPr/>
        </p:nvSpPr>
        <p:spPr>
          <a:xfrm>
            <a:off x="4932705" y="1205657"/>
            <a:ext cx="4003269" cy="342900"/>
          </a:xfrm>
          <a:prstGeom prst="rect">
            <a:avLst/>
          </a:prstGeom>
          <a:solidFill>
            <a:srgbClr val="0899DC"/>
          </a:solidFill>
        </p:spPr>
        <p:txBody>
          <a:bodyPr vert="horz" lIns="0" tIns="0" rIns="0" bIns="0" rtlCol="0" anchor="ctr">
            <a:noAutofit/>
          </a:bodyPr>
          <a:lstStyle>
            <a:lvl1pPr algn="l" defTabSz="914377" rtl="0" eaLnBrk="1" latinLnBrk="0" hangingPunct="1">
              <a:lnSpc>
                <a:spcPct val="90000"/>
              </a:lnSpc>
              <a:spcBef>
                <a:spcPct val="0"/>
              </a:spcBef>
              <a:buNone/>
              <a:defRPr sz="3200" b="1" kern="1200" spc="-133" baseline="0">
                <a:solidFill>
                  <a:schemeClr val="tx1"/>
                </a:solidFill>
                <a:latin typeface="Arial" panose="020B0604020202020204" pitchFamily="34" charset="0"/>
                <a:ea typeface="+mj-ea"/>
                <a:cs typeface="Arial" panose="020B0604020202020204" pitchFamily="34" charset="0"/>
              </a:defRPr>
            </a:lvl1pPr>
          </a:lstStyle>
          <a:p>
            <a:pPr algn="ctr"/>
            <a:r>
              <a:rPr lang="en-US" sz="1800" u="sng" dirty="0"/>
              <a:t>Example Coalition Activities</a:t>
            </a:r>
          </a:p>
        </p:txBody>
      </p:sp>
      <p:sp>
        <p:nvSpPr>
          <p:cNvPr id="14" name="Text Placeholder 2">
            <a:extLst>
              <a:ext uri="{FF2B5EF4-FFF2-40B4-BE49-F238E27FC236}">
                <a16:creationId xmlns:a16="http://schemas.microsoft.com/office/drawing/2014/main" id="{3F679E49-5AF4-78E1-2DBF-798FC5E76D62}"/>
              </a:ext>
            </a:extLst>
          </p:cNvPr>
          <p:cNvSpPr txBox="1">
            <a:spLocks/>
          </p:cNvSpPr>
          <p:nvPr/>
        </p:nvSpPr>
        <p:spPr>
          <a:xfrm>
            <a:off x="4932705" y="1634349"/>
            <a:ext cx="4003269" cy="3179213"/>
          </a:xfrm>
          <a:prstGeom prst="rect">
            <a:avLst/>
          </a:prstGeom>
        </p:spPr>
        <p:txBody>
          <a:bodyPr vert="horz" lIns="0" tIns="0" rIns="0" bIns="0" rtlCol="0">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667" kern="1200">
                <a:solidFill>
                  <a:schemeClr val="tx1"/>
                </a:solidFill>
                <a:latin typeface="Arial" panose="020B0604020202020204" pitchFamily="34" charset="0"/>
                <a:ea typeface="+mn-ea"/>
                <a:cs typeface="Arial" panose="020B0604020202020204"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00" dirty="0"/>
              <a:t>Conduct a fleet analysis including scenarios for reducing emissions with a total cost of ownership analysis and options for replacement vehicle options.</a:t>
            </a:r>
          </a:p>
          <a:p>
            <a:r>
              <a:rPr lang="en-US" sz="1200" dirty="0"/>
              <a:t>Support fleet stakeholders with resource navigation. </a:t>
            </a:r>
          </a:p>
          <a:p>
            <a:r>
              <a:rPr lang="en-US" sz="1200" dirty="0"/>
              <a:t>Identify training needs specific to coalition territory, secure funding for training (e.g., materials, trainers, event space), host training, and evaluate training impact.</a:t>
            </a:r>
          </a:p>
          <a:p>
            <a:r>
              <a:rPr lang="en-US" sz="1200" dirty="0"/>
              <a:t>Serve as an advisor for development of a state-level vehicle or infrastructure funding program.</a:t>
            </a:r>
          </a:p>
          <a:p>
            <a:r>
              <a:rPr lang="en-US" sz="1200" dirty="0"/>
              <a:t>Advise local officials, businesses, and other leaders on plans and policies to support or remove barriers to transportation electrification.</a:t>
            </a:r>
          </a:p>
          <a:p>
            <a:r>
              <a:rPr lang="en-US" sz="1200" dirty="0"/>
              <a:t>Develop tools or resources to help stakeholders understand local processes and incentives.</a:t>
            </a:r>
          </a:p>
        </p:txBody>
      </p:sp>
      <p:sp>
        <p:nvSpPr>
          <p:cNvPr id="15" name="Rectangle 14">
            <a:extLst>
              <a:ext uri="{FF2B5EF4-FFF2-40B4-BE49-F238E27FC236}">
                <a16:creationId xmlns:a16="http://schemas.microsoft.com/office/drawing/2014/main" id="{3D950320-95D3-B655-DAA7-2DDBDB57EBA5}"/>
              </a:ext>
            </a:extLst>
          </p:cNvPr>
          <p:cNvSpPr/>
          <p:nvPr/>
        </p:nvSpPr>
        <p:spPr>
          <a:xfrm>
            <a:off x="4400550" y="4613523"/>
            <a:ext cx="4692907" cy="47282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sz="1200" b="1" dirty="0"/>
              <a:t>Inform</a:t>
            </a:r>
            <a:r>
              <a:rPr lang="en-US" sz="1200" dirty="0"/>
              <a:t> Element: Share clean transportation expertise with stakeholders through analysis, training, and education</a:t>
            </a:r>
          </a:p>
        </p:txBody>
      </p:sp>
      <p:pic>
        <p:nvPicPr>
          <p:cNvPr id="7" name="Picture 6" descr="A close-up of a car&#10;&#10;Description automatically generated">
            <a:extLst>
              <a:ext uri="{FF2B5EF4-FFF2-40B4-BE49-F238E27FC236}">
                <a16:creationId xmlns:a16="http://schemas.microsoft.com/office/drawing/2014/main" id="{5526B5B5-21A8-A2B3-D79C-9BCDA630970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34077" y="181605"/>
            <a:ext cx="1001897" cy="724156"/>
          </a:xfrm>
          <a:prstGeom prst="rect">
            <a:avLst/>
          </a:prstGeom>
        </p:spPr>
      </p:pic>
    </p:spTree>
    <p:extLst>
      <p:ext uri="{BB962C8B-B14F-4D97-AF65-F5344CB8AC3E}">
        <p14:creationId xmlns:p14="http://schemas.microsoft.com/office/powerpoint/2010/main" val="42283827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7A14E-930C-E6A5-7BDC-88E277799C33}"/>
              </a:ext>
            </a:extLst>
          </p:cNvPr>
          <p:cNvSpPr>
            <a:spLocks noGrp="1"/>
          </p:cNvSpPr>
          <p:nvPr>
            <p:ph type="title"/>
          </p:nvPr>
        </p:nvSpPr>
        <p:spPr>
          <a:xfrm>
            <a:off x="246406" y="117697"/>
            <a:ext cx="7105370" cy="994172"/>
          </a:xfrm>
        </p:spPr>
        <p:txBody>
          <a:bodyPr/>
          <a:lstStyle/>
          <a:p>
            <a:r>
              <a:rPr lang="en-US" spc="-30" dirty="0">
                <a:solidFill>
                  <a:srgbClr val="000000"/>
                </a:solidFill>
              </a:rPr>
              <a:t>Market Transformation Data Collection</a:t>
            </a:r>
          </a:p>
        </p:txBody>
      </p:sp>
      <p:sp>
        <p:nvSpPr>
          <p:cNvPr id="3" name="Text Placeholder 2">
            <a:extLst>
              <a:ext uri="{FF2B5EF4-FFF2-40B4-BE49-F238E27FC236}">
                <a16:creationId xmlns:a16="http://schemas.microsoft.com/office/drawing/2014/main" id="{E5FEBFA7-C074-C8E1-9BDC-C1E48074C5FA}"/>
              </a:ext>
            </a:extLst>
          </p:cNvPr>
          <p:cNvSpPr>
            <a:spLocks noGrp="1"/>
          </p:cNvSpPr>
          <p:nvPr>
            <p:ph type="body" sz="quarter" idx="11"/>
          </p:nvPr>
        </p:nvSpPr>
        <p:spPr>
          <a:xfrm>
            <a:off x="208026" y="1634349"/>
            <a:ext cx="4331531" cy="2810788"/>
          </a:xfrm>
        </p:spPr>
        <p:txBody>
          <a:bodyPr/>
          <a:lstStyle/>
          <a:p>
            <a:r>
              <a:rPr lang="en-US" sz="1200" dirty="0">
                <a:ea typeface="ADLaM Display" panose="020F0502020204030204" pitchFamily="2" charset="0"/>
                <a:cs typeface="ADLaM Display" panose="020F0502020204030204" pitchFamily="2" charset="0"/>
              </a:rPr>
              <a:t>A thriving </a:t>
            </a:r>
            <a:r>
              <a:rPr lang="en-US" sz="1200" b="1" dirty="0">
                <a:ea typeface="ADLaM Display" panose="020F0502020204030204" pitchFamily="2" charset="0"/>
                <a:cs typeface="ADLaM Display" panose="020F0502020204030204" pitchFamily="2" charset="0"/>
              </a:rPr>
              <a:t>feedback loop </a:t>
            </a:r>
            <a:r>
              <a:rPr lang="en-US" sz="1200" dirty="0">
                <a:ea typeface="ADLaM Display" panose="020F0502020204030204" pitchFamily="2" charset="0"/>
                <a:cs typeface="ADLaM Display" panose="020F0502020204030204" pitchFamily="2" charset="0"/>
              </a:rPr>
              <a:t>facilitates DOE learning from local end user experiences to inform future activities and funding priorities.</a:t>
            </a:r>
          </a:p>
          <a:p>
            <a:r>
              <a:rPr lang="en-US" sz="1200" dirty="0">
                <a:ea typeface="ADLaM Display" panose="020F0502020204030204" pitchFamily="2" charset="0"/>
                <a:cs typeface="ADLaM Display" panose="020F0502020204030204" pitchFamily="2" charset="0"/>
              </a:rPr>
              <a:t>The impact of CC&amp;C as a national partnership is measured and reported through an </a:t>
            </a:r>
            <a:r>
              <a:rPr lang="en-US" sz="1200" b="1" dirty="0">
                <a:ea typeface="ADLaM Display" panose="020F0502020204030204" pitchFamily="2" charset="0"/>
                <a:cs typeface="ADLaM Display" panose="020F0502020204030204" pitchFamily="2" charset="0"/>
              </a:rPr>
              <a:t>annual metrics report </a:t>
            </a:r>
            <a:r>
              <a:rPr lang="en-US" sz="1200" dirty="0">
                <a:ea typeface="ADLaM Display" panose="020F0502020204030204" pitchFamily="2" charset="0"/>
                <a:cs typeface="ADLaM Display" panose="020F0502020204030204" pitchFamily="2" charset="0"/>
              </a:rPr>
              <a:t>demonstrating the partnerships overall impact.</a:t>
            </a:r>
          </a:p>
          <a:p>
            <a:r>
              <a:rPr lang="en-US" sz="1200" dirty="0">
                <a:ea typeface="ADLaM Display" panose="020F0502020204030204" pitchFamily="2" charset="0"/>
                <a:cs typeface="ADLaM Display" panose="020F0502020204030204" pitchFamily="2" charset="0"/>
              </a:rPr>
              <a:t>Quarterly publication of the </a:t>
            </a:r>
            <a:r>
              <a:rPr lang="en-US" sz="1200" b="1" dirty="0">
                <a:ea typeface="ADLaM Display" panose="020F0502020204030204" pitchFamily="2" charset="0"/>
                <a:cs typeface="ADLaM Display" panose="020F0502020204030204" pitchFamily="2" charset="0"/>
              </a:rPr>
              <a:t>Alternative Fuel Price Report </a:t>
            </a:r>
            <a:r>
              <a:rPr lang="en-US" sz="1200" dirty="0">
                <a:ea typeface="ADLaM Display" panose="020F0502020204030204" pitchFamily="2" charset="0"/>
                <a:cs typeface="ADLaM Display" panose="020F0502020204030204" pitchFamily="2" charset="0"/>
              </a:rPr>
              <a:t>(AFPR) which is the only source of that information, is accessed 1K/month, and is used as source data for Alternative Fuels Data Center (AFDC) tools and resources. </a:t>
            </a:r>
          </a:p>
          <a:p>
            <a:r>
              <a:rPr lang="en-US" sz="1200" b="1" dirty="0">
                <a:ea typeface="ADLaM Display" panose="020F0502020204030204" pitchFamily="2" charset="0"/>
                <a:cs typeface="ADLaM Display" panose="020F0502020204030204" pitchFamily="2" charset="0"/>
              </a:rPr>
              <a:t>Alternative Fueling Station Locator </a:t>
            </a:r>
            <a:r>
              <a:rPr lang="en-US" sz="1200" dirty="0">
                <a:ea typeface="ADLaM Display" panose="020F0502020204030204" pitchFamily="2" charset="0"/>
                <a:cs typeface="ADLaM Display" panose="020F0502020204030204" pitchFamily="2" charset="0"/>
              </a:rPr>
              <a:t>is a reliable tool supported by coalition familiarity with local market data.</a:t>
            </a:r>
          </a:p>
          <a:p>
            <a:endParaRPr lang="en-US" sz="1350" dirty="0"/>
          </a:p>
        </p:txBody>
      </p:sp>
      <p:sp>
        <p:nvSpPr>
          <p:cNvPr id="4" name="Footer Placeholder 3">
            <a:extLst>
              <a:ext uri="{FF2B5EF4-FFF2-40B4-BE49-F238E27FC236}">
                <a16:creationId xmlns:a16="http://schemas.microsoft.com/office/drawing/2014/main" id="{67065333-E48B-6C05-9C87-8EC72B494954}"/>
              </a:ext>
            </a:extLst>
          </p:cNvPr>
          <p:cNvSpPr>
            <a:spLocks noGrp="1"/>
          </p:cNvSpPr>
          <p:nvPr>
            <p:ph type="ftr" sz="quarter" idx="3"/>
          </p:nvPr>
        </p:nvSpPr>
        <p:spPr/>
        <p:txBody>
          <a:bodyPr/>
          <a:lstStyle/>
          <a:p>
            <a:r>
              <a:rPr lang="en-US" dirty="0"/>
              <a:t>Clean Cities and Communities</a:t>
            </a:r>
          </a:p>
        </p:txBody>
      </p:sp>
      <p:sp>
        <p:nvSpPr>
          <p:cNvPr id="5" name="Slide Number Placeholder 4">
            <a:extLst>
              <a:ext uri="{FF2B5EF4-FFF2-40B4-BE49-F238E27FC236}">
                <a16:creationId xmlns:a16="http://schemas.microsoft.com/office/drawing/2014/main" id="{DADEA489-2B2B-8A15-4649-F67F3EE7808B}"/>
              </a:ext>
            </a:extLst>
          </p:cNvPr>
          <p:cNvSpPr>
            <a:spLocks noGrp="1"/>
          </p:cNvSpPr>
          <p:nvPr>
            <p:ph type="sldNum" sz="quarter" idx="4"/>
          </p:nvPr>
        </p:nvSpPr>
        <p:spPr/>
        <p:txBody>
          <a:bodyPr/>
          <a:lstStyle/>
          <a:p>
            <a:fld id="{2D6788DA-6548-4EA8-8400-CD3CA88023E3}" type="slidenum">
              <a:rPr lang="en-US" smtClean="0"/>
              <a:pPr/>
              <a:t>32</a:t>
            </a:fld>
            <a:endParaRPr lang="en-US"/>
          </a:p>
        </p:txBody>
      </p:sp>
      <p:sp>
        <p:nvSpPr>
          <p:cNvPr id="12" name="Title 1">
            <a:extLst>
              <a:ext uri="{FF2B5EF4-FFF2-40B4-BE49-F238E27FC236}">
                <a16:creationId xmlns:a16="http://schemas.microsoft.com/office/drawing/2014/main" id="{61FBA10D-A0CE-01E0-E88F-2C303ABC53A7}"/>
              </a:ext>
            </a:extLst>
          </p:cNvPr>
          <p:cNvSpPr txBox="1">
            <a:spLocks/>
          </p:cNvSpPr>
          <p:nvPr/>
        </p:nvSpPr>
        <p:spPr>
          <a:xfrm>
            <a:off x="208026" y="1205657"/>
            <a:ext cx="4363974" cy="342900"/>
          </a:xfrm>
          <a:prstGeom prst="rect">
            <a:avLst/>
          </a:prstGeom>
          <a:solidFill>
            <a:srgbClr val="69BE28"/>
          </a:solidFill>
        </p:spPr>
        <p:txBody>
          <a:bodyPr vert="horz" lIns="0" tIns="0" rIns="0" bIns="0" rtlCol="0" anchor="ctr">
            <a:noAutofit/>
          </a:bodyPr>
          <a:lstStyle>
            <a:lvl1pPr algn="l" defTabSz="914377" rtl="0" eaLnBrk="1" latinLnBrk="0" hangingPunct="1">
              <a:lnSpc>
                <a:spcPct val="90000"/>
              </a:lnSpc>
              <a:spcBef>
                <a:spcPct val="0"/>
              </a:spcBef>
              <a:buNone/>
              <a:defRPr sz="3200" b="1" kern="1200" spc="-133" baseline="0">
                <a:solidFill>
                  <a:schemeClr val="tx1"/>
                </a:solidFill>
                <a:latin typeface="Arial" panose="020B0604020202020204" pitchFamily="34" charset="0"/>
                <a:ea typeface="+mj-ea"/>
                <a:cs typeface="Arial" panose="020B0604020202020204" pitchFamily="34" charset="0"/>
              </a:defRPr>
            </a:lvl1pPr>
          </a:lstStyle>
          <a:p>
            <a:pPr algn="ctr"/>
            <a:r>
              <a:rPr lang="en-US" sz="1800" u="sng" dirty="0"/>
              <a:t>DOE Desired Funding Impact (Outcomes)</a:t>
            </a:r>
          </a:p>
        </p:txBody>
      </p:sp>
      <p:sp>
        <p:nvSpPr>
          <p:cNvPr id="13" name="Title 1">
            <a:extLst>
              <a:ext uri="{FF2B5EF4-FFF2-40B4-BE49-F238E27FC236}">
                <a16:creationId xmlns:a16="http://schemas.microsoft.com/office/drawing/2014/main" id="{D54C8A2F-312B-0C88-CD72-DD8F685238D1}"/>
              </a:ext>
            </a:extLst>
          </p:cNvPr>
          <p:cNvSpPr txBox="1">
            <a:spLocks/>
          </p:cNvSpPr>
          <p:nvPr/>
        </p:nvSpPr>
        <p:spPr>
          <a:xfrm>
            <a:off x="4932705" y="1205657"/>
            <a:ext cx="4003269" cy="342900"/>
          </a:xfrm>
          <a:prstGeom prst="rect">
            <a:avLst/>
          </a:prstGeom>
          <a:solidFill>
            <a:srgbClr val="0899DC"/>
          </a:solidFill>
        </p:spPr>
        <p:txBody>
          <a:bodyPr vert="horz" lIns="0" tIns="0" rIns="0" bIns="0" rtlCol="0" anchor="ctr">
            <a:noAutofit/>
          </a:bodyPr>
          <a:lstStyle>
            <a:lvl1pPr algn="l" defTabSz="914377" rtl="0" eaLnBrk="1" latinLnBrk="0" hangingPunct="1">
              <a:lnSpc>
                <a:spcPct val="90000"/>
              </a:lnSpc>
              <a:spcBef>
                <a:spcPct val="0"/>
              </a:spcBef>
              <a:buNone/>
              <a:defRPr sz="3200" b="1" kern="1200" spc="-133" baseline="0">
                <a:solidFill>
                  <a:schemeClr val="tx1"/>
                </a:solidFill>
                <a:latin typeface="Arial" panose="020B0604020202020204" pitchFamily="34" charset="0"/>
                <a:ea typeface="+mj-ea"/>
                <a:cs typeface="Arial" panose="020B0604020202020204" pitchFamily="34" charset="0"/>
              </a:defRPr>
            </a:lvl1pPr>
          </a:lstStyle>
          <a:p>
            <a:pPr algn="ctr"/>
            <a:r>
              <a:rPr lang="en-US" sz="1800" u="sng" dirty="0"/>
              <a:t>Example Coalition Activities</a:t>
            </a:r>
          </a:p>
        </p:txBody>
      </p:sp>
      <p:sp>
        <p:nvSpPr>
          <p:cNvPr id="14" name="Text Placeholder 2">
            <a:extLst>
              <a:ext uri="{FF2B5EF4-FFF2-40B4-BE49-F238E27FC236}">
                <a16:creationId xmlns:a16="http://schemas.microsoft.com/office/drawing/2014/main" id="{3F679E49-5AF4-78E1-2DBF-798FC5E76D62}"/>
              </a:ext>
            </a:extLst>
          </p:cNvPr>
          <p:cNvSpPr txBox="1">
            <a:spLocks/>
          </p:cNvSpPr>
          <p:nvPr/>
        </p:nvSpPr>
        <p:spPr>
          <a:xfrm>
            <a:off x="4932705" y="1634349"/>
            <a:ext cx="4003269" cy="3179213"/>
          </a:xfrm>
          <a:prstGeom prst="rect">
            <a:avLst/>
          </a:prstGeom>
        </p:spPr>
        <p:txBody>
          <a:bodyPr vert="horz" lIns="0" tIns="0" rIns="0" bIns="0" rtlCol="0">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667" kern="1200">
                <a:solidFill>
                  <a:schemeClr val="tx1"/>
                </a:solidFill>
                <a:latin typeface="Arial" panose="020B0604020202020204" pitchFamily="34" charset="0"/>
                <a:ea typeface="+mn-ea"/>
                <a:cs typeface="Arial" panose="020B0604020202020204"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00" dirty="0"/>
              <a:t>Continued data collection and reporting AFPR, annual report, stations, etc.</a:t>
            </a:r>
          </a:p>
          <a:p>
            <a:r>
              <a:rPr lang="en-US" sz="1200" dirty="0"/>
              <a:t>Coalitions provide feedback (including from stakeholders) and lessons learned to DOE.</a:t>
            </a:r>
          </a:p>
          <a:p>
            <a:r>
              <a:rPr lang="en-US" sz="1200" dirty="0"/>
              <a:t>Develop replication playbook to guide other coalitions and stakeholders on successes and lessons learned from projects, programs, and activities. </a:t>
            </a:r>
          </a:p>
        </p:txBody>
      </p:sp>
      <p:pic>
        <p:nvPicPr>
          <p:cNvPr id="7" name="Picture 6" descr="A yellow line drawing of a graph and magnifying glass&#10;&#10;Description automatically generated">
            <a:extLst>
              <a:ext uri="{FF2B5EF4-FFF2-40B4-BE49-F238E27FC236}">
                <a16:creationId xmlns:a16="http://schemas.microsoft.com/office/drawing/2014/main" id="{18A54086-EC52-128D-0389-888FB58670F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43913" y="194984"/>
            <a:ext cx="754420" cy="839597"/>
          </a:xfrm>
          <a:prstGeom prst="rect">
            <a:avLst/>
          </a:prstGeom>
        </p:spPr>
      </p:pic>
      <p:sp>
        <p:nvSpPr>
          <p:cNvPr id="6" name="Rectangle 5">
            <a:extLst>
              <a:ext uri="{FF2B5EF4-FFF2-40B4-BE49-F238E27FC236}">
                <a16:creationId xmlns:a16="http://schemas.microsoft.com/office/drawing/2014/main" id="{9A6A1D8E-4BED-A8CF-F1FF-E5EB72B0EEC9}"/>
              </a:ext>
            </a:extLst>
          </p:cNvPr>
          <p:cNvSpPr/>
          <p:nvPr/>
        </p:nvSpPr>
        <p:spPr>
          <a:xfrm>
            <a:off x="4400550" y="4613523"/>
            <a:ext cx="4686300" cy="47282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sz="1200" b="1" dirty="0"/>
              <a:t>Inform</a:t>
            </a:r>
            <a:r>
              <a:rPr lang="en-US" sz="1200" dirty="0"/>
              <a:t> Element: Share clean transportation expertise with stakeholders through analysis, training, and education</a:t>
            </a:r>
          </a:p>
        </p:txBody>
      </p:sp>
    </p:spTree>
    <p:extLst>
      <p:ext uri="{BB962C8B-B14F-4D97-AF65-F5344CB8AC3E}">
        <p14:creationId xmlns:p14="http://schemas.microsoft.com/office/powerpoint/2010/main" val="14347766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7A14E-930C-E6A5-7BDC-88E277799C33}"/>
              </a:ext>
            </a:extLst>
          </p:cNvPr>
          <p:cNvSpPr>
            <a:spLocks noGrp="1"/>
          </p:cNvSpPr>
          <p:nvPr>
            <p:ph type="title"/>
          </p:nvPr>
        </p:nvSpPr>
        <p:spPr>
          <a:xfrm>
            <a:off x="246406" y="117697"/>
            <a:ext cx="7105370" cy="994172"/>
          </a:xfrm>
        </p:spPr>
        <p:txBody>
          <a:bodyPr/>
          <a:lstStyle/>
          <a:p>
            <a:r>
              <a:rPr lang="en-US" spc="-30" dirty="0">
                <a:solidFill>
                  <a:srgbClr val="000000"/>
                </a:solidFill>
              </a:rPr>
              <a:t>Telling the CC&amp;C Story</a:t>
            </a:r>
          </a:p>
        </p:txBody>
      </p:sp>
      <p:sp>
        <p:nvSpPr>
          <p:cNvPr id="3" name="Text Placeholder 2">
            <a:extLst>
              <a:ext uri="{FF2B5EF4-FFF2-40B4-BE49-F238E27FC236}">
                <a16:creationId xmlns:a16="http://schemas.microsoft.com/office/drawing/2014/main" id="{E5FEBFA7-C074-C8E1-9BDC-C1E48074C5FA}"/>
              </a:ext>
            </a:extLst>
          </p:cNvPr>
          <p:cNvSpPr>
            <a:spLocks noGrp="1"/>
          </p:cNvSpPr>
          <p:nvPr>
            <p:ph type="body" sz="quarter" idx="11"/>
          </p:nvPr>
        </p:nvSpPr>
        <p:spPr>
          <a:xfrm>
            <a:off x="208026" y="1634349"/>
            <a:ext cx="4331531" cy="2810788"/>
          </a:xfrm>
        </p:spPr>
        <p:txBody>
          <a:bodyPr/>
          <a:lstStyle/>
          <a:p>
            <a:r>
              <a:rPr lang="en-US" sz="1200" dirty="0">
                <a:ea typeface="ADLaM Display" panose="020F0502020204030204" pitchFamily="2" charset="0"/>
                <a:cs typeface="ADLaM Display" panose="020F0502020204030204" pitchFamily="2" charset="0"/>
              </a:rPr>
              <a:t>DOE has a robust set of </a:t>
            </a:r>
            <a:r>
              <a:rPr lang="en-US" sz="1200" b="1" dirty="0">
                <a:ea typeface="ADLaM Display" panose="020F0502020204030204" pitchFamily="2" charset="0"/>
                <a:cs typeface="ADLaM Display" panose="020F0502020204030204" pitchFamily="2" charset="0"/>
              </a:rPr>
              <a:t>single-story slides, talking points, and metrics </a:t>
            </a:r>
            <a:r>
              <a:rPr lang="en-US" sz="1200" dirty="0">
                <a:ea typeface="ADLaM Display" panose="020F0502020204030204" pitchFamily="2" charset="0"/>
                <a:cs typeface="ADLaM Display" panose="020F0502020204030204" pitchFamily="2" charset="0"/>
              </a:rPr>
              <a:t>to communicate the value and impact of CC&amp;C to various audiences.</a:t>
            </a:r>
          </a:p>
          <a:p>
            <a:r>
              <a:rPr lang="en-US" sz="1200" dirty="0">
                <a:ea typeface="ADLaM Display" panose="020F0502020204030204" pitchFamily="2" charset="0"/>
                <a:cs typeface="ADLaM Display" panose="020F0502020204030204" pitchFamily="2" charset="0"/>
              </a:rPr>
              <a:t>Active and potential future stakeholders are </a:t>
            </a:r>
            <a:r>
              <a:rPr lang="en-US" sz="1200" b="1" dirty="0">
                <a:ea typeface="ADLaM Display" panose="020F0502020204030204" pitchFamily="2" charset="0"/>
                <a:cs typeface="ADLaM Display" panose="020F0502020204030204" pitchFamily="2" charset="0"/>
              </a:rPr>
              <a:t>familiar with CC&amp;C</a:t>
            </a:r>
            <a:r>
              <a:rPr lang="en-US" sz="1200" dirty="0">
                <a:ea typeface="ADLaM Display" panose="020F0502020204030204" pitchFamily="2" charset="0"/>
                <a:cs typeface="ADLaM Display" panose="020F0502020204030204" pitchFamily="2" charset="0"/>
              </a:rPr>
              <a:t> and the value from participating in a local coalition.</a:t>
            </a:r>
          </a:p>
          <a:p>
            <a:r>
              <a:rPr lang="en-US" sz="1200" dirty="0">
                <a:ea typeface="ADLaM Display" panose="020F0502020204030204" pitchFamily="2" charset="0"/>
                <a:cs typeface="ADLaM Display" panose="020F0502020204030204" pitchFamily="2" charset="0"/>
              </a:rPr>
              <a:t>Stakeholders interested in pursuing new projects can </a:t>
            </a:r>
            <a:r>
              <a:rPr lang="en-US" sz="1200" b="1" dirty="0">
                <a:ea typeface="ADLaM Display" panose="020F0502020204030204" pitchFamily="2" charset="0"/>
                <a:cs typeface="ADLaM Display" panose="020F0502020204030204" pitchFamily="2" charset="0"/>
              </a:rPr>
              <a:t>leverage lessons learned and best practices </a:t>
            </a:r>
            <a:r>
              <a:rPr lang="en-US" sz="1200" dirty="0">
                <a:ea typeface="ADLaM Display" panose="020F0502020204030204" pitchFamily="2" charset="0"/>
                <a:cs typeface="ADLaM Display" panose="020F0502020204030204" pitchFamily="2" charset="0"/>
              </a:rPr>
              <a:t>from CC&amp;C activities. </a:t>
            </a:r>
          </a:p>
          <a:p>
            <a:r>
              <a:rPr lang="en-US" sz="1200" dirty="0">
                <a:ea typeface="ADLaM Display" panose="020F0502020204030204" pitchFamily="2" charset="0"/>
                <a:cs typeface="ADLaM Display" panose="020F0502020204030204" pitchFamily="2" charset="0"/>
              </a:rPr>
              <a:t>The AFDC contains a robust and up to date set of </a:t>
            </a:r>
            <a:r>
              <a:rPr lang="en-US" sz="1200" b="1" dirty="0">
                <a:ea typeface="ADLaM Display" panose="020F0502020204030204" pitchFamily="2" charset="0"/>
                <a:cs typeface="ADLaM Display" panose="020F0502020204030204" pitchFamily="2" charset="0"/>
              </a:rPr>
              <a:t>case studies</a:t>
            </a:r>
            <a:r>
              <a:rPr lang="en-US" sz="1200" dirty="0">
                <a:ea typeface="ADLaM Display" panose="020F0502020204030204" pitchFamily="2" charset="0"/>
                <a:cs typeface="ADLaM Display" panose="020F0502020204030204" pitchFamily="2" charset="0"/>
              </a:rPr>
              <a:t> in web story, full document, or video formats which communicate replicable CC&amp;C successes to stakeholders interested in pursuing similar projects.</a:t>
            </a:r>
          </a:p>
        </p:txBody>
      </p:sp>
      <p:sp>
        <p:nvSpPr>
          <p:cNvPr id="4" name="Footer Placeholder 3">
            <a:extLst>
              <a:ext uri="{FF2B5EF4-FFF2-40B4-BE49-F238E27FC236}">
                <a16:creationId xmlns:a16="http://schemas.microsoft.com/office/drawing/2014/main" id="{67065333-E48B-6C05-9C87-8EC72B494954}"/>
              </a:ext>
            </a:extLst>
          </p:cNvPr>
          <p:cNvSpPr>
            <a:spLocks noGrp="1"/>
          </p:cNvSpPr>
          <p:nvPr>
            <p:ph type="ftr" sz="quarter" idx="3"/>
          </p:nvPr>
        </p:nvSpPr>
        <p:spPr/>
        <p:txBody>
          <a:bodyPr/>
          <a:lstStyle/>
          <a:p>
            <a:r>
              <a:rPr lang="en-US"/>
              <a:t>Clean Cities and Communities</a:t>
            </a:r>
          </a:p>
        </p:txBody>
      </p:sp>
      <p:sp>
        <p:nvSpPr>
          <p:cNvPr id="5" name="Slide Number Placeholder 4">
            <a:extLst>
              <a:ext uri="{FF2B5EF4-FFF2-40B4-BE49-F238E27FC236}">
                <a16:creationId xmlns:a16="http://schemas.microsoft.com/office/drawing/2014/main" id="{DADEA489-2B2B-8A15-4649-F67F3EE7808B}"/>
              </a:ext>
            </a:extLst>
          </p:cNvPr>
          <p:cNvSpPr>
            <a:spLocks noGrp="1"/>
          </p:cNvSpPr>
          <p:nvPr>
            <p:ph type="sldNum" sz="quarter" idx="4"/>
          </p:nvPr>
        </p:nvSpPr>
        <p:spPr/>
        <p:txBody>
          <a:bodyPr/>
          <a:lstStyle/>
          <a:p>
            <a:fld id="{2D6788DA-6548-4EA8-8400-CD3CA88023E3}" type="slidenum">
              <a:rPr lang="en-US" smtClean="0"/>
              <a:pPr/>
              <a:t>33</a:t>
            </a:fld>
            <a:endParaRPr lang="en-US"/>
          </a:p>
        </p:txBody>
      </p:sp>
      <p:sp>
        <p:nvSpPr>
          <p:cNvPr id="12" name="Title 1">
            <a:extLst>
              <a:ext uri="{FF2B5EF4-FFF2-40B4-BE49-F238E27FC236}">
                <a16:creationId xmlns:a16="http://schemas.microsoft.com/office/drawing/2014/main" id="{61FBA10D-A0CE-01E0-E88F-2C303ABC53A7}"/>
              </a:ext>
            </a:extLst>
          </p:cNvPr>
          <p:cNvSpPr txBox="1">
            <a:spLocks/>
          </p:cNvSpPr>
          <p:nvPr/>
        </p:nvSpPr>
        <p:spPr>
          <a:xfrm>
            <a:off x="208026" y="1205657"/>
            <a:ext cx="4363974" cy="342900"/>
          </a:xfrm>
          <a:prstGeom prst="rect">
            <a:avLst/>
          </a:prstGeom>
          <a:solidFill>
            <a:srgbClr val="69BE28"/>
          </a:solidFill>
        </p:spPr>
        <p:txBody>
          <a:bodyPr vert="horz" lIns="0" tIns="0" rIns="0" bIns="0" rtlCol="0" anchor="ctr">
            <a:noAutofit/>
          </a:bodyPr>
          <a:lstStyle>
            <a:lvl1pPr algn="l" defTabSz="914377" rtl="0" eaLnBrk="1" latinLnBrk="0" hangingPunct="1">
              <a:lnSpc>
                <a:spcPct val="90000"/>
              </a:lnSpc>
              <a:spcBef>
                <a:spcPct val="0"/>
              </a:spcBef>
              <a:buNone/>
              <a:defRPr sz="3200" b="1" kern="1200" spc="-133" baseline="0">
                <a:solidFill>
                  <a:schemeClr val="tx1"/>
                </a:solidFill>
                <a:latin typeface="Arial" panose="020B0604020202020204" pitchFamily="34" charset="0"/>
                <a:ea typeface="+mj-ea"/>
                <a:cs typeface="Arial" panose="020B0604020202020204" pitchFamily="34" charset="0"/>
              </a:defRPr>
            </a:lvl1pPr>
          </a:lstStyle>
          <a:p>
            <a:pPr algn="ctr"/>
            <a:r>
              <a:rPr lang="en-US" sz="1800" u="sng" dirty="0"/>
              <a:t>DOE Desired Funding Impact (Outcomes)</a:t>
            </a:r>
          </a:p>
        </p:txBody>
      </p:sp>
      <p:sp>
        <p:nvSpPr>
          <p:cNvPr id="13" name="Title 1">
            <a:extLst>
              <a:ext uri="{FF2B5EF4-FFF2-40B4-BE49-F238E27FC236}">
                <a16:creationId xmlns:a16="http://schemas.microsoft.com/office/drawing/2014/main" id="{D54C8A2F-312B-0C88-CD72-DD8F685238D1}"/>
              </a:ext>
            </a:extLst>
          </p:cNvPr>
          <p:cNvSpPr txBox="1">
            <a:spLocks/>
          </p:cNvSpPr>
          <p:nvPr/>
        </p:nvSpPr>
        <p:spPr>
          <a:xfrm>
            <a:off x="4932705" y="1205657"/>
            <a:ext cx="4003269" cy="342900"/>
          </a:xfrm>
          <a:prstGeom prst="rect">
            <a:avLst/>
          </a:prstGeom>
          <a:solidFill>
            <a:srgbClr val="0899DC"/>
          </a:solidFill>
        </p:spPr>
        <p:txBody>
          <a:bodyPr vert="horz" lIns="0" tIns="0" rIns="0" bIns="0" rtlCol="0" anchor="ctr">
            <a:noAutofit/>
          </a:bodyPr>
          <a:lstStyle>
            <a:lvl1pPr algn="l" defTabSz="914377" rtl="0" eaLnBrk="1" latinLnBrk="0" hangingPunct="1">
              <a:lnSpc>
                <a:spcPct val="90000"/>
              </a:lnSpc>
              <a:spcBef>
                <a:spcPct val="0"/>
              </a:spcBef>
              <a:buNone/>
              <a:defRPr sz="3200" b="1" kern="1200" spc="-133" baseline="0">
                <a:solidFill>
                  <a:schemeClr val="tx1"/>
                </a:solidFill>
                <a:latin typeface="Arial" panose="020B0604020202020204" pitchFamily="34" charset="0"/>
                <a:ea typeface="+mj-ea"/>
                <a:cs typeface="Arial" panose="020B0604020202020204" pitchFamily="34" charset="0"/>
              </a:defRPr>
            </a:lvl1pPr>
          </a:lstStyle>
          <a:p>
            <a:pPr algn="ctr"/>
            <a:r>
              <a:rPr lang="en-US" sz="1800" u="sng" dirty="0"/>
              <a:t>Example Coalition Activities</a:t>
            </a:r>
          </a:p>
        </p:txBody>
      </p:sp>
      <p:sp>
        <p:nvSpPr>
          <p:cNvPr id="14" name="Text Placeholder 2">
            <a:extLst>
              <a:ext uri="{FF2B5EF4-FFF2-40B4-BE49-F238E27FC236}">
                <a16:creationId xmlns:a16="http://schemas.microsoft.com/office/drawing/2014/main" id="{3F679E49-5AF4-78E1-2DBF-798FC5E76D62}"/>
              </a:ext>
            </a:extLst>
          </p:cNvPr>
          <p:cNvSpPr txBox="1">
            <a:spLocks/>
          </p:cNvSpPr>
          <p:nvPr/>
        </p:nvSpPr>
        <p:spPr>
          <a:xfrm>
            <a:off x="4932705" y="1634349"/>
            <a:ext cx="4003269" cy="3179213"/>
          </a:xfrm>
          <a:prstGeom prst="rect">
            <a:avLst/>
          </a:prstGeom>
        </p:spPr>
        <p:txBody>
          <a:bodyPr vert="horz" lIns="0" tIns="0" rIns="0" bIns="0" rtlCol="0">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667" kern="1200">
                <a:solidFill>
                  <a:schemeClr val="tx1"/>
                </a:solidFill>
                <a:latin typeface="Arial" panose="020B0604020202020204" pitchFamily="34" charset="0"/>
                <a:ea typeface="+mn-ea"/>
                <a:cs typeface="Arial" panose="020B0604020202020204"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00" dirty="0"/>
              <a:t>Effective coalition website and communications (newsletters, social media platforms, videos, etc.)</a:t>
            </a:r>
          </a:p>
          <a:p>
            <a:r>
              <a:rPr lang="en-US" sz="1200" dirty="0"/>
              <a:t>Sharing of lessons learned, best practices and playbooks from replicable activities. </a:t>
            </a:r>
          </a:p>
          <a:p>
            <a:r>
              <a:rPr lang="en-US" sz="1200" dirty="0"/>
              <a:t>Develop single slide stories and case studies. </a:t>
            </a:r>
          </a:p>
          <a:p>
            <a:r>
              <a:rPr lang="en-US" sz="1200" dirty="0"/>
              <a:t>Build greater awareness, reputation, support, and involvement for coalition projects through branding (e.g., Drive Electric, EMPOWER, </a:t>
            </a:r>
            <a:r>
              <a:rPr lang="en-US" sz="1200" dirty="0" err="1"/>
              <a:t>ChargeWest</a:t>
            </a:r>
            <a:r>
              <a:rPr lang="en-US" sz="1200" dirty="0"/>
              <a:t>, Green Fleets, etc.)</a:t>
            </a:r>
          </a:p>
        </p:txBody>
      </p:sp>
      <p:pic>
        <p:nvPicPr>
          <p:cNvPr id="7" name="Picture 6" descr="A yellow book with black text&#10;&#10;Description automatically generated">
            <a:extLst>
              <a:ext uri="{FF2B5EF4-FFF2-40B4-BE49-F238E27FC236}">
                <a16:creationId xmlns:a16="http://schemas.microsoft.com/office/drawing/2014/main" id="{C989188C-319A-204D-CDFA-B913CE521CA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707654" y="240284"/>
            <a:ext cx="1068216" cy="748997"/>
          </a:xfrm>
          <a:prstGeom prst="rect">
            <a:avLst/>
          </a:prstGeom>
        </p:spPr>
      </p:pic>
      <p:sp>
        <p:nvSpPr>
          <p:cNvPr id="6" name="Rectangle 5">
            <a:extLst>
              <a:ext uri="{FF2B5EF4-FFF2-40B4-BE49-F238E27FC236}">
                <a16:creationId xmlns:a16="http://schemas.microsoft.com/office/drawing/2014/main" id="{4D87657A-BDA4-7976-49F0-78AE6E2B358C}"/>
              </a:ext>
            </a:extLst>
          </p:cNvPr>
          <p:cNvSpPr/>
          <p:nvPr/>
        </p:nvSpPr>
        <p:spPr>
          <a:xfrm>
            <a:off x="4400550" y="4601929"/>
            <a:ext cx="4686300" cy="47282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sz="1200" b="1" dirty="0"/>
              <a:t>Inform</a:t>
            </a:r>
            <a:r>
              <a:rPr lang="en-US" sz="1200" dirty="0"/>
              <a:t> Element: Share clean transportation expertise with stakeholders through analysis, training, and education</a:t>
            </a:r>
          </a:p>
        </p:txBody>
      </p:sp>
    </p:spTree>
    <p:extLst>
      <p:ext uri="{BB962C8B-B14F-4D97-AF65-F5344CB8AC3E}">
        <p14:creationId xmlns:p14="http://schemas.microsoft.com/office/powerpoint/2010/main" val="17903333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7A14E-930C-E6A5-7BDC-88E277799C33}"/>
              </a:ext>
            </a:extLst>
          </p:cNvPr>
          <p:cNvSpPr>
            <a:spLocks noGrp="1"/>
          </p:cNvSpPr>
          <p:nvPr>
            <p:ph type="title"/>
          </p:nvPr>
        </p:nvSpPr>
        <p:spPr>
          <a:xfrm>
            <a:off x="246406" y="117697"/>
            <a:ext cx="7105370" cy="994172"/>
          </a:xfrm>
        </p:spPr>
        <p:txBody>
          <a:bodyPr/>
          <a:lstStyle/>
          <a:p>
            <a:r>
              <a:rPr lang="en-US" spc="-30" dirty="0">
                <a:solidFill>
                  <a:srgbClr val="000000"/>
                </a:solidFill>
              </a:rPr>
              <a:t>Vehicle and Infrastructure Technology Deployment</a:t>
            </a:r>
          </a:p>
        </p:txBody>
      </p:sp>
      <p:sp>
        <p:nvSpPr>
          <p:cNvPr id="3" name="Text Placeholder 2">
            <a:extLst>
              <a:ext uri="{FF2B5EF4-FFF2-40B4-BE49-F238E27FC236}">
                <a16:creationId xmlns:a16="http://schemas.microsoft.com/office/drawing/2014/main" id="{E5FEBFA7-C074-C8E1-9BDC-C1E48074C5FA}"/>
              </a:ext>
            </a:extLst>
          </p:cNvPr>
          <p:cNvSpPr>
            <a:spLocks noGrp="1"/>
          </p:cNvSpPr>
          <p:nvPr>
            <p:ph type="body" sz="quarter" idx="11"/>
          </p:nvPr>
        </p:nvSpPr>
        <p:spPr>
          <a:xfrm>
            <a:off x="208026" y="1634349"/>
            <a:ext cx="4331531" cy="2810788"/>
          </a:xfrm>
        </p:spPr>
        <p:txBody>
          <a:bodyPr/>
          <a:lstStyle/>
          <a:p>
            <a:r>
              <a:rPr lang="en-US" sz="1200" b="1" dirty="0">
                <a:ea typeface="ADLaM Display" panose="020F0502020204030204" pitchFamily="2" charset="0"/>
                <a:cs typeface="ADLaM Display" panose="020F0502020204030204" pitchFamily="2" charset="0"/>
              </a:rPr>
              <a:t>Market transformation </a:t>
            </a:r>
            <a:r>
              <a:rPr lang="en-US" sz="1200" dirty="0">
                <a:ea typeface="ADLaM Display" panose="020F0502020204030204" pitchFamily="2" charset="0"/>
                <a:cs typeface="ADLaM Display" panose="020F0502020204030204" pitchFamily="2" charset="0"/>
              </a:rPr>
              <a:t>to zero-emissions for:</a:t>
            </a:r>
          </a:p>
          <a:p>
            <a:pPr lvl="1"/>
            <a:r>
              <a:rPr lang="en-US" sz="1200" dirty="0">
                <a:ea typeface="ADLaM Display" panose="020F0502020204030204" pitchFamily="2" charset="0"/>
                <a:cs typeface="ADLaM Display" panose="020F0502020204030204" pitchFamily="2" charset="0"/>
              </a:rPr>
              <a:t>Consumer vehicles</a:t>
            </a:r>
          </a:p>
          <a:p>
            <a:pPr lvl="1"/>
            <a:r>
              <a:rPr lang="en-US" sz="1200" dirty="0">
                <a:ea typeface="ADLaM Display" panose="020F0502020204030204" pitchFamily="2" charset="0"/>
                <a:cs typeface="ADLaM Display" panose="020F0502020204030204" pitchFamily="2" charset="0"/>
              </a:rPr>
              <a:t>On-road fleets </a:t>
            </a:r>
          </a:p>
          <a:p>
            <a:pPr lvl="1"/>
            <a:r>
              <a:rPr lang="en-US" sz="1200" dirty="0">
                <a:ea typeface="ADLaM Display" panose="020F0502020204030204" pitchFamily="2" charset="0"/>
                <a:cs typeface="ADLaM Display" panose="020F0502020204030204" pitchFamily="2" charset="0"/>
              </a:rPr>
              <a:t>Non-road transportation (including off-road, rail, marine, ports, and aviation). </a:t>
            </a:r>
          </a:p>
          <a:p>
            <a:r>
              <a:rPr lang="en-US" sz="1200" dirty="0">
                <a:ea typeface="ADLaM Display" panose="020F0502020204030204" pitchFamily="2" charset="0"/>
                <a:cs typeface="ADLaM Display" panose="020F0502020204030204" pitchFamily="2" charset="0"/>
              </a:rPr>
              <a:t>Increased </a:t>
            </a:r>
            <a:r>
              <a:rPr lang="en-US" sz="1200" b="1" dirty="0">
                <a:ea typeface="ADLaM Display" panose="020F0502020204030204" pitchFamily="2" charset="0"/>
                <a:cs typeface="ADLaM Display" panose="020F0502020204030204" pitchFamily="2" charset="0"/>
              </a:rPr>
              <a:t>market confidence </a:t>
            </a:r>
            <a:r>
              <a:rPr lang="en-US" sz="1200" dirty="0">
                <a:ea typeface="ADLaM Display" panose="020F0502020204030204" pitchFamily="2" charset="0"/>
                <a:cs typeface="ADLaM Display" panose="020F0502020204030204" pitchFamily="2" charset="0"/>
              </a:rPr>
              <a:t>in new and innovative alternative fuel and advanced technology vehicle applications through demonstration and proof of concept projects </a:t>
            </a:r>
          </a:p>
          <a:p>
            <a:r>
              <a:rPr lang="en-US" sz="1200" dirty="0">
                <a:ea typeface="ADLaM Display" panose="020F0502020204030204" pitchFamily="2" charset="0"/>
                <a:cs typeface="ADLaM Display" panose="020F0502020204030204" pitchFamily="2" charset="0"/>
              </a:rPr>
              <a:t>Increased </a:t>
            </a:r>
            <a:r>
              <a:rPr lang="en-US" sz="1200" b="1" dirty="0">
                <a:ea typeface="ADLaM Display" panose="020F0502020204030204" pitchFamily="2" charset="0"/>
                <a:cs typeface="ADLaM Display" panose="020F0502020204030204" pitchFamily="2" charset="0"/>
              </a:rPr>
              <a:t>charging and fueling infrastructure </a:t>
            </a:r>
            <a:r>
              <a:rPr lang="en-US" sz="1200" dirty="0">
                <a:ea typeface="ADLaM Display" panose="020F0502020204030204" pitchFamily="2" charset="0"/>
                <a:cs typeface="ADLaM Display" panose="020F0502020204030204" pitchFamily="2" charset="0"/>
              </a:rPr>
              <a:t>availability, reliability, and operability</a:t>
            </a:r>
          </a:p>
          <a:p>
            <a:r>
              <a:rPr lang="en-US" sz="1200" dirty="0">
                <a:ea typeface="ADLaM Display" panose="020F0502020204030204" pitchFamily="2" charset="0"/>
                <a:cs typeface="ADLaM Display" panose="020F0502020204030204" pitchFamily="2" charset="0"/>
              </a:rPr>
              <a:t>Increased number of alternative fuel and advanced technology </a:t>
            </a:r>
            <a:r>
              <a:rPr lang="en-US" sz="1200" b="1" dirty="0">
                <a:ea typeface="ADLaM Display" panose="020F0502020204030204" pitchFamily="2" charset="0"/>
                <a:cs typeface="ADLaM Display" panose="020F0502020204030204" pitchFamily="2" charset="0"/>
              </a:rPr>
              <a:t>vehicles in operation</a:t>
            </a:r>
          </a:p>
          <a:p>
            <a:r>
              <a:rPr lang="en-US" sz="1200" dirty="0">
                <a:ea typeface="ADLaM Display" panose="020F0502020204030204" pitchFamily="2" charset="0"/>
                <a:cs typeface="ADLaM Display" panose="020F0502020204030204" pitchFamily="2" charset="0"/>
              </a:rPr>
              <a:t>Increased </a:t>
            </a:r>
            <a:r>
              <a:rPr lang="en-US" sz="1200" b="1" dirty="0">
                <a:ea typeface="ADLaM Display" panose="020F0502020204030204" pitchFamily="2" charset="0"/>
                <a:cs typeface="ADLaM Display" panose="020F0502020204030204" pitchFamily="2" charset="0"/>
              </a:rPr>
              <a:t>energy efficient mobility choices </a:t>
            </a:r>
            <a:r>
              <a:rPr lang="en-US" sz="1200" dirty="0">
                <a:ea typeface="ADLaM Display" panose="020F0502020204030204" pitchFamily="2" charset="0"/>
                <a:cs typeface="ADLaM Display" panose="020F0502020204030204" pitchFamily="2" charset="0"/>
              </a:rPr>
              <a:t>to meet community transportation needs.</a:t>
            </a:r>
          </a:p>
          <a:p>
            <a:endParaRPr lang="en-US" sz="1350" dirty="0"/>
          </a:p>
        </p:txBody>
      </p:sp>
      <p:sp>
        <p:nvSpPr>
          <p:cNvPr id="4" name="Footer Placeholder 3">
            <a:extLst>
              <a:ext uri="{FF2B5EF4-FFF2-40B4-BE49-F238E27FC236}">
                <a16:creationId xmlns:a16="http://schemas.microsoft.com/office/drawing/2014/main" id="{67065333-E48B-6C05-9C87-8EC72B494954}"/>
              </a:ext>
            </a:extLst>
          </p:cNvPr>
          <p:cNvSpPr>
            <a:spLocks noGrp="1"/>
          </p:cNvSpPr>
          <p:nvPr>
            <p:ph type="ftr" sz="quarter" idx="3"/>
          </p:nvPr>
        </p:nvSpPr>
        <p:spPr/>
        <p:txBody>
          <a:bodyPr/>
          <a:lstStyle/>
          <a:p>
            <a:r>
              <a:rPr lang="en-US"/>
              <a:t>Clean Cities and Communities</a:t>
            </a:r>
          </a:p>
        </p:txBody>
      </p:sp>
      <p:sp>
        <p:nvSpPr>
          <p:cNvPr id="5" name="Slide Number Placeholder 4">
            <a:extLst>
              <a:ext uri="{FF2B5EF4-FFF2-40B4-BE49-F238E27FC236}">
                <a16:creationId xmlns:a16="http://schemas.microsoft.com/office/drawing/2014/main" id="{DADEA489-2B2B-8A15-4649-F67F3EE7808B}"/>
              </a:ext>
            </a:extLst>
          </p:cNvPr>
          <p:cNvSpPr>
            <a:spLocks noGrp="1"/>
          </p:cNvSpPr>
          <p:nvPr>
            <p:ph type="sldNum" sz="quarter" idx="4"/>
          </p:nvPr>
        </p:nvSpPr>
        <p:spPr/>
        <p:txBody>
          <a:bodyPr/>
          <a:lstStyle/>
          <a:p>
            <a:fld id="{2D6788DA-6548-4EA8-8400-CD3CA88023E3}" type="slidenum">
              <a:rPr lang="en-US" smtClean="0"/>
              <a:pPr/>
              <a:t>34</a:t>
            </a:fld>
            <a:endParaRPr lang="en-US"/>
          </a:p>
        </p:txBody>
      </p:sp>
      <p:sp>
        <p:nvSpPr>
          <p:cNvPr id="12" name="Title 1">
            <a:extLst>
              <a:ext uri="{FF2B5EF4-FFF2-40B4-BE49-F238E27FC236}">
                <a16:creationId xmlns:a16="http://schemas.microsoft.com/office/drawing/2014/main" id="{61FBA10D-A0CE-01E0-E88F-2C303ABC53A7}"/>
              </a:ext>
            </a:extLst>
          </p:cNvPr>
          <p:cNvSpPr txBox="1">
            <a:spLocks/>
          </p:cNvSpPr>
          <p:nvPr/>
        </p:nvSpPr>
        <p:spPr>
          <a:xfrm>
            <a:off x="208026" y="1205657"/>
            <a:ext cx="4363974" cy="342900"/>
          </a:xfrm>
          <a:prstGeom prst="rect">
            <a:avLst/>
          </a:prstGeom>
          <a:solidFill>
            <a:srgbClr val="69BE28"/>
          </a:solidFill>
        </p:spPr>
        <p:txBody>
          <a:bodyPr vert="horz" lIns="0" tIns="0" rIns="0" bIns="0" rtlCol="0" anchor="ctr">
            <a:noAutofit/>
          </a:bodyPr>
          <a:lstStyle>
            <a:lvl1pPr algn="l" defTabSz="914377" rtl="0" eaLnBrk="1" latinLnBrk="0" hangingPunct="1">
              <a:lnSpc>
                <a:spcPct val="90000"/>
              </a:lnSpc>
              <a:spcBef>
                <a:spcPct val="0"/>
              </a:spcBef>
              <a:buNone/>
              <a:defRPr sz="3200" b="1" kern="1200" spc="-133" baseline="0">
                <a:solidFill>
                  <a:schemeClr val="tx1"/>
                </a:solidFill>
                <a:latin typeface="Arial" panose="020B0604020202020204" pitchFamily="34" charset="0"/>
                <a:ea typeface="+mj-ea"/>
                <a:cs typeface="Arial" panose="020B0604020202020204" pitchFamily="34" charset="0"/>
              </a:defRPr>
            </a:lvl1pPr>
          </a:lstStyle>
          <a:p>
            <a:pPr algn="ctr"/>
            <a:r>
              <a:rPr lang="en-US" sz="1800" u="sng" dirty="0"/>
              <a:t>DOE Desired Funding Impact (Outcomes)</a:t>
            </a:r>
          </a:p>
        </p:txBody>
      </p:sp>
      <p:sp>
        <p:nvSpPr>
          <p:cNvPr id="13" name="Title 1">
            <a:extLst>
              <a:ext uri="{FF2B5EF4-FFF2-40B4-BE49-F238E27FC236}">
                <a16:creationId xmlns:a16="http://schemas.microsoft.com/office/drawing/2014/main" id="{D54C8A2F-312B-0C88-CD72-DD8F685238D1}"/>
              </a:ext>
            </a:extLst>
          </p:cNvPr>
          <p:cNvSpPr txBox="1">
            <a:spLocks/>
          </p:cNvSpPr>
          <p:nvPr/>
        </p:nvSpPr>
        <p:spPr>
          <a:xfrm>
            <a:off x="4932705" y="1205657"/>
            <a:ext cx="4003269" cy="342900"/>
          </a:xfrm>
          <a:prstGeom prst="rect">
            <a:avLst/>
          </a:prstGeom>
          <a:solidFill>
            <a:srgbClr val="0899DC"/>
          </a:solidFill>
        </p:spPr>
        <p:txBody>
          <a:bodyPr vert="horz" lIns="0" tIns="0" rIns="0" bIns="0" rtlCol="0" anchor="ctr">
            <a:noAutofit/>
          </a:bodyPr>
          <a:lstStyle>
            <a:lvl1pPr algn="l" defTabSz="914377" rtl="0" eaLnBrk="1" latinLnBrk="0" hangingPunct="1">
              <a:lnSpc>
                <a:spcPct val="90000"/>
              </a:lnSpc>
              <a:spcBef>
                <a:spcPct val="0"/>
              </a:spcBef>
              <a:buNone/>
              <a:defRPr sz="3200" b="1" kern="1200" spc="-133" baseline="0">
                <a:solidFill>
                  <a:schemeClr val="tx1"/>
                </a:solidFill>
                <a:latin typeface="Arial" panose="020B0604020202020204" pitchFamily="34" charset="0"/>
                <a:ea typeface="+mj-ea"/>
                <a:cs typeface="Arial" panose="020B0604020202020204" pitchFamily="34" charset="0"/>
              </a:defRPr>
            </a:lvl1pPr>
          </a:lstStyle>
          <a:p>
            <a:pPr algn="ctr"/>
            <a:r>
              <a:rPr lang="en-US" sz="1800" u="sng" dirty="0"/>
              <a:t>Example Coalition Activities</a:t>
            </a:r>
          </a:p>
        </p:txBody>
      </p:sp>
      <p:sp>
        <p:nvSpPr>
          <p:cNvPr id="14" name="Text Placeholder 2">
            <a:extLst>
              <a:ext uri="{FF2B5EF4-FFF2-40B4-BE49-F238E27FC236}">
                <a16:creationId xmlns:a16="http://schemas.microsoft.com/office/drawing/2014/main" id="{3F679E49-5AF4-78E1-2DBF-798FC5E76D62}"/>
              </a:ext>
            </a:extLst>
          </p:cNvPr>
          <p:cNvSpPr txBox="1">
            <a:spLocks/>
          </p:cNvSpPr>
          <p:nvPr/>
        </p:nvSpPr>
        <p:spPr>
          <a:xfrm>
            <a:off x="4932705" y="1634349"/>
            <a:ext cx="4003269" cy="3179213"/>
          </a:xfrm>
          <a:prstGeom prst="rect">
            <a:avLst/>
          </a:prstGeom>
        </p:spPr>
        <p:txBody>
          <a:bodyPr vert="horz" lIns="0" tIns="0" rIns="0" bIns="0" rtlCol="0">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667" kern="1200">
                <a:solidFill>
                  <a:schemeClr val="tx1"/>
                </a:solidFill>
                <a:latin typeface="Arial" panose="020B0604020202020204" pitchFamily="34" charset="0"/>
                <a:ea typeface="+mn-ea"/>
                <a:cs typeface="Arial" panose="020B0604020202020204"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00" dirty="0"/>
              <a:t>Demonstrate and deploy alternative fuel and advanced technology vehicles. </a:t>
            </a:r>
          </a:p>
          <a:p>
            <a:r>
              <a:rPr lang="en-US" sz="1200" dirty="0"/>
              <a:t>Deploy charging and fueling infrastructure.</a:t>
            </a:r>
          </a:p>
          <a:p>
            <a:r>
              <a:rPr lang="en-US" sz="1200" dirty="0"/>
              <a:t>Provide technical assistance regarding vehicles and infrastructure deployment.</a:t>
            </a:r>
          </a:p>
          <a:p>
            <a:r>
              <a:rPr lang="en-US" sz="1200" dirty="0"/>
              <a:t>Conduct infrastructure corridor planning and implementation (LD/MD/HD).</a:t>
            </a:r>
          </a:p>
          <a:p>
            <a:r>
              <a:rPr lang="en-US" sz="1200" dirty="0"/>
              <a:t>Facilitate project partnership by match making with stakeholders such as connecting fleets and technology providers.</a:t>
            </a:r>
          </a:p>
          <a:p>
            <a:r>
              <a:rPr lang="en-US" sz="1200" dirty="0"/>
              <a:t>Implement an electric vehicle carshare program.</a:t>
            </a:r>
          </a:p>
        </p:txBody>
      </p:sp>
      <p:sp>
        <p:nvSpPr>
          <p:cNvPr id="15" name="Rectangle 14">
            <a:extLst>
              <a:ext uri="{FF2B5EF4-FFF2-40B4-BE49-F238E27FC236}">
                <a16:creationId xmlns:a16="http://schemas.microsoft.com/office/drawing/2014/main" id="{3D950320-95D3-B655-DAA7-2DDBDB57EBA5}"/>
              </a:ext>
            </a:extLst>
          </p:cNvPr>
          <p:cNvSpPr/>
          <p:nvPr/>
        </p:nvSpPr>
        <p:spPr>
          <a:xfrm>
            <a:off x="2373791" y="4648708"/>
            <a:ext cx="6712623" cy="433439"/>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sz="1200" b="1" dirty="0"/>
              <a:t>Deploy</a:t>
            </a:r>
            <a:r>
              <a:rPr lang="en-US" sz="1200" dirty="0"/>
              <a:t> Element: Facilitate planning and deployment of vehicles, infrastructure, and new mobility solutions to implement and sustain clean, efficient, and convenient transportation solutions.</a:t>
            </a:r>
          </a:p>
        </p:txBody>
      </p:sp>
      <p:pic>
        <p:nvPicPr>
          <p:cNvPr id="6" name="Picture 4" descr="Set of different kind of cars and trucks isolated on white background ...">
            <a:extLst>
              <a:ext uri="{FF2B5EF4-FFF2-40B4-BE49-F238E27FC236}">
                <a16:creationId xmlns:a16="http://schemas.microsoft.com/office/drawing/2014/main" id="{2F7FB4A3-9F99-8582-50D6-195E052704DD}"/>
              </a:ext>
            </a:extLst>
          </p:cNvPr>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7721116" y="61353"/>
            <a:ext cx="1027285" cy="9007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49562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7A14E-930C-E6A5-7BDC-88E277799C33}"/>
              </a:ext>
            </a:extLst>
          </p:cNvPr>
          <p:cNvSpPr>
            <a:spLocks noGrp="1"/>
          </p:cNvSpPr>
          <p:nvPr>
            <p:ph type="title"/>
          </p:nvPr>
        </p:nvSpPr>
        <p:spPr>
          <a:xfrm>
            <a:off x="246406" y="117697"/>
            <a:ext cx="7105370" cy="994172"/>
          </a:xfrm>
        </p:spPr>
        <p:txBody>
          <a:bodyPr/>
          <a:lstStyle/>
          <a:p>
            <a:r>
              <a:rPr lang="en-US" spc="-30" dirty="0">
                <a:solidFill>
                  <a:srgbClr val="000000"/>
                </a:solidFill>
              </a:rPr>
              <a:t>Workforce Development</a:t>
            </a:r>
          </a:p>
        </p:txBody>
      </p:sp>
      <p:sp>
        <p:nvSpPr>
          <p:cNvPr id="3" name="Text Placeholder 2">
            <a:extLst>
              <a:ext uri="{FF2B5EF4-FFF2-40B4-BE49-F238E27FC236}">
                <a16:creationId xmlns:a16="http://schemas.microsoft.com/office/drawing/2014/main" id="{E5FEBFA7-C074-C8E1-9BDC-C1E48074C5FA}"/>
              </a:ext>
            </a:extLst>
          </p:cNvPr>
          <p:cNvSpPr>
            <a:spLocks noGrp="1"/>
          </p:cNvSpPr>
          <p:nvPr>
            <p:ph type="body" sz="quarter" idx="11"/>
          </p:nvPr>
        </p:nvSpPr>
        <p:spPr>
          <a:xfrm>
            <a:off x="208026" y="1634349"/>
            <a:ext cx="4331531" cy="2810788"/>
          </a:xfrm>
        </p:spPr>
        <p:txBody>
          <a:bodyPr/>
          <a:lstStyle/>
          <a:p>
            <a:r>
              <a:rPr lang="en-US" sz="1200" dirty="0">
                <a:ea typeface="ADLaM Display" panose="020F0502020204030204" pitchFamily="2" charset="0"/>
                <a:cs typeface="ADLaM Display" panose="020F0502020204030204" pitchFamily="2" charset="0"/>
              </a:rPr>
              <a:t>Develop a workforce of strong </a:t>
            </a:r>
            <a:r>
              <a:rPr lang="en-US" sz="1200" b="1" dirty="0">
                <a:ea typeface="ADLaM Display" panose="020F0502020204030204" pitchFamily="2" charset="0"/>
                <a:cs typeface="ADLaM Display" panose="020F0502020204030204" pitchFamily="2" charset="0"/>
              </a:rPr>
              <a:t>CC&amp;C coalition leaders </a:t>
            </a:r>
            <a:r>
              <a:rPr lang="en-US" sz="1200" dirty="0">
                <a:ea typeface="ADLaM Display" panose="020F0502020204030204" pitchFamily="2" charset="0"/>
                <a:cs typeface="ADLaM Display" panose="020F0502020204030204" pitchFamily="2" charset="0"/>
              </a:rPr>
              <a:t>who can advance the CC&amp;C mission through project management, effective communication, and other skills.</a:t>
            </a:r>
          </a:p>
          <a:p>
            <a:r>
              <a:rPr lang="en-US" sz="1200" dirty="0">
                <a:ea typeface="ADLaM Display" panose="020F0502020204030204" pitchFamily="2" charset="0"/>
                <a:cs typeface="ADLaM Display" panose="020F0502020204030204" pitchFamily="2" charset="0"/>
              </a:rPr>
              <a:t>Develop a workforce with the needed skills to </a:t>
            </a:r>
            <a:r>
              <a:rPr lang="en-US" sz="1200" b="1" dirty="0">
                <a:ea typeface="ADLaM Display" panose="020F0502020204030204" pitchFamily="2" charset="0"/>
                <a:cs typeface="ADLaM Display" panose="020F0502020204030204" pitchFamily="2" charset="0"/>
              </a:rPr>
              <a:t>create, maintain, and repair</a:t>
            </a:r>
            <a:r>
              <a:rPr lang="en-US" sz="1200" dirty="0">
                <a:ea typeface="ADLaM Display" panose="020F0502020204030204" pitchFamily="2" charset="0"/>
                <a:cs typeface="ADLaM Display" panose="020F0502020204030204" pitchFamily="2" charset="0"/>
              </a:rPr>
              <a:t> alternative fuel and advanced technology vehicles and infrastructure.</a:t>
            </a:r>
          </a:p>
          <a:p>
            <a:r>
              <a:rPr lang="en-US" sz="1200" dirty="0">
                <a:ea typeface="ADLaM Display" panose="020F0502020204030204" pitchFamily="2" charset="0"/>
                <a:cs typeface="ADLaM Display" panose="020F0502020204030204" pitchFamily="2" charset="0"/>
              </a:rPr>
              <a:t>Develop a workforce that has a high-level of </a:t>
            </a:r>
            <a:r>
              <a:rPr lang="en-US" sz="1200" b="1" dirty="0">
                <a:ea typeface="ADLaM Display" panose="020F0502020204030204" pitchFamily="2" charset="0"/>
                <a:cs typeface="ADLaM Display" panose="020F0502020204030204" pitchFamily="2" charset="0"/>
              </a:rPr>
              <a:t>familiarity with and comfort with </a:t>
            </a:r>
            <a:r>
              <a:rPr lang="en-US" sz="1200" dirty="0">
                <a:ea typeface="ADLaM Display" panose="020F0502020204030204" pitchFamily="2" charset="0"/>
                <a:cs typeface="ADLaM Display" panose="020F0502020204030204" pitchFamily="2" charset="0"/>
              </a:rPr>
              <a:t>alternative fuel and advanced technology vehicles and infrastructure. </a:t>
            </a:r>
            <a:endParaRPr lang="en-US" sz="1350" dirty="0"/>
          </a:p>
        </p:txBody>
      </p:sp>
      <p:sp>
        <p:nvSpPr>
          <p:cNvPr id="4" name="Footer Placeholder 3">
            <a:extLst>
              <a:ext uri="{FF2B5EF4-FFF2-40B4-BE49-F238E27FC236}">
                <a16:creationId xmlns:a16="http://schemas.microsoft.com/office/drawing/2014/main" id="{67065333-E48B-6C05-9C87-8EC72B494954}"/>
              </a:ext>
            </a:extLst>
          </p:cNvPr>
          <p:cNvSpPr>
            <a:spLocks noGrp="1"/>
          </p:cNvSpPr>
          <p:nvPr>
            <p:ph type="ftr" sz="quarter" idx="3"/>
          </p:nvPr>
        </p:nvSpPr>
        <p:spPr/>
        <p:txBody>
          <a:bodyPr/>
          <a:lstStyle/>
          <a:p>
            <a:r>
              <a:rPr lang="en-US" dirty="0"/>
              <a:t>Clean Cities and Communities</a:t>
            </a:r>
          </a:p>
        </p:txBody>
      </p:sp>
      <p:sp>
        <p:nvSpPr>
          <p:cNvPr id="5" name="Slide Number Placeholder 4">
            <a:extLst>
              <a:ext uri="{FF2B5EF4-FFF2-40B4-BE49-F238E27FC236}">
                <a16:creationId xmlns:a16="http://schemas.microsoft.com/office/drawing/2014/main" id="{DADEA489-2B2B-8A15-4649-F67F3EE7808B}"/>
              </a:ext>
            </a:extLst>
          </p:cNvPr>
          <p:cNvSpPr>
            <a:spLocks noGrp="1"/>
          </p:cNvSpPr>
          <p:nvPr>
            <p:ph type="sldNum" sz="quarter" idx="4"/>
          </p:nvPr>
        </p:nvSpPr>
        <p:spPr/>
        <p:txBody>
          <a:bodyPr/>
          <a:lstStyle/>
          <a:p>
            <a:fld id="{2D6788DA-6548-4EA8-8400-CD3CA88023E3}" type="slidenum">
              <a:rPr lang="en-US" smtClean="0"/>
              <a:pPr/>
              <a:t>35</a:t>
            </a:fld>
            <a:endParaRPr lang="en-US"/>
          </a:p>
        </p:txBody>
      </p:sp>
      <p:sp>
        <p:nvSpPr>
          <p:cNvPr id="12" name="Title 1">
            <a:extLst>
              <a:ext uri="{FF2B5EF4-FFF2-40B4-BE49-F238E27FC236}">
                <a16:creationId xmlns:a16="http://schemas.microsoft.com/office/drawing/2014/main" id="{61FBA10D-A0CE-01E0-E88F-2C303ABC53A7}"/>
              </a:ext>
            </a:extLst>
          </p:cNvPr>
          <p:cNvSpPr txBox="1">
            <a:spLocks/>
          </p:cNvSpPr>
          <p:nvPr/>
        </p:nvSpPr>
        <p:spPr>
          <a:xfrm>
            <a:off x="208026" y="1205657"/>
            <a:ext cx="4363974" cy="342900"/>
          </a:xfrm>
          <a:prstGeom prst="rect">
            <a:avLst/>
          </a:prstGeom>
          <a:solidFill>
            <a:srgbClr val="69BE28"/>
          </a:solidFill>
        </p:spPr>
        <p:txBody>
          <a:bodyPr vert="horz" lIns="0" tIns="0" rIns="0" bIns="0" rtlCol="0" anchor="ctr">
            <a:noAutofit/>
          </a:bodyPr>
          <a:lstStyle>
            <a:lvl1pPr algn="l" defTabSz="914377" rtl="0" eaLnBrk="1" latinLnBrk="0" hangingPunct="1">
              <a:lnSpc>
                <a:spcPct val="90000"/>
              </a:lnSpc>
              <a:spcBef>
                <a:spcPct val="0"/>
              </a:spcBef>
              <a:buNone/>
              <a:defRPr sz="3200" b="1" kern="1200" spc="-133" baseline="0">
                <a:solidFill>
                  <a:schemeClr val="tx1"/>
                </a:solidFill>
                <a:latin typeface="Arial" panose="020B0604020202020204" pitchFamily="34" charset="0"/>
                <a:ea typeface="+mj-ea"/>
                <a:cs typeface="Arial" panose="020B0604020202020204" pitchFamily="34" charset="0"/>
              </a:defRPr>
            </a:lvl1pPr>
          </a:lstStyle>
          <a:p>
            <a:pPr algn="ctr"/>
            <a:r>
              <a:rPr lang="en-US" sz="1800" u="sng" dirty="0"/>
              <a:t>DOE Desired Funding Impact (Outcomes)</a:t>
            </a:r>
          </a:p>
        </p:txBody>
      </p:sp>
      <p:sp>
        <p:nvSpPr>
          <p:cNvPr id="13" name="Title 1">
            <a:extLst>
              <a:ext uri="{FF2B5EF4-FFF2-40B4-BE49-F238E27FC236}">
                <a16:creationId xmlns:a16="http://schemas.microsoft.com/office/drawing/2014/main" id="{D54C8A2F-312B-0C88-CD72-DD8F685238D1}"/>
              </a:ext>
            </a:extLst>
          </p:cNvPr>
          <p:cNvSpPr txBox="1">
            <a:spLocks/>
          </p:cNvSpPr>
          <p:nvPr/>
        </p:nvSpPr>
        <p:spPr>
          <a:xfrm>
            <a:off x="4932705" y="1205657"/>
            <a:ext cx="4003269" cy="342900"/>
          </a:xfrm>
          <a:prstGeom prst="rect">
            <a:avLst/>
          </a:prstGeom>
          <a:solidFill>
            <a:srgbClr val="0899DC"/>
          </a:solidFill>
        </p:spPr>
        <p:txBody>
          <a:bodyPr vert="horz" lIns="0" tIns="0" rIns="0" bIns="0" rtlCol="0" anchor="ctr">
            <a:noAutofit/>
          </a:bodyPr>
          <a:lstStyle>
            <a:lvl1pPr algn="l" defTabSz="914377" rtl="0" eaLnBrk="1" latinLnBrk="0" hangingPunct="1">
              <a:lnSpc>
                <a:spcPct val="90000"/>
              </a:lnSpc>
              <a:spcBef>
                <a:spcPct val="0"/>
              </a:spcBef>
              <a:buNone/>
              <a:defRPr sz="3200" b="1" kern="1200" spc="-133" baseline="0">
                <a:solidFill>
                  <a:schemeClr val="tx1"/>
                </a:solidFill>
                <a:latin typeface="Arial" panose="020B0604020202020204" pitchFamily="34" charset="0"/>
                <a:ea typeface="+mj-ea"/>
                <a:cs typeface="Arial" panose="020B0604020202020204" pitchFamily="34" charset="0"/>
              </a:defRPr>
            </a:lvl1pPr>
          </a:lstStyle>
          <a:p>
            <a:pPr algn="ctr"/>
            <a:r>
              <a:rPr lang="en-US" sz="1800" u="sng" dirty="0"/>
              <a:t>Example Coalition Activities</a:t>
            </a:r>
          </a:p>
        </p:txBody>
      </p:sp>
      <p:sp>
        <p:nvSpPr>
          <p:cNvPr id="14" name="Text Placeholder 2">
            <a:extLst>
              <a:ext uri="{FF2B5EF4-FFF2-40B4-BE49-F238E27FC236}">
                <a16:creationId xmlns:a16="http://schemas.microsoft.com/office/drawing/2014/main" id="{3F679E49-5AF4-78E1-2DBF-798FC5E76D62}"/>
              </a:ext>
            </a:extLst>
          </p:cNvPr>
          <p:cNvSpPr txBox="1">
            <a:spLocks/>
          </p:cNvSpPr>
          <p:nvPr/>
        </p:nvSpPr>
        <p:spPr>
          <a:xfrm>
            <a:off x="4932705" y="1634349"/>
            <a:ext cx="4003269" cy="3179213"/>
          </a:xfrm>
          <a:prstGeom prst="rect">
            <a:avLst/>
          </a:prstGeom>
        </p:spPr>
        <p:txBody>
          <a:bodyPr vert="horz" lIns="0" tIns="0" rIns="0" bIns="0" rtlCol="0">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667" kern="1200">
                <a:solidFill>
                  <a:schemeClr val="tx1"/>
                </a:solidFill>
                <a:latin typeface="Arial" panose="020B0604020202020204" pitchFamily="34" charset="0"/>
                <a:ea typeface="+mn-ea"/>
                <a:cs typeface="Arial" panose="020B0604020202020204"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00" dirty="0"/>
              <a:t>Engage with local training programs and community/technical colleges. </a:t>
            </a:r>
          </a:p>
          <a:p>
            <a:r>
              <a:rPr lang="en-US" sz="1200" dirty="0"/>
              <a:t>Participate in training and capacity building opportunities.</a:t>
            </a:r>
          </a:p>
          <a:p>
            <a:r>
              <a:rPr lang="en-US" sz="1200" dirty="0"/>
              <a:t>Participate in CC&amp;C Accelerate and mentor interns.</a:t>
            </a:r>
          </a:p>
          <a:p>
            <a:r>
              <a:rPr lang="en-US" sz="1200" dirty="0"/>
              <a:t>Mentor other coalitions through the CC&amp;C Peer to Peer opportunities.</a:t>
            </a:r>
          </a:p>
          <a:p>
            <a:r>
              <a:rPr lang="en-US" sz="1200" dirty="0"/>
              <a:t>Participate in the CC&amp;C Community Engagement Liaison Cohort.</a:t>
            </a:r>
          </a:p>
          <a:p>
            <a:r>
              <a:rPr lang="en-US" sz="1200" dirty="0"/>
              <a:t>Collaborate with colleges and universities participating in DOE advanced vehicle technology competitions such as </a:t>
            </a:r>
            <a:r>
              <a:rPr lang="en-US" sz="1200" dirty="0" err="1"/>
              <a:t>EcoCAR</a:t>
            </a:r>
            <a:r>
              <a:rPr lang="en-US" sz="1200" dirty="0"/>
              <a:t> and Battery Workforce Challenge.</a:t>
            </a:r>
          </a:p>
        </p:txBody>
      </p:sp>
      <p:pic>
        <p:nvPicPr>
          <p:cNvPr id="6" name="Picture 5" descr="A group of people with a gear&#10;&#10;Description automatically generated">
            <a:extLst>
              <a:ext uri="{FF2B5EF4-FFF2-40B4-BE49-F238E27FC236}">
                <a16:creationId xmlns:a16="http://schemas.microsoft.com/office/drawing/2014/main" id="{43961E67-EAF5-A05E-B537-053A0B577AE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98284" y="221502"/>
            <a:ext cx="799311" cy="747742"/>
          </a:xfrm>
          <a:prstGeom prst="rect">
            <a:avLst/>
          </a:prstGeom>
        </p:spPr>
      </p:pic>
      <p:sp>
        <p:nvSpPr>
          <p:cNvPr id="7" name="Rectangle 6">
            <a:extLst>
              <a:ext uri="{FF2B5EF4-FFF2-40B4-BE49-F238E27FC236}">
                <a16:creationId xmlns:a16="http://schemas.microsoft.com/office/drawing/2014/main" id="{561B89B3-578A-B0D3-8270-D7A2CE4C9AE3}"/>
              </a:ext>
            </a:extLst>
          </p:cNvPr>
          <p:cNvSpPr/>
          <p:nvPr/>
        </p:nvSpPr>
        <p:spPr>
          <a:xfrm>
            <a:off x="6116782" y="4621597"/>
            <a:ext cx="2970068" cy="464753"/>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sz="1200" b="1" dirty="0"/>
              <a:t>Broad DOE priority </a:t>
            </a:r>
            <a:r>
              <a:rPr lang="en-US" sz="1200" dirty="0"/>
              <a:t>which intersects with all Framework for Success elements</a:t>
            </a:r>
          </a:p>
        </p:txBody>
      </p:sp>
    </p:spTree>
    <p:extLst>
      <p:ext uri="{BB962C8B-B14F-4D97-AF65-F5344CB8AC3E}">
        <p14:creationId xmlns:p14="http://schemas.microsoft.com/office/powerpoint/2010/main" val="5172060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A2D3263F-51F2-8B63-CA7B-6DD0632FCC58}"/>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4265080" y="-34599"/>
            <a:ext cx="4878920" cy="5178099"/>
          </a:xfrm>
          <a:custGeom>
            <a:avLst/>
            <a:gdLst>
              <a:gd name="connsiteX0" fmla="*/ 2260226 w 4846320"/>
              <a:gd name="connsiteY0" fmla="*/ 0 h 5143500"/>
              <a:gd name="connsiteX1" fmla="*/ 4846320 w 4846320"/>
              <a:gd name="connsiteY1" fmla="*/ 0 h 5143500"/>
              <a:gd name="connsiteX2" fmla="*/ 4846320 w 4846320"/>
              <a:gd name="connsiteY2" fmla="*/ 5143500 h 5143500"/>
              <a:gd name="connsiteX3" fmla="*/ 0 w 4846320"/>
              <a:gd name="connsiteY3" fmla="*/ 5143500 h 5143500"/>
              <a:gd name="connsiteX4" fmla="*/ 2003487 w 4846320"/>
              <a:gd name="connsiteY4" fmla="*/ 303609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6320" h="5143500">
                <a:moveTo>
                  <a:pt x="2260226" y="0"/>
                </a:moveTo>
                <a:lnTo>
                  <a:pt x="4846320" y="0"/>
                </a:lnTo>
                <a:lnTo>
                  <a:pt x="4846320" y="5143500"/>
                </a:lnTo>
                <a:lnTo>
                  <a:pt x="0" y="5143500"/>
                </a:lnTo>
                <a:cubicBezTo>
                  <a:pt x="264319" y="3905250"/>
                  <a:pt x="655886" y="1990576"/>
                  <a:pt x="2003487" y="303609"/>
                </a:cubicBezTo>
                <a:close/>
              </a:path>
            </a:pathLst>
          </a:custGeom>
          <a:noFill/>
        </p:spPr>
      </p:pic>
      <p:sp>
        <p:nvSpPr>
          <p:cNvPr id="2" name="Title 1">
            <a:extLst>
              <a:ext uri="{FF2B5EF4-FFF2-40B4-BE49-F238E27FC236}">
                <a16:creationId xmlns:a16="http://schemas.microsoft.com/office/drawing/2014/main" id="{9FC08605-90F9-F737-A8B2-28B51B901CA9}"/>
              </a:ext>
            </a:extLst>
          </p:cNvPr>
          <p:cNvSpPr>
            <a:spLocks noGrp="1"/>
          </p:cNvSpPr>
          <p:nvPr>
            <p:ph type="title"/>
          </p:nvPr>
        </p:nvSpPr>
        <p:spPr>
          <a:xfrm>
            <a:off x="231906" y="1186983"/>
            <a:ext cx="2838450" cy="1295400"/>
          </a:xfrm>
        </p:spPr>
        <p:txBody>
          <a:bodyPr anchor="b">
            <a:normAutofit/>
          </a:bodyPr>
          <a:lstStyle/>
          <a:p>
            <a:r>
              <a:rPr lang="en-US" sz="1900"/>
              <a:t>VTO Funding Opportunities as a Mechanism for Advancing the CC&amp;C Mission </a:t>
            </a:r>
          </a:p>
        </p:txBody>
      </p:sp>
      <p:sp>
        <p:nvSpPr>
          <p:cNvPr id="3" name="Text Placeholder 2">
            <a:extLst>
              <a:ext uri="{FF2B5EF4-FFF2-40B4-BE49-F238E27FC236}">
                <a16:creationId xmlns:a16="http://schemas.microsoft.com/office/drawing/2014/main" id="{15BC7A4F-A3A7-A19D-1F2F-DFD6A63A2D83}"/>
              </a:ext>
            </a:extLst>
          </p:cNvPr>
          <p:cNvSpPr>
            <a:spLocks noGrp="1"/>
          </p:cNvSpPr>
          <p:nvPr>
            <p:ph type="body" sz="quarter" idx="15"/>
          </p:nvPr>
        </p:nvSpPr>
        <p:spPr>
          <a:xfrm>
            <a:off x="273316" y="2940268"/>
            <a:ext cx="3193784" cy="869731"/>
          </a:xfrm>
        </p:spPr>
        <p:txBody>
          <a:bodyPr>
            <a:normAutofit/>
          </a:bodyPr>
          <a:lstStyle/>
          <a:p>
            <a:r>
              <a:rPr lang="en-US"/>
              <a:t>Neil Kirschner, NETL</a:t>
            </a:r>
          </a:p>
          <a:p>
            <a:r>
              <a:rPr lang="en-US"/>
              <a:t>South Central Regional Manager</a:t>
            </a:r>
          </a:p>
          <a:p>
            <a:endParaRPr lang="en-US"/>
          </a:p>
        </p:txBody>
      </p:sp>
      <p:sp>
        <p:nvSpPr>
          <p:cNvPr id="13" name="Footer Placeholder 3">
            <a:extLst>
              <a:ext uri="{FF2B5EF4-FFF2-40B4-BE49-F238E27FC236}">
                <a16:creationId xmlns:a16="http://schemas.microsoft.com/office/drawing/2014/main" id="{1C3B637A-ADFA-C10F-4325-E0CD84750DE2}"/>
              </a:ext>
            </a:extLst>
          </p:cNvPr>
          <p:cNvSpPr>
            <a:spLocks noGrp="1"/>
          </p:cNvSpPr>
          <p:nvPr>
            <p:ph type="ftr" sz="quarter" idx="3"/>
          </p:nvPr>
        </p:nvSpPr>
        <p:spPr>
          <a:xfrm>
            <a:off x="414997" y="4767263"/>
            <a:ext cx="2897260" cy="274637"/>
          </a:xfrm>
        </p:spPr>
        <p:txBody>
          <a:bodyPr>
            <a:normAutofit/>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rPr>
              <a:t>Clean Cities and Communities</a:t>
            </a:r>
          </a:p>
        </p:txBody>
      </p:sp>
      <p:sp>
        <p:nvSpPr>
          <p:cNvPr id="16" name="Slide Number Placeholder 4">
            <a:extLst>
              <a:ext uri="{FF2B5EF4-FFF2-40B4-BE49-F238E27FC236}">
                <a16:creationId xmlns:a16="http://schemas.microsoft.com/office/drawing/2014/main" id="{177E4A86-23E2-86FB-DBC8-CE9FFACD89E8}"/>
              </a:ext>
            </a:extLst>
          </p:cNvPr>
          <p:cNvSpPr>
            <a:spLocks noGrp="1"/>
          </p:cNvSpPr>
          <p:nvPr>
            <p:ph type="sldNum" sz="quarter" idx="4"/>
          </p:nvPr>
        </p:nvSpPr>
        <p:spPr>
          <a:xfrm>
            <a:off x="65942" y="4767263"/>
            <a:ext cx="349055" cy="274637"/>
          </a:xfrm>
        </p:spPr>
        <p:txBody>
          <a:bodyPr>
            <a:normAutofit/>
          </a:bodyPr>
          <a:lstStyle/>
          <a:p>
            <a:pPr marL="0" marR="0" lvl="0" indent="0" algn="r" defTabSz="457200" rtl="0" eaLnBrk="1" fontAlgn="auto" latinLnBrk="0" hangingPunct="1">
              <a:lnSpc>
                <a:spcPct val="100000"/>
              </a:lnSpc>
              <a:spcBef>
                <a:spcPts val="0"/>
              </a:spcBef>
              <a:spcAft>
                <a:spcPts val="600"/>
              </a:spcAft>
              <a:buClrTx/>
              <a:buSzTx/>
              <a:buFontTx/>
              <a:buNone/>
              <a:tabLst/>
              <a:defRPr/>
            </a:pPr>
            <a:fld id="{2D6788DA-6548-4EA8-8400-CD3CA88023E3}" type="slidenum">
              <a:rPr kumimoji="0" lang="en-US" sz="800" b="0" i="0" u="none" strike="noStrike" kern="1200" cap="none" spc="0" normalizeH="0" baseline="0" noProof="0" smtClean="0">
                <a:ln>
                  <a:noFill/>
                </a:ln>
                <a:solidFill>
                  <a:srgbClr val="C3C8C8">
                    <a:lumMod val="50000"/>
                  </a:srgbClr>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600"/>
                </a:spcAft>
                <a:buClrTx/>
                <a:buSzTx/>
                <a:buFontTx/>
                <a:buNone/>
                <a:tabLst/>
                <a:defRPr/>
              </a:pPr>
              <a:t>36</a:t>
            </a:fld>
            <a:endPar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endParaRPr>
          </a:p>
        </p:txBody>
      </p:sp>
      <p:pic>
        <p:nvPicPr>
          <p:cNvPr id="4" name="Picture 3">
            <a:extLst>
              <a:ext uri="{FF2B5EF4-FFF2-40B4-BE49-F238E27FC236}">
                <a16:creationId xmlns:a16="http://schemas.microsoft.com/office/drawing/2014/main" id="{B1C58D8D-A114-AB25-60D1-21A2D0015519}"/>
              </a:ext>
            </a:extLst>
          </p:cNvPr>
          <p:cNvPicPr>
            <a:picLocks noChangeAspect="1"/>
          </p:cNvPicPr>
          <p:nvPr/>
        </p:nvPicPr>
        <p:blipFill>
          <a:blip r:embed="rId4"/>
          <a:stretch>
            <a:fillRect/>
          </a:stretch>
        </p:blipFill>
        <p:spPr>
          <a:xfrm>
            <a:off x="162957" y="82866"/>
            <a:ext cx="1377815" cy="1292464"/>
          </a:xfrm>
          <a:prstGeom prst="rect">
            <a:avLst/>
          </a:prstGeom>
        </p:spPr>
      </p:pic>
    </p:spTree>
    <p:extLst>
      <p:ext uri="{BB962C8B-B14F-4D97-AF65-F5344CB8AC3E}">
        <p14:creationId xmlns:p14="http://schemas.microsoft.com/office/powerpoint/2010/main" val="24760976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D51B6-BD12-D98B-5DBF-B232BA53E77A}"/>
              </a:ext>
            </a:extLst>
          </p:cNvPr>
          <p:cNvSpPr>
            <a:spLocks noGrp="1"/>
          </p:cNvSpPr>
          <p:nvPr>
            <p:ph type="title"/>
          </p:nvPr>
        </p:nvSpPr>
        <p:spPr/>
        <p:txBody>
          <a:bodyPr/>
          <a:lstStyle/>
          <a:p>
            <a:r>
              <a:rPr lang="en-US"/>
              <a:t>Why Does DOE Offer Competitive Funding Opportunities?</a:t>
            </a:r>
          </a:p>
        </p:txBody>
      </p:sp>
      <p:sp>
        <p:nvSpPr>
          <p:cNvPr id="3" name="Text Placeholder 2">
            <a:extLst>
              <a:ext uri="{FF2B5EF4-FFF2-40B4-BE49-F238E27FC236}">
                <a16:creationId xmlns:a16="http://schemas.microsoft.com/office/drawing/2014/main" id="{313E1F53-D19C-3C5F-206E-2AA5465477F0}"/>
              </a:ext>
            </a:extLst>
          </p:cNvPr>
          <p:cNvSpPr>
            <a:spLocks noGrp="1"/>
          </p:cNvSpPr>
          <p:nvPr>
            <p:ph type="body" sz="quarter" idx="11"/>
          </p:nvPr>
        </p:nvSpPr>
        <p:spPr/>
        <p:txBody>
          <a:bodyPr vert="horz" lIns="0" tIns="0" rIns="0" bIns="0" rtlCol="0" anchor="t">
            <a:noAutofit/>
          </a:bodyPr>
          <a:lstStyle/>
          <a:p>
            <a:r>
              <a:rPr lang="en-US" sz="1600">
                <a:latin typeface="Arial"/>
                <a:cs typeface="Arial"/>
              </a:rPr>
              <a:t>Achieve DOE's missions and goals</a:t>
            </a:r>
          </a:p>
          <a:p>
            <a:r>
              <a:rPr lang="en-US" sz="1600">
                <a:latin typeface="Arial"/>
                <a:cs typeface="Arial"/>
              </a:rPr>
              <a:t>Fund high impact projects and ideas</a:t>
            </a:r>
          </a:p>
          <a:p>
            <a:r>
              <a:rPr lang="en-US" sz="1600">
                <a:latin typeface="Arial"/>
                <a:cs typeface="Arial"/>
              </a:rPr>
              <a:t>Spur innovation</a:t>
            </a:r>
          </a:p>
          <a:p>
            <a:r>
              <a:rPr lang="en-US" sz="1600">
                <a:latin typeface="Arial"/>
                <a:cs typeface="Arial"/>
              </a:rPr>
              <a:t>Help organizations and communities get across the "start/finish" line for their priorities</a:t>
            </a:r>
          </a:p>
          <a:p>
            <a:r>
              <a:rPr lang="en-US" sz="1600">
                <a:latin typeface="Arial"/>
                <a:cs typeface="Arial"/>
              </a:rPr>
              <a:t>Help demonstrate new technologies</a:t>
            </a:r>
          </a:p>
          <a:p>
            <a:r>
              <a:rPr lang="en-US" sz="1600">
                <a:latin typeface="Arial"/>
                <a:cs typeface="Arial"/>
              </a:rPr>
              <a:t>Encourage public and private sector partnerships</a:t>
            </a:r>
          </a:p>
          <a:p>
            <a:r>
              <a:rPr lang="en-US" sz="1600">
                <a:latin typeface="Arial"/>
                <a:cs typeface="Arial"/>
              </a:rPr>
              <a:t>Tap into non-federal knowledge, experience, and capabilities to develop useful tools and resources </a:t>
            </a:r>
          </a:p>
          <a:p>
            <a:r>
              <a:rPr lang="en-US" sz="1600">
                <a:latin typeface="Arial"/>
                <a:cs typeface="Arial"/>
              </a:rPr>
              <a:t>Leverage federal funding with non-federal cost share to achieve common goals</a:t>
            </a:r>
            <a:endParaRPr lang="en-US" sz="1600"/>
          </a:p>
        </p:txBody>
      </p:sp>
      <p:sp>
        <p:nvSpPr>
          <p:cNvPr id="4" name="Footer Placeholder 3">
            <a:extLst>
              <a:ext uri="{FF2B5EF4-FFF2-40B4-BE49-F238E27FC236}">
                <a16:creationId xmlns:a16="http://schemas.microsoft.com/office/drawing/2014/main" id="{292ADD06-1D5F-5977-3195-0AAAE49BF96D}"/>
              </a:ext>
            </a:extLst>
          </p:cNvPr>
          <p:cNvSpPr>
            <a:spLocks noGrp="1"/>
          </p:cNvSpPr>
          <p:nvPr>
            <p:ph type="ftr" sz="quarter" idx="3"/>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rPr>
              <a:t>Clean Cities and Communities</a:t>
            </a:r>
          </a:p>
        </p:txBody>
      </p:sp>
      <p:sp>
        <p:nvSpPr>
          <p:cNvPr id="5" name="Slide Number Placeholder 4">
            <a:extLst>
              <a:ext uri="{FF2B5EF4-FFF2-40B4-BE49-F238E27FC236}">
                <a16:creationId xmlns:a16="http://schemas.microsoft.com/office/drawing/2014/main" id="{1FE8507E-8C55-02D1-7901-6E3D92A81B4D}"/>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6788DA-6548-4EA8-8400-CD3CA88023E3}" type="slidenum">
              <a:rPr kumimoji="0" lang="en-US" sz="800" b="0" i="0" u="none" strike="noStrike" kern="1200" cap="none" spc="0" normalizeH="0" baseline="0" noProof="0" smtClean="0">
                <a:ln>
                  <a:noFill/>
                </a:ln>
                <a:solidFill>
                  <a:srgbClr val="C3C8C8">
                    <a:lumMod val="50000"/>
                  </a:srgbClr>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4466785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D51B6-BD12-D98B-5DBF-B232BA53E77A}"/>
              </a:ext>
            </a:extLst>
          </p:cNvPr>
          <p:cNvSpPr>
            <a:spLocks noGrp="1"/>
          </p:cNvSpPr>
          <p:nvPr>
            <p:ph type="title"/>
          </p:nvPr>
        </p:nvSpPr>
        <p:spPr/>
        <p:txBody>
          <a:bodyPr/>
          <a:lstStyle/>
          <a:p>
            <a:r>
              <a:rPr lang="en-US"/>
              <a:t>Coalitions are Vital Partners in FOA Projects</a:t>
            </a:r>
          </a:p>
        </p:txBody>
      </p:sp>
      <p:sp>
        <p:nvSpPr>
          <p:cNvPr id="3" name="Text Placeholder 2">
            <a:extLst>
              <a:ext uri="{FF2B5EF4-FFF2-40B4-BE49-F238E27FC236}">
                <a16:creationId xmlns:a16="http://schemas.microsoft.com/office/drawing/2014/main" id="{313E1F53-D19C-3C5F-206E-2AA5465477F0}"/>
              </a:ext>
            </a:extLst>
          </p:cNvPr>
          <p:cNvSpPr>
            <a:spLocks noGrp="1"/>
          </p:cNvSpPr>
          <p:nvPr>
            <p:ph type="body" sz="quarter" idx="11"/>
          </p:nvPr>
        </p:nvSpPr>
        <p:spPr>
          <a:xfrm>
            <a:off x="246405" y="1704941"/>
            <a:ext cx="7765366" cy="3062322"/>
          </a:xfrm>
        </p:spPr>
        <p:txBody>
          <a:bodyPr/>
          <a:lstStyle/>
          <a:p>
            <a:r>
              <a:rPr lang="en-US"/>
              <a:t>FOA topic language for TI topics encourage and/or require active participation from CC&amp;C coalitions in applications wherever possible </a:t>
            </a:r>
          </a:p>
          <a:p>
            <a:r>
              <a:rPr lang="en-US"/>
              <a:t>Example coalition project roles:</a:t>
            </a:r>
          </a:p>
          <a:p>
            <a:pPr lvl="1"/>
            <a:r>
              <a:rPr lang="en-US"/>
              <a:t>Prime</a:t>
            </a:r>
          </a:p>
          <a:p>
            <a:pPr lvl="1"/>
            <a:r>
              <a:rPr lang="en-US"/>
              <a:t>Super-sub</a:t>
            </a:r>
          </a:p>
          <a:p>
            <a:pPr lvl="1"/>
            <a:r>
              <a:rPr lang="en-US"/>
              <a:t>Technical assistance</a:t>
            </a:r>
          </a:p>
          <a:p>
            <a:pPr lvl="1"/>
            <a:r>
              <a:rPr lang="en-US"/>
              <a:t>Outreach/Engagement</a:t>
            </a:r>
          </a:p>
          <a:p>
            <a:pPr lvl="1"/>
            <a:r>
              <a:rPr lang="en-US"/>
              <a:t>Event or training </a:t>
            </a:r>
          </a:p>
          <a:p>
            <a:pPr lvl="1"/>
            <a:r>
              <a:rPr lang="en-US"/>
              <a:t>Data collection</a:t>
            </a:r>
          </a:p>
          <a:p>
            <a:endParaRPr lang="en-US"/>
          </a:p>
        </p:txBody>
      </p:sp>
      <p:sp>
        <p:nvSpPr>
          <p:cNvPr id="4" name="Footer Placeholder 3">
            <a:extLst>
              <a:ext uri="{FF2B5EF4-FFF2-40B4-BE49-F238E27FC236}">
                <a16:creationId xmlns:a16="http://schemas.microsoft.com/office/drawing/2014/main" id="{292ADD06-1D5F-5977-3195-0AAAE49BF96D}"/>
              </a:ext>
            </a:extLst>
          </p:cNvPr>
          <p:cNvSpPr>
            <a:spLocks noGrp="1"/>
          </p:cNvSpPr>
          <p:nvPr>
            <p:ph type="ftr" sz="quarter" idx="3"/>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rPr>
              <a:t>Clean Cities and Communities</a:t>
            </a:r>
          </a:p>
        </p:txBody>
      </p:sp>
      <p:sp>
        <p:nvSpPr>
          <p:cNvPr id="5" name="Slide Number Placeholder 4">
            <a:extLst>
              <a:ext uri="{FF2B5EF4-FFF2-40B4-BE49-F238E27FC236}">
                <a16:creationId xmlns:a16="http://schemas.microsoft.com/office/drawing/2014/main" id="{1FE8507E-8C55-02D1-7901-6E3D92A81B4D}"/>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6788DA-6548-4EA8-8400-CD3CA88023E3}" type="slidenum">
              <a:rPr kumimoji="0" lang="en-US" sz="800" b="0" i="0" u="none" strike="noStrike" kern="1200" cap="none" spc="0" normalizeH="0" baseline="0" noProof="0" smtClean="0">
                <a:ln>
                  <a:noFill/>
                </a:ln>
                <a:solidFill>
                  <a:srgbClr val="C3C8C8">
                    <a:lumMod val="50000"/>
                  </a:srgbClr>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0538522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5B121-AC2B-DDEF-2062-250397B2C2A3}"/>
              </a:ext>
            </a:extLst>
          </p:cNvPr>
          <p:cNvSpPr>
            <a:spLocks noGrp="1"/>
          </p:cNvSpPr>
          <p:nvPr>
            <p:ph type="title"/>
          </p:nvPr>
        </p:nvSpPr>
        <p:spPr>
          <a:xfrm>
            <a:off x="240469" y="254540"/>
            <a:ext cx="5411445" cy="994172"/>
          </a:xfrm>
        </p:spPr>
        <p:txBody>
          <a:bodyPr/>
          <a:lstStyle/>
          <a:p>
            <a:r>
              <a:rPr lang="en-US"/>
              <a:t>Funding Opportunity Information Session Videos</a:t>
            </a:r>
          </a:p>
        </p:txBody>
      </p:sp>
      <p:sp>
        <p:nvSpPr>
          <p:cNvPr id="3" name="Text Placeholder 2">
            <a:extLst>
              <a:ext uri="{FF2B5EF4-FFF2-40B4-BE49-F238E27FC236}">
                <a16:creationId xmlns:a16="http://schemas.microsoft.com/office/drawing/2014/main" id="{A1B20B02-7644-61D9-3FCB-DAFFF787F29F}"/>
              </a:ext>
            </a:extLst>
          </p:cNvPr>
          <p:cNvSpPr>
            <a:spLocks noGrp="1"/>
          </p:cNvSpPr>
          <p:nvPr>
            <p:ph type="body" sz="quarter" idx="11"/>
          </p:nvPr>
        </p:nvSpPr>
        <p:spPr>
          <a:xfrm>
            <a:off x="357809" y="1617355"/>
            <a:ext cx="4587902" cy="3518551"/>
          </a:xfrm>
        </p:spPr>
        <p:txBody>
          <a:bodyPr/>
          <a:lstStyle/>
          <a:p>
            <a:pPr marL="0" indent="0">
              <a:buNone/>
            </a:pPr>
            <a:r>
              <a:rPr lang="en-US" sz="1800">
                <a:latin typeface="+mn-lt"/>
              </a:rPr>
              <a:t>Videos help new applicants understand the process and requirements </a:t>
            </a:r>
          </a:p>
          <a:p>
            <a:pPr algn="l"/>
            <a:r>
              <a:rPr lang="en-US" sz="1800" b="1" i="0">
                <a:solidFill>
                  <a:srgbClr val="292929"/>
                </a:solidFill>
                <a:effectLst/>
                <a:highlight>
                  <a:srgbClr val="FFFFFF"/>
                </a:highlight>
                <a:latin typeface="+mn-lt"/>
              </a:rPr>
              <a:t>Session 1</a:t>
            </a:r>
            <a:r>
              <a:rPr lang="en-US" sz="1800" i="0">
                <a:solidFill>
                  <a:srgbClr val="292929"/>
                </a:solidFill>
                <a:effectLst/>
                <a:highlight>
                  <a:srgbClr val="FFFFFF"/>
                </a:highlight>
                <a:latin typeface="+mn-lt"/>
              </a:rPr>
              <a:t>: Basics of a Vehicle Technologies Office (VTO) Funding Opportunity Announcement (FOA) </a:t>
            </a:r>
          </a:p>
          <a:p>
            <a:pPr algn="l"/>
            <a:r>
              <a:rPr lang="en-US" sz="1800" b="1" i="0">
                <a:solidFill>
                  <a:srgbClr val="292929"/>
                </a:solidFill>
                <a:effectLst/>
                <a:highlight>
                  <a:srgbClr val="FFFFFF"/>
                </a:highlight>
                <a:latin typeface="+mn-lt"/>
              </a:rPr>
              <a:t>Session 2: </a:t>
            </a:r>
            <a:r>
              <a:rPr lang="en-US" sz="1800" i="0">
                <a:solidFill>
                  <a:srgbClr val="292929"/>
                </a:solidFill>
                <a:effectLst/>
                <a:highlight>
                  <a:srgbClr val="FFFFFF"/>
                </a:highlight>
                <a:latin typeface="+mn-lt"/>
              </a:rPr>
              <a:t>Preparing a FOA Budget Justification and Other Application Components </a:t>
            </a:r>
          </a:p>
          <a:p>
            <a:pPr algn="l"/>
            <a:r>
              <a:rPr lang="en-US" sz="1800" b="1" i="0">
                <a:solidFill>
                  <a:srgbClr val="292929"/>
                </a:solidFill>
                <a:effectLst/>
                <a:highlight>
                  <a:srgbClr val="FFFFFF"/>
                </a:highlight>
                <a:latin typeface="+mn-lt"/>
              </a:rPr>
              <a:t>Session 3: </a:t>
            </a:r>
            <a:r>
              <a:rPr lang="en-US" sz="1800" i="0">
                <a:solidFill>
                  <a:srgbClr val="292929"/>
                </a:solidFill>
                <a:effectLst/>
                <a:highlight>
                  <a:srgbClr val="FFFFFF"/>
                </a:highlight>
                <a:latin typeface="+mn-lt"/>
              </a:rPr>
              <a:t>Tips for a Strong FOA Application</a:t>
            </a:r>
          </a:p>
          <a:p>
            <a:endParaRPr lang="en-US"/>
          </a:p>
        </p:txBody>
      </p:sp>
      <p:sp>
        <p:nvSpPr>
          <p:cNvPr id="4" name="Footer Placeholder 3">
            <a:extLst>
              <a:ext uri="{FF2B5EF4-FFF2-40B4-BE49-F238E27FC236}">
                <a16:creationId xmlns:a16="http://schemas.microsoft.com/office/drawing/2014/main" id="{B895ADB5-1333-B8CF-1AA1-887CD79EFAC8}"/>
              </a:ext>
            </a:extLst>
          </p:cNvPr>
          <p:cNvSpPr>
            <a:spLocks noGrp="1"/>
          </p:cNvSpPr>
          <p:nvPr>
            <p:ph type="ftr" sz="quarter" idx="3"/>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rPr>
              <a:t>Clean Cities and Communities</a:t>
            </a:r>
          </a:p>
        </p:txBody>
      </p:sp>
      <p:sp>
        <p:nvSpPr>
          <p:cNvPr id="5" name="Slide Number Placeholder 4">
            <a:extLst>
              <a:ext uri="{FF2B5EF4-FFF2-40B4-BE49-F238E27FC236}">
                <a16:creationId xmlns:a16="http://schemas.microsoft.com/office/drawing/2014/main" id="{9ADFD7D5-6559-8E4B-29F9-66AB2E4D9AFC}"/>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6788DA-6548-4EA8-8400-CD3CA88023E3}" type="slidenum">
              <a:rPr kumimoji="0" lang="en-US" sz="800" b="0" i="0" u="none" strike="noStrike" kern="1200" cap="none" spc="0" normalizeH="0" baseline="0" noProof="0" smtClean="0">
                <a:ln>
                  <a:noFill/>
                </a:ln>
                <a:solidFill>
                  <a:srgbClr val="C3C8C8">
                    <a:lumMod val="50000"/>
                  </a:srgbClr>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endParaRPr>
          </a:p>
        </p:txBody>
      </p:sp>
      <p:pic>
        <p:nvPicPr>
          <p:cNvPr id="6" name="Picture 5">
            <a:extLst>
              <a:ext uri="{FF2B5EF4-FFF2-40B4-BE49-F238E27FC236}">
                <a16:creationId xmlns:a16="http://schemas.microsoft.com/office/drawing/2014/main" id="{2AC565AC-0A7B-A5E7-9C80-539BBB0362E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45359" y="1594411"/>
            <a:ext cx="2738741" cy="1751632"/>
          </a:xfrm>
          <a:prstGeom prst="rect">
            <a:avLst/>
          </a:prstGeom>
        </p:spPr>
      </p:pic>
      <p:pic>
        <p:nvPicPr>
          <p:cNvPr id="7" name="Picture 6">
            <a:hlinkClick r:id="rId4"/>
            <a:extLst>
              <a:ext uri="{FF2B5EF4-FFF2-40B4-BE49-F238E27FC236}">
                <a16:creationId xmlns:a16="http://schemas.microsoft.com/office/drawing/2014/main" id="{ECDD22FF-E680-8482-B6E0-65D1089090A5}"/>
              </a:ext>
            </a:extLst>
          </p:cNvPr>
          <p:cNvPicPr>
            <a:picLocks noChangeAspect="1"/>
          </p:cNvPicPr>
          <p:nvPr/>
        </p:nvPicPr>
        <p:blipFill>
          <a:blip r:embed="rId5"/>
          <a:stretch>
            <a:fillRect/>
          </a:stretch>
        </p:blipFill>
        <p:spPr>
          <a:xfrm>
            <a:off x="5842338" y="2532037"/>
            <a:ext cx="2738741" cy="1547761"/>
          </a:xfrm>
          <a:prstGeom prst="rect">
            <a:avLst/>
          </a:prstGeom>
        </p:spPr>
      </p:pic>
      <p:pic>
        <p:nvPicPr>
          <p:cNvPr id="8" name="Picture 7">
            <a:hlinkClick r:id="rId6"/>
            <a:extLst>
              <a:ext uri="{FF2B5EF4-FFF2-40B4-BE49-F238E27FC236}">
                <a16:creationId xmlns:a16="http://schemas.microsoft.com/office/drawing/2014/main" id="{7749F478-48DC-FE9F-4FD5-604F29C5A20E}"/>
              </a:ext>
            </a:extLst>
          </p:cNvPr>
          <p:cNvPicPr>
            <a:picLocks noChangeAspect="1"/>
          </p:cNvPicPr>
          <p:nvPr/>
        </p:nvPicPr>
        <p:blipFill>
          <a:blip r:embed="rId7"/>
          <a:stretch>
            <a:fillRect/>
          </a:stretch>
        </p:blipFill>
        <p:spPr>
          <a:xfrm>
            <a:off x="6339317" y="3494139"/>
            <a:ext cx="2738741" cy="1547761"/>
          </a:xfrm>
          <a:prstGeom prst="rect">
            <a:avLst/>
          </a:prstGeom>
        </p:spPr>
      </p:pic>
      <p:sp>
        <p:nvSpPr>
          <p:cNvPr id="10" name="TextBox 9">
            <a:extLst>
              <a:ext uri="{FF2B5EF4-FFF2-40B4-BE49-F238E27FC236}">
                <a16:creationId xmlns:a16="http://schemas.microsoft.com/office/drawing/2014/main" id="{58591B2E-7D85-0D0F-192B-75F430091E90}"/>
              </a:ext>
            </a:extLst>
          </p:cNvPr>
          <p:cNvSpPr txBox="1"/>
          <p:nvPr/>
        </p:nvSpPr>
        <p:spPr>
          <a:xfrm>
            <a:off x="178394" y="1063702"/>
            <a:ext cx="5834328" cy="369332"/>
          </a:xfrm>
          <a:prstGeom prst="rect">
            <a:avLst/>
          </a:prstGeom>
          <a:noFill/>
        </p:spPr>
        <p:txBody>
          <a:bodyPr wrap="square">
            <a:spAutoFit/>
          </a:bodyPr>
          <a:lstStyle/>
          <a:p>
            <a:r>
              <a:rPr lang="en-US" sz="1800">
                <a:latin typeface="+mn-lt"/>
                <a:hlinkClick r:id="rId8"/>
              </a:rPr>
              <a:t>energy.gov/</a:t>
            </a:r>
            <a:r>
              <a:rPr lang="en-US" sz="1800" err="1">
                <a:latin typeface="+mn-lt"/>
                <a:hlinkClick r:id="rId8"/>
              </a:rPr>
              <a:t>eere</a:t>
            </a:r>
            <a:r>
              <a:rPr lang="en-US" sz="1800">
                <a:latin typeface="+mn-lt"/>
                <a:hlinkClick r:id="rId8"/>
              </a:rPr>
              <a:t>/vehicles/funding-opportunities</a:t>
            </a:r>
            <a:r>
              <a:rPr lang="en-US" sz="1800">
                <a:latin typeface="+mn-lt"/>
              </a:rPr>
              <a:t> </a:t>
            </a:r>
          </a:p>
        </p:txBody>
      </p:sp>
    </p:spTree>
    <p:extLst>
      <p:ext uri="{BB962C8B-B14F-4D97-AF65-F5344CB8AC3E}">
        <p14:creationId xmlns:p14="http://schemas.microsoft.com/office/powerpoint/2010/main" val="39881253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857820-8296-EDE5-6066-A688147CC5CD}"/>
              </a:ext>
            </a:extLst>
          </p:cNvPr>
          <p:cNvSpPr>
            <a:spLocks noGrp="1"/>
          </p:cNvSpPr>
          <p:nvPr>
            <p:ph type="title"/>
          </p:nvPr>
        </p:nvSpPr>
        <p:spPr>
          <a:xfrm>
            <a:off x="628650" y="683746"/>
            <a:ext cx="4351406" cy="1295400"/>
          </a:xfrm>
        </p:spPr>
        <p:txBody>
          <a:bodyPr>
            <a:normAutofit fontScale="90000"/>
          </a:bodyPr>
          <a:lstStyle/>
          <a:p>
            <a:pPr marL="0" indent="0">
              <a:spcBef>
                <a:spcPts val="0"/>
              </a:spcBef>
              <a:buNone/>
            </a:pPr>
            <a:r>
              <a:rPr lang="en-US" sz="2400" b="1">
                <a:latin typeface="+mj-lt"/>
                <a:ea typeface="Times New Roman" panose="02020603050405020304" pitchFamily="18" charset="0"/>
              </a:rPr>
              <a:t>VTO’s Technology Integration Program Facilitates Impact at Scale for Community Transportation Energy Transitions: </a:t>
            </a:r>
            <a:endParaRPr lang="en-US" sz="2400">
              <a:latin typeface="+mj-lt"/>
              <a:ea typeface="Calibri" panose="020F0502020204030204" pitchFamily="34" charset="0"/>
            </a:endParaRPr>
          </a:p>
        </p:txBody>
      </p:sp>
      <p:sp>
        <p:nvSpPr>
          <p:cNvPr id="3" name="Text Placeholder 2">
            <a:extLst>
              <a:ext uri="{FF2B5EF4-FFF2-40B4-BE49-F238E27FC236}">
                <a16:creationId xmlns:a16="http://schemas.microsoft.com/office/drawing/2014/main" id="{8F7F5ED1-A131-FEC5-F532-EB6EA31ACEEB}"/>
              </a:ext>
            </a:extLst>
          </p:cNvPr>
          <p:cNvSpPr>
            <a:spLocks noGrp="1"/>
          </p:cNvSpPr>
          <p:nvPr>
            <p:ph type="body" sz="quarter" idx="13"/>
          </p:nvPr>
        </p:nvSpPr>
        <p:spPr>
          <a:xfrm>
            <a:off x="628650" y="2144246"/>
            <a:ext cx="4900884" cy="1665754"/>
          </a:xfrm>
        </p:spPr>
        <p:txBody>
          <a:bodyPr>
            <a:normAutofit/>
          </a:bodyPr>
          <a:lstStyle/>
          <a:p>
            <a:pPr marL="285750" indent="-285750">
              <a:buFont typeface="Arial" panose="020B0604020202020204" pitchFamily="34" charset="0"/>
              <a:buChar char="•"/>
            </a:pPr>
            <a:r>
              <a:rPr lang="en-US" sz="1400" b="1">
                <a:latin typeface="+mn-lt"/>
                <a:ea typeface="Times New Roman" panose="02020603050405020304" pitchFamily="18" charset="0"/>
              </a:rPr>
              <a:t>Empowers community transitions to clean energy transportation</a:t>
            </a:r>
          </a:p>
          <a:p>
            <a:pPr marL="285750" indent="-285750">
              <a:buFont typeface="Arial" panose="020B0604020202020204" pitchFamily="34" charset="0"/>
              <a:buChar char="•"/>
            </a:pPr>
            <a:r>
              <a:rPr lang="en-US" sz="1400" b="1">
                <a:latin typeface="+mn-lt"/>
                <a:ea typeface="Times New Roman" panose="02020603050405020304" pitchFamily="18" charset="0"/>
              </a:rPr>
              <a:t>Facilitates strategic zero emission vehicle and infrastructure deployment</a:t>
            </a:r>
          </a:p>
          <a:p>
            <a:pPr marL="285750" indent="-285750">
              <a:buFont typeface="Arial" panose="020B0604020202020204" pitchFamily="34" charset="0"/>
              <a:buChar char="•"/>
            </a:pPr>
            <a:r>
              <a:rPr lang="en-US" sz="1400" b="1">
                <a:latin typeface="+mn-lt"/>
              </a:rPr>
              <a:t>Invests in workforce development for a clean energy future</a:t>
            </a:r>
            <a:endParaRPr lang="en-US">
              <a:latin typeface="+mn-lt"/>
            </a:endParaRPr>
          </a:p>
          <a:p>
            <a:endParaRPr lang="en-US" sz="1400" b="1">
              <a:latin typeface="+mn-lt"/>
              <a:ea typeface="Times New Roman" panose="02020603050405020304" pitchFamily="18" charset="0"/>
            </a:endParaRPr>
          </a:p>
          <a:p>
            <a:endParaRPr lang="en-US">
              <a:latin typeface="+mn-lt"/>
            </a:endParaRPr>
          </a:p>
        </p:txBody>
      </p:sp>
      <p:sp>
        <p:nvSpPr>
          <p:cNvPr id="24" name="Slide Number Placeholder 23">
            <a:extLst>
              <a:ext uri="{FF2B5EF4-FFF2-40B4-BE49-F238E27FC236}">
                <a16:creationId xmlns:a16="http://schemas.microsoft.com/office/drawing/2014/main" id="{9D2F8229-FB5C-ED51-45BC-5A2DD5B02569}"/>
              </a:ext>
            </a:extLst>
          </p:cNvPr>
          <p:cNvSpPr>
            <a:spLocks noGrp="1"/>
          </p:cNvSpPr>
          <p:nvPr>
            <p:ph type="sldNum" sz="quarter" idx="28"/>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6788DA-6548-4EA8-8400-CD3CA88023E3}" type="slidenum">
              <a:rPr kumimoji="0" lang="en-US" sz="800" b="1" i="0" u="none" strike="noStrike" kern="1200" cap="none" spc="0" normalizeH="0" baseline="0" noProof="0" smtClean="0">
                <a:ln>
                  <a:noFill/>
                </a:ln>
                <a:solidFill>
                  <a:srgbClr val="000000">
                    <a:tint val="82000"/>
                  </a:srgbClr>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800" b="1" i="0" u="none" strike="noStrike" kern="1200" cap="none" spc="0" normalizeH="0" baseline="0" noProof="0" dirty="0">
              <a:ln>
                <a:noFill/>
              </a:ln>
              <a:solidFill>
                <a:srgbClr val="000000">
                  <a:tint val="82000"/>
                </a:srgbClr>
              </a:solidFill>
              <a:effectLst/>
              <a:uLnTx/>
              <a:uFillTx/>
              <a:latin typeface="Arial" panose="020B0604020202020204"/>
              <a:ea typeface="+mn-ea"/>
              <a:cs typeface="+mn-cs"/>
            </a:endParaRPr>
          </a:p>
        </p:txBody>
      </p:sp>
      <p:sp>
        <p:nvSpPr>
          <p:cNvPr id="27" name="Text Placeholder 1">
            <a:extLst>
              <a:ext uri="{FF2B5EF4-FFF2-40B4-BE49-F238E27FC236}">
                <a16:creationId xmlns:a16="http://schemas.microsoft.com/office/drawing/2014/main" id="{92935B44-9FFC-F932-60F8-0FD4B4C383C1}"/>
              </a:ext>
            </a:extLst>
          </p:cNvPr>
          <p:cNvSpPr txBox="1">
            <a:spLocks/>
          </p:cNvSpPr>
          <p:nvPr/>
        </p:nvSpPr>
        <p:spPr>
          <a:xfrm>
            <a:off x="6447030" y="316226"/>
            <a:ext cx="2301341" cy="802649"/>
          </a:xfrm>
          <a:prstGeom prst="rect">
            <a:avLst/>
          </a:prstGeom>
        </p:spPr>
        <p:txBody>
          <a:bodyPr/>
          <a:lstStyle>
            <a:lvl1pPr marL="342900" indent="-342900" algn="l" defTabSz="457200" rtl="0" eaLnBrk="1" fontAlgn="base" hangingPunct="1">
              <a:spcBef>
                <a:spcPct val="20000"/>
              </a:spcBef>
              <a:spcAft>
                <a:spcPct val="0"/>
              </a:spcAft>
              <a:buFont typeface="Arial" charset="0"/>
              <a:buChar char="•"/>
              <a:defRPr sz="2600" kern="1200">
                <a:solidFill>
                  <a:srgbClr val="282B2E"/>
                </a:solidFill>
                <a:latin typeface="+mj-lt"/>
                <a:ea typeface="ヒラギノ角ゴ Pro W3" charset="0"/>
                <a:cs typeface="Arial"/>
              </a:defRPr>
            </a:lvl1pPr>
            <a:lvl2pPr marL="742950" indent="-285750" algn="l" defTabSz="457200" rtl="0" eaLnBrk="1" fontAlgn="base" hangingPunct="1">
              <a:spcBef>
                <a:spcPct val="20000"/>
              </a:spcBef>
              <a:spcAft>
                <a:spcPct val="0"/>
              </a:spcAft>
              <a:buFont typeface="Arial" charset="0"/>
              <a:buChar char="–"/>
              <a:defRPr sz="2400" kern="1200">
                <a:solidFill>
                  <a:srgbClr val="282B2E"/>
                </a:solidFill>
                <a:latin typeface="+mn-lt"/>
                <a:ea typeface="ヒラギノ角ゴ Pro W3" charset="0"/>
                <a:cs typeface="Arial"/>
              </a:defRPr>
            </a:lvl2pPr>
            <a:lvl3pPr marL="1143000" indent="-228600" algn="l" defTabSz="457200" rtl="0" eaLnBrk="1" fontAlgn="base" hangingPunct="1">
              <a:spcBef>
                <a:spcPct val="20000"/>
              </a:spcBef>
              <a:spcAft>
                <a:spcPct val="0"/>
              </a:spcAft>
              <a:buFont typeface="Arial" charset="0"/>
              <a:buChar char="•"/>
              <a:defRPr sz="2200" kern="1200">
                <a:solidFill>
                  <a:srgbClr val="282B2E"/>
                </a:solidFill>
                <a:latin typeface="+mn-lt"/>
                <a:ea typeface="ヒラギノ角ゴ Pro W3" charset="0"/>
                <a:cs typeface="Arial"/>
              </a:defRPr>
            </a:lvl3pPr>
            <a:lvl4pPr marL="1600200" indent="-228600" algn="l" defTabSz="457200" rtl="0" eaLnBrk="1" fontAlgn="base" hangingPunct="1">
              <a:spcBef>
                <a:spcPct val="20000"/>
              </a:spcBef>
              <a:spcAft>
                <a:spcPct val="0"/>
              </a:spcAft>
              <a:buFont typeface="Arial" charset="0"/>
              <a:buChar char="–"/>
              <a:defRPr sz="2000" kern="1200">
                <a:solidFill>
                  <a:srgbClr val="282B2E"/>
                </a:solidFill>
                <a:latin typeface="+mn-lt"/>
                <a:ea typeface="ヒラギノ角ゴ Pro W3" charset="0"/>
                <a:cs typeface="Arial"/>
              </a:defRPr>
            </a:lvl4pPr>
            <a:lvl5pPr marL="2057400" indent="-228600" algn="l" defTabSz="457200" rtl="0" eaLnBrk="1" fontAlgn="base" hangingPunct="1">
              <a:spcBef>
                <a:spcPct val="20000"/>
              </a:spcBef>
              <a:spcAft>
                <a:spcPct val="0"/>
              </a:spcAft>
              <a:buFont typeface="Arial" charset="0"/>
              <a:buChar char="»"/>
              <a:defRPr kern="1200">
                <a:solidFill>
                  <a:srgbClr val="282B2E"/>
                </a:solidFill>
                <a:latin typeface="+mn-lt"/>
                <a:ea typeface="ヒラギノ角ゴ Pro W3" charset="0"/>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base" latinLnBrk="0" hangingPunct="1">
              <a:lnSpc>
                <a:spcPct val="100000"/>
              </a:lnSpc>
              <a:spcBef>
                <a:spcPct val="20000"/>
              </a:spcBef>
              <a:spcAft>
                <a:spcPct val="0"/>
              </a:spcAft>
              <a:buClrTx/>
              <a:buSzTx/>
              <a:buFont typeface="Arial" charset="0"/>
              <a:buNone/>
              <a:tabLst/>
              <a:defRPr/>
            </a:pPr>
            <a:r>
              <a:rPr kumimoji="0" lang="en-US" sz="1400" b="0" i="0" u="none" strike="noStrike" kern="1200" cap="none" spc="0" normalizeH="0" baseline="0" noProof="0">
                <a:ln>
                  <a:noFill/>
                </a:ln>
                <a:solidFill>
                  <a:srgbClr val="000000"/>
                </a:solidFill>
                <a:effectLst/>
                <a:uLnTx/>
                <a:uFillTx/>
                <a:latin typeface="Arial" panose="020B0604020202020204"/>
                <a:cs typeface="Calibri" panose="020F0502020204030204" pitchFamily="34" charset="0"/>
              </a:rPr>
              <a:t>Clean Cities and Communities</a:t>
            </a:r>
          </a:p>
          <a:p>
            <a:pPr marL="342900" marR="0" lvl="0" indent="-342900" algn="ctr" defTabSz="457200" rtl="0" eaLnBrk="1" fontAlgn="base" latinLnBrk="0" hangingPunct="1">
              <a:lnSpc>
                <a:spcPct val="100000"/>
              </a:lnSpc>
              <a:spcBef>
                <a:spcPct val="20000"/>
              </a:spcBef>
              <a:spcAft>
                <a:spcPct val="0"/>
              </a:spcAft>
              <a:buClrTx/>
              <a:buSzTx/>
              <a:buFont typeface="Arial" charset="0"/>
              <a:buChar char="•"/>
              <a:tabLst/>
              <a:defRPr/>
            </a:pPr>
            <a:endParaRPr kumimoji="0" lang="en-US" sz="2599" b="0" i="0" u="none" strike="noStrike" kern="1200" cap="none" spc="0" normalizeH="0" baseline="0" noProof="0">
              <a:ln>
                <a:noFill/>
              </a:ln>
              <a:solidFill>
                <a:srgbClr val="000000"/>
              </a:solidFill>
              <a:effectLst/>
              <a:uLnTx/>
              <a:uFillTx/>
              <a:latin typeface="Arial" panose="020B0604020202020204"/>
              <a:cs typeface="Arial"/>
            </a:endParaRPr>
          </a:p>
        </p:txBody>
      </p:sp>
      <p:sp>
        <p:nvSpPr>
          <p:cNvPr id="28" name="Picture Placeholder 17">
            <a:extLst>
              <a:ext uri="{FF2B5EF4-FFF2-40B4-BE49-F238E27FC236}">
                <a16:creationId xmlns:a16="http://schemas.microsoft.com/office/drawing/2014/main" id="{CE1371DF-8CB7-F6EB-EAF9-5F88CF6967C5}"/>
              </a:ext>
            </a:extLst>
          </p:cNvPr>
          <p:cNvSpPr txBox="1">
            <a:spLocks noChangeAspect="1"/>
          </p:cNvSpPr>
          <p:nvPr/>
        </p:nvSpPr>
        <p:spPr>
          <a:xfrm>
            <a:off x="5873834" y="141867"/>
            <a:ext cx="914404" cy="914400"/>
          </a:xfrm>
          <a:prstGeom prst="ellipse">
            <a:avLst/>
          </a:prstGeom>
          <a:blipFill dpi="0" rotWithShape="1">
            <a:blip r:embed="rId3" cstate="print">
              <a:extLst>
                <a:ext uri="{28A0092B-C50C-407E-A947-70E740481C1C}">
                  <a14:useLocalDpi xmlns:a14="http://schemas.microsoft.com/office/drawing/2010/main"/>
                </a:ext>
              </a:extLst>
            </a:blip>
            <a:srcRect/>
            <a:stretch>
              <a:fillRect/>
            </a:stretch>
          </a:blipFill>
          <a:ln w="38100">
            <a:solidFill>
              <a:srgbClr val="04BAED"/>
            </a:solid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31" name="Text Placeholder 2">
            <a:extLst>
              <a:ext uri="{FF2B5EF4-FFF2-40B4-BE49-F238E27FC236}">
                <a16:creationId xmlns:a16="http://schemas.microsoft.com/office/drawing/2014/main" id="{BE20A656-C89A-105B-C8DB-A81BC6449D9F}"/>
              </a:ext>
            </a:extLst>
          </p:cNvPr>
          <p:cNvSpPr txBox="1">
            <a:spLocks/>
          </p:cNvSpPr>
          <p:nvPr/>
        </p:nvSpPr>
        <p:spPr>
          <a:xfrm>
            <a:off x="6803000" y="1395484"/>
            <a:ext cx="1722126" cy="532016"/>
          </a:xfrm>
          <a:prstGeom prst="rect">
            <a:avLst/>
          </a:prstGeom>
        </p:spPr>
        <p:txBody>
          <a:bodyPr/>
          <a:lstStyle>
            <a:lvl1pPr marL="342900" indent="-342900" algn="l" defTabSz="457200" rtl="0" eaLnBrk="1" fontAlgn="base" hangingPunct="1">
              <a:spcBef>
                <a:spcPct val="20000"/>
              </a:spcBef>
              <a:spcAft>
                <a:spcPct val="0"/>
              </a:spcAft>
              <a:buFont typeface="Arial" charset="0"/>
              <a:buChar char="•"/>
              <a:defRPr sz="2600" kern="1200">
                <a:solidFill>
                  <a:srgbClr val="282B2E"/>
                </a:solidFill>
                <a:latin typeface="+mj-lt"/>
                <a:ea typeface="ヒラギノ角ゴ Pro W3" charset="0"/>
                <a:cs typeface="Arial"/>
              </a:defRPr>
            </a:lvl1pPr>
            <a:lvl2pPr marL="742950" indent="-285750" algn="l" defTabSz="457200" rtl="0" eaLnBrk="1" fontAlgn="base" hangingPunct="1">
              <a:spcBef>
                <a:spcPct val="20000"/>
              </a:spcBef>
              <a:spcAft>
                <a:spcPct val="0"/>
              </a:spcAft>
              <a:buFont typeface="Arial" charset="0"/>
              <a:buChar char="–"/>
              <a:defRPr sz="2400" kern="1200">
                <a:solidFill>
                  <a:srgbClr val="282B2E"/>
                </a:solidFill>
                <a:latin typeface="+mn-lt"/>
                <a:ea typeface="ヒラギノ角ゴ Pro W3" charset="0"/>
                <a:cs typeface="Arial"/>
              </a:defRPr>
            </a:lvl2pPr>
            <a:lvl3pPr marL="1143000" indent="-228600" algn="l" defTabSz="457200" rtl="0" eaLnBrk="1" fontAlgn="base" hangingPunct="1">
              <a:spcBef>
                <a:spcPct val="20000"/>
              </a:spcBef>
              <a:spcAft>
                <a:spcPct val="0"/>
              </a:spcAft>
              <a:buFont typeface="Arial" charset="0"/>
              <a:buChar char="•"/>
              <a:defRPr sz="2200" kern="1200">
                <a:solidFill>
                  <a:srgbClr val="282B2E"/>
                </a:solidFill>
                <a:latin typeface="+mn-lt"/>
                <a:ea typeface="ヒラギノ角ゴ Pro W3" charset="0"/>
                <a:cs typeface="Arial"/>
              </a:defRPr>
            </a:lvl3pPr>
            <a:lvl4pPr marL="1600200" indent="-228600" algn="l" defTabSz="457200" rtl="0" eaLnBrk="1" fontAlgn="base" hangingPunct="1">
              <a:spcBef>
                <a:spcPct val="20000"/>
              </a:spcBef>
              <a:spcAft>
                <a:spcPct val="0"/>
              </a:spcAft>
              <a:buFont typeface="Arial" charset="0"/>
              <a:buChar char="–"/>
              <a:defRPr sz="2000" kern="1200">
                <a:solidFill>
                  <a:srgbClr val="282B2E"/>
                </a:solidFill>
                <a:latin typeface="+mn-lt"/>
                <a:ea typeface="ヒラギノ角ゴ Pro W3" charset="0"/>
                <a:cs typeface="Arial"/>
              </a:defRPr>
            </a:lvl4pPr>
            <a:lvl5pPr marL="2057400" indent="-228600" algn="l" defTabSz="457200" rtl="0" eaLnBrk="1" fontAlgn="base" hangingPunct="1">
              <a:spcBef>
                <a:spcPct val="20000"/>
              </a:spcBef>
              <a:spcAft>
                <a:spcPct val="0"/>
              </a:spcAft>
              <a:buFont typeface="Arial" charset="0"/>
              <a:buChar char="»"/>
              <a:defRPr kern="1200">
                <a:solidFill>
                  <a:srgbClr val="282B2E"/>
                </a:solidFill>
                <a:latin typeface="+mn-lt"/>
                <a:ea typeface="ヒラギノ角ゴ Pro W3" charset="0"/>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base" latinLnBrk="0" hangingPunct="1">
              <a:lnSpc>
                <a:spcPct val="100000"/>
              </a:lnSpc>
              <a:spcBef>
                <a:spcPct val="20000"/>
              </a:spcBef>
              <a:spcAft>
                <a:spcPct val="0"/>
              </a:spcAft>
              <a:buClrTx/>
              <a:buSzTx/>
              <a:buFont typeface="Arial" charset="0"/>
              <a:buNone/>
              <a:tabLst/>
              <a:defRPr/>
            </a:pPr>
            <a:r>
              <a:rPr kumimoji="0" lang="en-US" sz="1400" b="0" i="0" u="none" strike="noStrike" kern="1200" cap="none" spc="0" normalizeH="0" baseline="0" noProof="0">
                <a:ln>
                  <a:noFill/>
                </a:ln>
                <a:solidFill>
                  <a:srgbClr val="000000"/>
                </a:solidFill>
                <a:effectLst/>
                <a:uLnTx/>
                <a:uFillTx/>
                <a:latin typeface="Arial" panose="020B0604020202020204"/>
                <a:cs typeface="Calibri" panose="020F0502020204030204" pitchFamily="34" charset="0"/>
              </a:rPr>
              <a:t>Information and Tools</a:t>
            </a:r>
          </a:p>
        </p:txBody>
      </p:sp>
      <p:grpSp>
        <p:nvGrpSpPr>
          <p:cNvPr id="4" name="Group 3">
            <a:extLst>
              <a:ext uri="{FF2B5EF4-FFF2-40B4-BE49-F238E27FC236}">
                <a16:creationId xmlns:a16="http://schemas.microsoft.com/office/drawing/2014/main" id="{56DD3ED1-645C-C5DD-DC8A-D6E1324CA5E1}"/>
              </a:ext>
            </a:extLst>
          </p:cNvPr>
          <p:cNvGrpSpPr>
            <a:grpSpLocks noChangeAspect="1"/>
          </p:cNvGrpSpPr>
          <p:nvPr/>
        </p:nvGrpSpPr>
        <p:grpSpPr>
          <a:xfrm>
            <a:off x="5868974" y="1137859"/>
            <a:ext cx="914400" cy="914400"/>
            <a:chOff x="4164533" y="77153"/>
            <a:chExt cx="1371600" cy="1371600"/>
          </a:xfrm>
        </p:grpSpPr>
        <p:sp>
          <p:nvSpPr>
            <p:cNvPr id="30" name="Picture Placeholder 17">
              <a:extLst>
                <a:ext uri="{FF2B5EF4-FFF2-40B4-BE49-F238E27FC236}">
                  <a16:creationId xmlns:a16="http://schemas.microsoft.com/office/drawing/2014/main" id="{01B02D10-1371-8B60-8FFD-9D8926CEE91C}"/>
                </a:ext>
              </a:extLst>
            </p:cNvPr>
            <p:cNvSpPr txBox="1">
              <a:spLocks/>
            </p:cNvSpPr>
            <p:nvPr/>
          </p:nvSpPr>
          <p:spPr>
            <a:xfrm>
              <a:off x="4164533" y="77153"/>
              <a:ext cx="1371600" cy="1371600"/>
            </a:xfrm>
            <a:prstGeom prst="ellipse">
              <a:avLst/>
            </a:prstGeom>
            <a:solidFill>
              <a:schemeClr val="bg1"/>
            </a:solidFill>
            <a:ln w="38100">
              <a:solidFill>
                <a:srgbClr val="04BAED"/>
              </a:solid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pic>
          <p:nvPicPr>
            <p:cNvPr id="32" name="Graphic 44" descr="Magnifying glass">
              <a:extLst>
                <a:ext uri="{FF2B5EF4-FFF2-40B4-BE49-F238E27FC236}">
                  <a16:creationId xmlns:a16="http://schemas.microsoft.com/office/drawing/2014/main" id="{1DD1799A-C97A-1F4C-A99E-CA659195203D}"/>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300403" y="238316"/>
              <a:ext cx="1102788" cy="1102788"/>
            </a:xfrm>
            <a:prstGeom prst="rect">
              <a:avLst/>
            </a:prstGeom>
          </p:spPr>
        </p:pic>
      </p:grpSp>
      <p:grpSp>
        <p:nvGrpSpPr>
          <p:cNvPr id="35" name="Group 34">
            <a:extLst>
              <a:ext uri="{FF2B5EF4-FFF2-40B4-BE49-F238E27FC236}">
                <a16:creationId xmlns:a16="http://schemas.microsoft.com/office/drawing/2014/main" id="{134CF89C-6A2C-5BA6-199D-392CAEFA2054}"/>
              </a:ext>
            </a:extLst>
          </p:cNvPr>
          <p:cNvGrpSpPr/>
          <p:nvPr/>
        </p:nvGrpSpPr>
        <p:grpSpPr>
          <a:xfrm>
            <a:off x="5852964" y="2140306"/>
            <a:ext cx="914400" cy="914400"/>
            <a:chOff x="5267962" y="2201078"/>
            <a:chExt cx="1722127" cy="1722122"/>
          </a:xfrm>
        </p:grpSpPr>
        <p:sp>
          <p:nvSpPr>
            <p:cNvPr id="36" name="Picture Placeholder 17">
              <a:extLst>
                <a:ext uri="{FF2B5EF4-FFF2-40B4-BE49-F238E27FC236}">
                  <a16:creationId xmlns:a16="http://schemas.microsoft.com/office/drawing/2014/main" id="{A4FD9B28-A45F-CCF9-4529-FF5B42B1E0DF}"/>
                </a:ext>
              </a:extLst>
            </p:cNvPr>
            <p:cNvSpPr txBox="1">
              <a:spLocks noGrp="1" noRot="1" noMove="1" noResize="1" noEditPoints="1" noAdjustHandles="1" noChangeArrowheads="1" noChangeShapeType="1"/>
            </p:cNvSpPr>
            <p:nvPr/>
          </p:nvSpPr>
          <p:spPr>
            <a:xfrm>
              <a:off x="5267962" y="2201078"/>
              <a:ext cx="1722127" cy="1722122"/>
            </a:xfrm>
            <a:prstGeom prst="ellipse">
              <a:avLst/>
            </a:prstGeom>
            <a:solidFill>
              <a:schemeClr val="bg1"/>
            </a:solidFill>
            <a:ln w="38100">
              <a:solidFill>
                <a:srgbClr val="04BAED"/>
              </a:solid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pic>
          <p:nvPicPr>
            <p:cNvPr id="37" name="Picture 36">
              <a:extLst>
                <a:ext uri="{FF2B5EF4-FFF2-40B4-BE49-F238E27FC236}">
                  <a16:creationId xmlns:a16="http://schemas.microsoft.com/office/drawing/2014/main" id="{3A23B218-5CB1-75AF-8500-E757B126F8A3}"/>
                </a:ext>
              </a:extLst>
            </p:cNvPr>
            <p:cNvPicPr>
              <a:picLocks noGrp="1" noRot="1" noChangeAspect="1" noMove="1" noResize="1" noEditPoints="1" noAdjustHandles="1" noChangeArrowheads="1" noChangeShapeType="1" noCrop="1"/>
            </p:cNvPicPr>
            <p:nvPr/>
          </p:nvPicPr>
          <p:blipFill>
            <a:blip r:embed="rId6" cstate="print">
              <a:extLst>
                <a:ext uri="{28A0092B-C50C-407E-A947-70E740481C1C}">
                  <a14:useLocalDpi xmlns:a14="http://schemas.microsoft.com/office/drawing/2010/main"/>
                </a:ext>
              </a:extLst>
            </a:blip>
            <a:stretch>
              <a:fillRect/>
            </a:stretch>
          </p:blipFill>
          <p:spPr>
            <a:xfrm>
              <a:off x="5551691" y="2505665"/>
              <a:ext cx="1164922" cy="1164922"/>
            </a:xfrm>
            <a:prstGeom prst="rect">
              <a:avLst/>
            </a:prstGeom>
          </p:spPr>
        </p:pic>
      </p:grpSp>
      <p:sp>
        <p:nvSpPr>
          <p:cNvPr id="38" name="Text Placeholder 3">
            <a:extLst>
              <a:ext uri="{FF2B5EF4-FFF2-40B4-BE49-F238E27FC236}">
                <a16:creationId xmlns:a16="http://schemas.microsoft.com/office/drawing/2014/main" id="{503781FC-5366-DD6E-1E10-4ABB9EA94991}"/>
              </a:ext>
            </a:extLst>
          </p:cNvPr>
          <p:cNvSpPr txBox="1">
            <a:spLocks/>
          </p:cNvSpPr>
          <p:nvPr/>
        </p:nvSpPr>
        <p:spPr>
          <a:xfrm>
            <a:off x="6783374" y="2452801"/>
            <a:ext cx="1815346" cy="285071"/>
          </a:xfrm>
          <a:prstGeom prst="rect">
            <a:avLst/>
          </a:prstGeom>
        </p:spPr>
        <p:txBody>
          <a:bodyPr/>
          <a:lstStyle>
            <a:lvl1pPr marL="342900" indent="-342900" algn="l" defTabSz="457200" rtl="0" eaLnBrk="1" fontAlgn="base" hangingPunct="1">
              <a:spcBef>
                <a:spcPct val="20000"/>
              </a:spcBef>
              <a:spcAft>
                <a:spcPct val="0"/>
              </a:spcAft>
              <a:buFont typeface="Arial" charset="0"/>
              <a:buChar char="•"/>
              <a:defRPr sz="2600" kern="1200">
                <a:solidFill>
                  <a:srgbClr val="282B2E"/>
                </a:solidFill>
                <a:latin typeface="+mj-lt"/>
                <a:ea typeface="ヒラギノ角ゴ Pro W3" charset="0"/>
                <a:cs typeface="Arial"/>
              </a:defRPr>
            </a:lvl1pPr>
            <a:lvl2pPr marL="742950" indent="-285750" algn="l" defTabSz="457200" rtl="0" eaLnBrk="1" fontAlgn="base" hangingPunct="1">
              <a:spcBef>
                <a:spcPct val="20000"/>
              </a:spcBef>
              <a:spcAft>
                <a:spcPct val="0"/>
              </a:spcAft>
              <a:buFont typeface="Arial" charset="0"/>
              <a:buChar char="–"/>
              <a:defRPr sz="2400" kern="1200">
                <a:solidFill>
                  <a:srgbClr val="282B2E"/>
                </a:solidFill>
                <a:latin typeface="+mn-lt"/>
                <a:ea typeface="ヒラギノ角ゴ Pro W3" charset="0"/>
                <a:cs typeface="Arial"/>
              </a:defRPr>
            </a:lvl2pPr>
            <a:lvl3pPr marL="1143000" indent="-228600" algn="l" defTabSz="457200" rtl="0" eaLnBrk="1" fontAlgn="base" hangingPunct="1">
              <a:spcBef>
                <a:spcPct val="20000"/>
              </a:spcBef>
              <a:spcAft>
                <a:spcPct val="0"/>
              </a:spcAft>
              <a:buFont typeface="Arial" charset="0"/>
              <a:buChar char="•"/>
              <a:defRPr sz="2200" kern="1200">
                <a:solidFill>
                  <a:srgbClr val="282B2E"/>
                </a:solidFill>
                <a:latin typeface="+mn-lt"/>
                <a:ea typeface="ヒラギノ角ゴ Pro W3" charset="0"/>
                <a:cs typeface="Arial"/>
              </a:defRPr>
            </a:lvl3pPr>
            <a:lvl4pPr marL="1600200" indent="-228600" algn="l" defTabSz="457200" rtl="0" eaLnBrk="1" fontAlgn="base" hangingPunct="1">
              <a:spcBef>
                <a:spcPct val="20000"/>
              </a:spcBef>
              <a:spcAft>
                <a:spcPct val="0"/>
              </a:spcAft>
              <a:buFont typeface="Arial" charset="0"/>
              <a:buChar char="–"/>
              <a:defRPr sz="2000" kern="1200">
                <a:solidFill>
                  <a:srgbClr val="282B2E"/>
                </a:solidFill>
                <a:latin typeface="+mn-lt"/>
                <a:ea typeface="ヒラギノ角ゴ Pro W3" charset="0"/>
                <a:cs typeface="Arial"/>
              </a:defRPr>
            </a:lvl4pPr>
            <a:lvl5pPr marL="2057400" indent="-228600" algn="l" defTabSz="457200" rtl="0" eaLnBrk="1" fontAlgn="base" hangingPunct="1">
              <a:spcBef>
                <a:spcPct val="20000"/>
              </a:spcBef>
              <a:spcAft>
                <a:spcPct val="0"/>
              </a:spcAft>
              <a:buFont typeface="Arial" charset="0"/>
              <a:buChar char="»"/>
              <a:defRPr kern="1200">
                <a:solidFill>
                  <a:srgbClr val="282B2E"/>
                </a:solidFill>
                <a:latin typeface="+mn-lt"/>
                <a:ea typeface="ヒラギノ角ゴ Pro W3" charset="0"/>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base" latinLnBrk="0" hangingPunct="1">
              <a:lnSpc>
                <a:spcPct val="100000"/>
              </a:lnSpc>
              <a:spcBef>
                <a:spcPct val="20000"/>
              </a:spcBef>
              <a:spcAft>
                <a:spcPct val="0"/>
              </a:spcAft>
              <a:buClrTx/>
              <a:buSzTx/>
              <a:buFont typeface="Arial" charset="0"/>
              <a:buNone/>
              <a:tabLst/>
              <a:defRPr/>
            </a:pPr>
            <a:r>
              <a:rPr kumimoji="0" lang="en-US" sz="1400" b="0" i="0" u="none" strike="noStrike" kern="1200" cap="none" spc="0" normalizeH="0" baseline="0" noProof="0">
                <a:ln>
                  <a:noFill/>
                </a:ln>
                <a:solidFill>
                  <a:srgbClr val="000000"/>
                </a:solidFill>
                <a:effectLst/>
                <a:uLnTx/>
                <a:uFillTx/>
                <a:latin typeface="Arial" panose="020B0604020202020204"/>
                <a:cs typeface="Calibri" panose="020F0502020204030204" pitchFamily="34" charset="0"/>
              </a:rPr>
              <a:t>Technical Assistance</a:t>
            </a:r>
          </a:p>
          <a:p>
            <a:pPr marL="342900" marR="0" lvl="0" indent="-342900" algn="ctr" defTabSz="457200" rtl="0" eaLnBrk="1" fontAlgn="base" latinLnBrk="0" hangingPunct="1">
              <a:lnSpc>
                <a:spcPct val="100000"/>
              </a:lnSpc>
              <a:spcBef>
                <a:spcPct val="20000"/>
              </a:spcBef>
              <a:spcAft>
                <a:spcPct val="0"/>
              </a:spcAft>
              <a:buClrTx/>
              <a:buSzTx/>
              <a:buFont typeface="Arial" charset="0"/>
              <a:buChar char="•"/>
              <a:tabLst/>
              <a:defRPr/>
            </a:pPr>
            <a:endParaRPr kumimoji="0" lang="en-US" sz="2599" b="0" i="0" u="none" strike="noStrike" kern="1200" cap="none" spc="0" normalizeH="0" baseline="0" noProof="0">
              <a:ln>
                <a:noFill/>
              </a:ln>
              <a:solidFill>
                <a:srgbClr val="000000"/>
              </a:solidFill>
              <a:effectLst/>
              <a:uLnTx/>
              <a:uFillTx/>
              <a:latin typeface="Arial" panose="020B0604020202020204"/>
              <a:cs typeface="Arial"/>
            </a:endParaRPr>
          </a:p>
        </p:txBody>
      </p:sp>
      <p:grpSp>
        <p:nvGrpSpPr>
          <p:cNvPr id="5" name="Group 4">
            <a:extLst>
              <a:ext uri="{FF2B5EF4-FFF2-40B4-BE49-F238E27FC236}">
                <a16:creationId xmlns:a16="http://schemas.microsoft.com/office/drawing/2014/main" id="{0F892D1B-1A3F-6A24-734C-2C2839E6AC67}"/>
              </a:ext>
            </a:extLst>
          </p:cNvPr>
          <p:cNvGrpSpPr/>
          <p:nvPr/>
        </p:nvGrpSpPr>
        <p:grpSpPr>
          <a:xfrm>
            <a:off x="5873836" y="3157398"/>
            <a:ext cx="914400" cy="914400"/>
            <a:chOff x="4862562" y="3461459"/>
            <a:chExt cx="914400" cy="914400"/>
          </a:xfrm>
        </p:grpSpPr>
        <p:sp>
          <p:nvSpPr>
            <p:cNvPr id="41" name="Picture Placeholder 17">
              <a:extLst>
                <a:ext uri="{FF2B5EF4-FFF2-40B4-BE49-F238E27FC236}">
                  <a16:creationId xmlns:a16="http://schemas.microsoft.com/office/drawing/2014/main" id="{28429A2C-E991-2913-3905-7E54A77A7A7C}"/>
                </a:ext>
              </a:extLst>
            </p:cNvPr>
            <p:cNvSpPr txBox="1">
              <a:spLocks noChangeAspect="1"/>
            </p:cNvSpPr>
            <p:nvPr/>
          </p:nvSpPr>
          <p:spPr>
            <a:xfrm>
              <a:off x="4862562" y="3461459"/>
              <a:ext cx="914400" cy="914400"/>
            </a:xfrm>
            <a:prstGeom prst="ellipse">
              <a:avLst/>
            </a:prstGeom>
            <a:solidFill>
              <a:schemeClr val="bg1"/>
            </a:solidFill>
            <a:ln w="38100">
              <a:solidFill>
                <a:srgbClr val="04BAED"/>
              </a:solid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pic>
          <p:nvPicPr>
            <p:cNvPr id="42" name="Graphic 42" descr="Teacher">
              <a:extLst>
                <a:ext uri="{FF2B5EF4-FFF2-40B4-BE49-F238E27FC236}">
                  <a16:creationId xmlns:a16="http://schemas.microsoft.com/office/drawing/2014/main" id="{8F09107E-0BBB-9DC4-8326-0E00B3A57E68}"/>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4966986" y="3571573"/>
              <a:ext cx="731520" cy="731520"/>
            </a:xfrm>
            <a:prstGeom prst="rect">
              <a:avLst/>
            </a:prstGeom>
          </p:spPr>
        </p:pic>
      </p:grpSp>
      <p:sp>
        <p:nvSpPr>
          <p:cNvPr id="43" name="Text Placeholder 4">
            <a:extLst>
              <a:ext uri="{FF2B5EF4-FFF2-40B4-BE49-F238E27FC236}">
                <a16:creationId xmlns:a16="http://schemas.microsoft.com/office/drawing/2014/main" id="{C6D66DC9-57D4-9DB5-3F04-BABEA854D947}"/>
              </a:ext>
            </a:extLst>
          </p:cNvPr>
          <p:cNvSpPr txBox="1">
            <a:spLocks/>
          </p:cNvSpPr>
          <p:nvPr/>
        </p:nvSpPr>
        <p:spPr>
          <a:xfrm>
            <a:off x="6802999" y="3427811"/>
            <a:ext cx="1722127" cy="362272"/>
          </a:xfrm>
          <a:prstGeom prst="rect">
            <a:avLst/>
          </a:prstGeom>
          <a:ln>
            <a:noFill/>
          </a:ln>
        </p:spPr>
        <p:txBody>
          <a:bodyPr vert="horz" lIns="0" tIns="0" rIns="0" bIns="0"/>
          <a:lstStyle>
            <a:lvl1pPr marL="0" indent="0" algn="ctr" defTabSz="914400" rtl="0" eaLnBrk="1" latinLnBrk="0" hangingPunct="1">
              <a:lnSpc>
                <a:spcPct val="90000"/>
              </a:lnSpc>
              <a:spcBef>
                <a:spcPts val="1000"/>
              </a:spcBef>
              <a:buFont typeface="Arial" panose="020B0604020202020204" pitchFamily="34" charset="0"/>
              <a:buNone/>
              <a:defRPr sz="1600" b="1" i="0" kern="1200" baseline="0">
                <a:solidFill>
                  <a:schemeClr val="bg1"/>
                </a:solidFill>
                <a:latin typeface="Arial" panose="020B0604020202020204" pitchFamily="34" charset="0"/>
                <a:ea typeface="+mn-ea"/>
                <a:cs typeface="Arial" panose="020B0604020202020204" pitchFamily="34" charset="0"/>
              </a:defRPr>
            </a:lvl1pPr>
            <a:lvl2pPr marL="609585" indent="0" algn="l" defTabSz="914400" rtl="0" eaLnBrk="1" latinLnBrk="0" hangingPunct="1">
              <a:lnSpc>
                <a:spcPct val="90000"/>
              </a:lnSpc>
              <a:spcBef>
                <a:spcPts val="500"/>
              </a:spcBef>
              <a:buFont typeface="Arial" panose="020B0604020202020204" pitchFamily="34" charset="0"/>
              <a:buNone/>
              <a:defRPr sz="2133" kern="1200">
                <a:solidFill>
                  <a:srgbClr val="5E6A71"/>
                </a:solidFill>
                <a:latin typeface="Arial" panose="020B0604020202020204" pitchFamily="34" charset="0"/>
                <a:ea typeface="+mn-ea"/>
                <a:cs typeface="Arial" panose="020B0604020202020204" pitchFamily="34" charset="0"/>
              </a:defRPr>
            </a:lvl2pPr>
            <a:lvl3pPr marL="1219170" indent="0" algn="l" defTabSz="914400" rtl="0" eaLnBrk="1" latinLnBrk="0" hangingPunct="1">
              <a:lnSpc>
                <a:spcPct val="90000"/>
              </a:lnSpc>
              <a:spcBef>
                <a:spcPts val="500"/>
              </a:spcBef>
              <a:buFont typeface="Arial" panose="020B0604020202020204" pitchFamily="34" charset="0"/>
              <a:buNone/>
              <a:defRPr sz="2133" kern="1200">
                <a:solidFill>
                  <a:srgbClr val="5E6A71"/>
                </a:solidFill>
                <a:latin typeface="Arial" panose="020B0604020202020204" pitchFamily="34" charset="0"/>
                <a:ea typeface="+mn-ea"/>
                <a:cs typeface="Arial" panose="020B0604020202020204" pitchFamily="34" charset="0"/>
              </a:defRPr>
            </a:lvl3pPr>
            <a:lvl4pPr marL="1828754" indent="0" algn="l" defTabSz="914400" rtl="0" eaLnBrk="1" latinLnBrk="0" hangingPunct="1">
              <a:lnSpc>
                <a:spcPct val="90000"/>
              </a:lnSpc>
              <a:spcBef>
                <a:spcPts val="500"/>
              </a:spcBef>
              <a:buFont typeface="Arial" panose="020B0604020202020204" pitchFamily="34" charset="0"/>
              <a:buNone/>
              <a:defRPr sz="2133" kern="1200">
                <a:solidFill>
                  <a:srgbClr val="5E6A71"/>
                </a:solidFill>
                <a:latin typeface="Arial" panose="020B0604020202020204" pitchFamily="34" charset="0"/>
                <a:ea typeface="+mn-ea"/>
                <a:cs typeface="Arial" panose="020B0604020202020204" pitchFamily="34" charset="0"/>
              </a:defRPr>
            </a:lvl4pPr>
            <a:lvl5pPr marL="2438339" indent="0" algn="l" defTabSz="914400" rtl="0" eaLnBrk="1" latinLnBrk="0" hangingPunct="1">
              <a:lnSpc>
                <a:spcPct val="90000"/>
              </a:lnSpc>
              <a:spcBef>
                <a:spcPts val="500"/>
              </a:spcBef>
              <a:buFont typeface="Arial" panose="020B0604020202020204" pitchFamily="34" charset="0"/>
              <a:buNone/>
              <a:defRPr sz="2133" kern="1200">
                <a:solidFill>
                  <a:srgbClr val="5E6A7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Calibri" panose="020F0502020204030204" pitchFamily="34" charset="0"/>
              </a:rPr>
              <a:t>Training, Outreach, Partnerships</a:t>
            </a:r>
            <a:endParaRPr kumimoji="0" lang="en-US" sz="1400" b="1" i="0" u="none" strike="noStrike" kern="1200" cap="none" spc="0" normalizeH="0" baseline="0" noProof="0">
              <a:ln>
                <a:noFill/>
              </a:ln>
              <a:solidFill>
                <a:srgbClr val="000000"/>
              </a:solidFill>
              <a:effectLst/>
              <a:uLnTx/>
              <a:uFillTx/>
              <a:latin typeface="Arial" panose="020B0604020202020204"/>
              <a:ea typeface="+mn-ea"/>
              <a:cs typeface="Arial" panose="020B0604020202020204" pitchFamily="34" charset="0"/>
            </a:endParaRPr>
          </a:p>
        </p:txBody>
      </p:sp>
      <p:grpSp>
        <p:nvGrpSpPr>
          <p:cNvPr id="6" name="Group 5">
            <a:extLst>
              <a:ext uri="{FF2B5EF4-FFF2-40B4-BE49-F238E27FC236}">
                <a16:creationId xmlns:a16="http://schemas.microsoft.com/office/drawing/2014/main" id="{F81F6C37-CD9E-D26D-486B-F66917F36FBF}"/>
              </a:ext>
            </a:extLst>
          </p:cNvPr>
          <p:cNvGrpSpPr/>
          <p:nvPr/>
        </p:nvGrpSpPr>
        <p:grpSpPr>
          <a:xfrm>
            <a:off x="5838846" y="4174490"/>
            <a:ext cx="914400" cy="914400"/>
            <a:chOff x="7174895" y="2223665"/>
            <a:chExt cx="1371600" cy="1371600"/>
          </a:xfrm>
        </p:grpSpPr>
        <p:sp>
          <p:nvSpPr>
            <p:cNvPr id="44" name="Picture Placeholder 17">
              <a:extLst>
                <a:ext uri="{FF2B5EF4-FFF2-40B4-BE49-F238E27FC236}">
                  <a16:creationId xmlns:a16="http://schemas.microsoft.com/office/drawing/2014/main" id="{64179BB8-E91D-9AC9-3600-4075F1BDCDAA}"/>
                </a:ext>
              </a:extLst>
            </p:cNvPr>
            <p:cNvSpPr txBox="1">
              <a:spLocks/>
            </p:cNvSpPr>
            <p:nvPr/>
          </p:nvSpPr>
          <p:spPr>
            <a:xfrm>
              <a:off x="7174895" y="2223665"/>
              <a:ext cx="1371600" cy="1371600"/>
            </a:xfrm>
            <a:prstGeom prst="ellipse">
              <a:avLst/>
            </a:prstGeom>
            <a:solidFill>
              <a:schemeClr val="bg1"/>
            </a:solidFill>
            <a:ln w="38100">
              <a:solidFill>
                <a:srgbClr val="04BAED"/>
              </a:solid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pic>
          <p:nvPicPr>
            <p:cNvPr id="45" name="Graphic 37" descr="Money">
              <a:extLst>
                <a:ext uri="{FF2B5EF4-FFF2-40B4-BE49-F238E27FC236}">
                  <a16:creationId xmlns:a16="http://schemas.microsoft.com/office/drawing/2014/main" id="{F8FE6D6E-9746-A0BB-6BF6-E170EF36EA72}"/>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7311376" y="2253369"/>
              <a:ext cx="1164923" cy="1164923"/>
            </a:xfrm>
            <a:prstGeom prst="rect">
              <a:avLst/>
            </a:prstGeom>
          </p:spPr>
        </p:pic>
      </p:grpSp>
      <p:sp>
        <p:nvSpPr>
          <p:cNvPr id="46" name="Text Placeholder 4">
            <a:extLst>
              <a:ext uri="{FF2B5EF4-FFF2-40B4-BE49-F238E27FC236}">
                <a16:creationId xmlns:a16="http://schemas.microsoft.com/office/drawing/2014/main" id="{4EE85C1E-98AD-7AF5-83FA-1389B2593CC0}"/>
              </a:ext>
            </a:extLst>
          </p:cNvPr>
          <p:cNvSpPr txBox="1">
            <a:spLocks/>
          </p:cNvSpPr>
          <p:nvPr/>
        </p:nvSpPr>
        <p:spPr>
          <a:xfrm>
            <a:off x="6889525" y="4448754"/>
            <a:ext cx="1722127" cy="340409"/>
          </a:xfrm>
          <a:prstGeom prst="rect">
            <a:avLst/>
          </a:prstGeom>
        </p:spPr>
        <p:txBody>
          <a:bodyPr/>
          <a:lstStyle>
            <a:lvl1pPr marL="342900" indent="-342900" algn="l" defTabSz="457200" rtl="0" eaLnBrk="1" fontAlgn="base" hangingPunct="1">
              <a:spcBef>
                <a:spcPct val="20000"/>
              </a:spcBef>
              <a:spcAft>
                <a:spcPct val="0"/>
              </a:spcAft>
              <a:buFont typeface="Arial" charset="0"/>
              <a:buChar char="•"/>
              <a:defRPr sz="2600" kern="1200">
                <a:solidFill>
                  <a:srgbClr val="282B2E"/>
                </a:solidFill>
                <a:latin typeface="+mj-lt"/>
                <a:ea typeface="ヒラギノ角ゴ Pro W3" charset="0"/>
                <a:cs typeface="Arial"/>
              </a:defRPr>
            </a:lvl1pPr>
            <a:lvl2pPr marL="742950" indent="-285750" algn="l" defTabSz="457200" rtl="0" eaLnBrk="1" fontAlgn="base" hangingPunct="1">
              <a:spcBef>
                <a:spcPct val="20000"/>
              </a:spcBef>
              <a:spcAft>
                <a:spcPct val="0"/>
              </a:spcAft>
              <a:buFont typeface="Arial" charset="0"/>
              <a:buChar char="–"/>
              <a:defRPr sz="2400" kern="1200">
                <a:solidFill>
                  <a:srgbClr val="282B2E"/>
                </a:solidFill>
                <a:latin typeface="+mn-lt"/>
                <a:ea typeface="ヒラギノ角ゴ Pro W3" charset="0"/>
                <a:cs typeface="Arial"/>
              </a:defRPr>
            </a:lvl2pPr>
            <a:lvl3pPr marL="1143000" indent="-228600" algn="l" defTabSz="457200" rtl="0" eaLnBrk="1" fontAlgn="base" hangingPunct="1">
              <a:spcBef>
                <a:spcPct val="20000"/>
              </a:spcBef>
              <a:spcAft>
                <a:spcPct val="0"/>
              </a:spcAft>
              <a:buFont typeface="Arial" charset="0"/>
              <a:buChar char="•"/>
              <a:defRPr sz="2200" kern="1200">
                <a:solidFill>
                  <a:srgbClr val="282B2E"/>
                </a:solidFill>
                <a:latin typeface="+mn-lt"/>
                <a:ea typeface="ヒラギノ角ゴ Pro W3" charset="0"/>
                <a:cs typeface="Arial"/>
              </a:defRPr>
            </a:lvl3pPr>
            <a:lvl4pPr marL="1600200" indent="-228600" algn="l" defTabSz="457200" rtl="0" eaLnBrk="1" fontAlgn="base" hangingPunct="1">
              <a:spcBef>
                <a:spcPct val="20000"/>
              </a:spcBef>
              <a:spcAft>
                <a:spcPct val="0"/>
              </a:spcAft>
              <a:buFont typeface="Arial" charset="0"/>
              <a:buChar char="–"/>
              <a:defRPr sz="2000" kern="1200">
                <a:solidFill>
                  <a:srgbClr val="282B2E"/>
                </a:solidFill>
                <a:latin typeface="+mn-lt"/>
                <a:ea typeface="ヒラギノ角ゴ Pro W3" charset="0"/>
                <a:cs typeface="Arial"/>
              </a:defRPr>
            </a:lvl4pPr>
            <a:lvl5pPr marL="2057400" indent="-228600" algn="l" defTabSz="457200" rtl="0" eaLnBrk="1" fontAlgn="base" hangingPunct="1">
              <a:spcBef>
                <a:spcPct val="20000"/>
              </a:spcBef>
              <a:spcAft>
                <a:spcPct val="0"/>
              </a:spcAft>
              <a:buFont typeface="Arial" charset="0"/>
              <a:buChar char="»"/>
              <a:defRPr kern="1200">
                <a:solidFill>
                  <a:srgbClr val="282B2E"/>
                </a:solidFill>
                <a:latin typeface="+mn-lt"/>
                <a:ea typeface="ヒラギノ角ゴ Pro W3" charset="0"/>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base" latinLnBrk="0" hangingPunct="1">
              <a:lnSpc>
                <a:spcPct val="100000"/>
              </a:lnSpc>
              <a:spcBef>
                <a:spcPct val="20000"/>
              </a:spcBef>
              <a:spcAft>
                <a:spcPct val="0"/>
              </a:spcAft>
              <a:buClrTx/>
              <a:buSzTx/>
              <a:buFont typeface="Arial" charset="0"/>
              <a:buNone/>
              <a:tabLst/>
              <a:defRPr/>
            </a:pPr>
            <a:r>
              <a:rPr kumimoji="0" lang="en-US" sz="1400" b="0" i="0" u="none" strike="noStrike" kern="1200" cap="none" spc="0" normalizeH="0" baseline="0" noProof="0">
                <a:ln>
                  <a:noFill/>
                </a:ln>
                <a:solidFill>
                  <a:srgbClr val="000000"/>
                </a:solidFill>
                <a:effectLst/>
                <a:uLnTx/>
                <a:uFillTx/>
                <a:latin typeface="Arial" panose="020B0604020202020204"/>
                <a:cs typeface="Calibri" panose="020F0502020204030204" pitchFamily="34" charset="0"/>
              </a:rPr>
              <a:t>Financial Assistance</a:t>
            </a:r>
          </a:p>
          <a:p>
            <a:pPr marL="342900" marR="0" lvl="0" indent="-342900" algn="ctr" defTabSz="457200" rtl="0" eaLnBrk="1" fontAlgn="base" latinLnBrk="0" hangingPunct="1">
              <a:lnSpc>
                <a:spcPct val="100000"/>
              </a:lnSpc>
              <a:spcBef>
                <a:spcPct val="20000"/>
              </a:spcBef>
              <a:spcAft>
                <a:spcPct val="0"/>
              </a:spcAft>
              <a:buClrTx/>
              <a:buSzTx/>
              <a:buFont typeface="Arial" charset="0"/>
              <a:buChar char="•"/>
              <a:tabLst/>
              <a:defRPr/>
            </a:pPr>
            <a:endParaRPr kumimoji="0" lang="en-US" sz="2599" b="0" i="0" u="none" strike="noStrike" kern="1200" cap="none" spc="0" normalizeH="0" baseline="0" noProof="0">
              <a:ln>
                <a:noFill/>
              </a:ln>
              <a:solidFill>
                <a:srgbClr val="000000"/>
              </a:solidFill>
              <a:effectLst/>
              <a:uLnTx/>
              <a:uFillTx/>
              <a:latin typeface="Arial" panose="020B0604020202020204"/>
              <a:cs typeface="Arial"/>
            </a:endParaRPr>
          </a:p>
        </p:txBody>
      </p:sp>
      <p:sp>
        <p:nvSpPr>
          <p:cNvPr id="48" name="Text Placeholder 3">
            <a:extLst>
              <a:ext uri="{FF2B5EF4-FFF2-40B4-BE49-F238E27FC236}">
                <a16:creationId xmlns:a16="http://schemas.microsoft.com/office/drawing/2014/main" id="{C26081FA-8025-5A1C-8E9F-3C9747EE2DBC}"/>
              </a:ext>
            </a:extLst>
          </p:cNvPr>
          <p:cNvSpPr txBox="1">
            <a:spLocks/>
          </p:cNvSpPr>
          <p:nvPr/>
        </p:nvSpPr>
        <p:spPr>
          <a:xfrm>
            <a:off x="712024" y="4600057"/>
            <a:ext cx="2736511" cy="449839"/>
          </a:xfrm>
          <a:prstGeom prst="rect">
            <a:avLst/>
          </a:prstGeom>
        </p:spPr>
        <p:txBody>
          <a:bodyPr/>
          <a:lstStyle>
            <a:lvl1pPr marL="342900" indent="-342900" algn="l" defTabSz="457200" rtl="0" eaLnBrk="1" fontAlgn="base" hangingPunct="1">
              <a:spcBef>
                <a:spcPct val="20000"/>
              </a:spcBef>
              <a:spcAft>
                <a:spcPct val="0"/>
              </a:spcAft>
              <a:buFont typeface="Arial" charset="0"/>
              <a:buChar char="•"/>
              <a:defRPr sz="2600" kern="1200">
                <a:solidFill>
                  <a:srgbClr val="282B2E"/>
                </a:solidFill>
                <a:latin typeface="+mj-lt"/>
                <a:ea typeface="ヒラギノ角ゴ Pro W3" charset="0"/>
                <a:cs typeface="Arial"/>
              </a:defRPr>
            </a:lvl1pPr>
            <a:lvl2pPr marL="742950" indent="-285750" algn="l" defTabSz="457200" rtl="0" eaLnBrk="1" fontAlgn="base" hangingPunct="1">
              <a:spcBef>
                <a:spcPct val="20000"/>
              </a:spcBef>
              <a:spcAft>
                <a:spcPct val="0"/>
              </a:spcAft>
              <a:buFont typeface="Arial" charset="0"/>
              <a:buChar char="–"/>
              <a:defRPr sz="2400" kern="1200">
                <a:solidFill>
                  <a:srgbClr val="282B2E"/>
                </a:solidFill>
                <a:latin typeface="+mn-lt"/>
                <a:ea typeface="ヒラギノ角ゴ Pro W3" charset="0"/>
                <a:cs typeface="Arial"/>
              </a:defRPr>
            </a:lvl2pPr>
            <a:lvl3pPr marL="1143000" indent="-228600" algn="l" defTabSz="457200" rtl="0" eaLnBrk="1" fontAlgn="base" hangingPunct="1">
              <a:spcBef>
                <a:spcPct val="20000"/>
              </a:spcBef>
              <a:spcAft>
                <a:spcPct val="0"/>
              </a:spcAft>
              <a:buFont typeface="Arial" charset="0"/>
              <a:buChar char="•"/>
              <a:defRPr sz="2200" kern="1200">
                <a:solidFill>
                  <a:srgbClr val="282B2E"/>
                </a:solidFill>
                <a:latin typeface="+mn-lt"/>
                <a:ea typeface="ヒラギノ角ゴ Pro W3" charset="0"/>
                <a:cs typeface="Arial"/>
              </a:defRPr>
            </a:lvl3pPr>
            <a:lvl4pPr marL="1600200" indent="-228600" algn="l" defTabSz="457200" rtl="0" eaLnBrk="1" fontAlgn="base" hangingPunct="1">
              <a:spcBef>
                <a:spcPct val="20000"/>
              </a:spcBef>
              <a:spcAft>
                <a:spcPct val="0"/>
              </a:spcAft>
              <a:buFont typeface="Arial" charset="0"/>
              <a:buChar char="–"/>
              <a:defRPr sz="2000" kern="1200">
                <a:solidFill>
                  <a:srgbClr val="282B2E"/>
                </a:solidFill>
                <a:latin typeface="+mn-lt"/>
                <a:ea typeface="ヒラギノ角ゴ Pro W3" charset="0"/>
                <a:cs typeface="Arial"/>
              </a:defRPr>
            </a:lvl4pPr>
            <a:lvl5pPr marL="2057400" indent="-228600" algn="l" defTabSz="457200" rtl="0" eaLnBrk="1" fontAlgn="base" hangingPunct="1">
              <a:spcBef>
                <a:spcPct val="20000"/>
              </a:spcBef>
              <a:spcAft>
                <a:spcPct val="0"/>
              </a:spcAft>
              <a:buFont typeface="Arial" charset="0"/>
              <a:buChar char="»"/>
              <a:defRPr kern="1200">
                <a:solidFill>
                  <a:srgbClr val="282B2E"/>
                </a:solidFill>
                <a:latin typeface="+mn-lt"/>
                <a:ea typeface="ヒラギノ角ゴ Pro W3" charset="0"/>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base" latinLnBrk="0" hangingPunct="1">
              <a:lnSpc>
                <a:spcPct val="100000"/>
              </a:lnSpc>
              <a:spcBef>
                <a:spcPct val="20000"/>
              </a:spcBef>
              <a:spcAft>
                <a:spcPct val="0"/>
              </a:spcAft>
              <a:buClrTx/>
              <a:buSzTx/>
              <a:buFont typeface="Arial" charset="0"/>
              <a:buNone/>
              <a:tabLst/>
              <a:defRPr/>
            </a:pPr>
            <a:r>
              <a:rPr kumimoji="0" lang="en-US" sz="1400" b="0" i="0" u="none" strike="noStrike" kern="1200" cap="none" spc="0" normalizeH="0" baseline="0" noProof="0">
                <a:ln>
                  <a:noFill/>
                </a:ln>
                <a:solidFill>
                  <a:srgbClr val="282B2E"/>
                </a:solidFill>
                <a:effectLst/>
                <a:uLnTx/>
                <a:uFillTx/>
                <a:latin typeface="Arial" panose="020B0604020202020204"/>
                <a:cs typeface="Calibri" panose="020F0502020204030204" pitchFamily="34" charset="0"/>
              </a:rPr>
              <a:t>Regulatory Activities / State and Alt Fuel Provider Fleets </a:t>
            </a:r>
          </a:p>
        </p:txBody>
      </p:sp>
      <p:grpSp>
        <p:nvGrpSpPr>
          <p:cNvPr id="53" name="Group 52">
            <a:extLst>
              <a:ext uri="{FF2B5EF4-FFF2-40B4-BE49-F238E27FC236}">
                <a16:creationId xmlns:a16="http://schemas.microsoft.com/office/drawing/2014/main" id="{C5BA8595-5BDA-5DB6-77BD-1A1190BEDF12}"/>
              </a:ext>
            </a:extLst>
          </p:cNvPr>
          <p:cNvGrpSpPr/>
          <p:nvPr/>
        </p:nvGrpSpPr>
        <p:grpSpPr>
          <a:xfrm>
            <a:off x="1695042" y="3737093"/>
            <a:ext cx="914400" cy="914400"/>
            <a:chOff x="3368399" y="5012515"/>
            <a:chExt cx="1097280" cy="1097280"/>
          </a:xfrm>
        </p:grpSpPr>
        <p:sp>
          <p:nvSpPr>
            <p:cNvPr id="47" name="Picture Placeholder 17">
              <a:extLst>
                <a:ext uri="{FF2B5EF4-FFF2-40B4-BE49-F238E27FC236}">
                  <a16:creationId xmlns:a16="http://schemas.microsoft.com/office/drawing/2014/main" id="{2DE0BB12-6D6C-6591-02B0-0A7FFF096D8E}"/>
                </a:ext>
              </a:extLst>
            </p:cNvPr>
            <p:cNvSpPr txBox="1">
              <a:spLocks/>
            </p:cNvSpPr>
            <p:nvPr/>
          </p:nvSpPr>
          <p:spPr>
            <a:xfrm>
              <a:off x="3368399" y="5012515"/>
              <a:ext cx="1097280" cy="1097280"/>
            </a:xfrm>
            <a:prstGeom prst="ellipse">
              <a:avLst/>
            </a:prstGeom>
            <a:ln/>
          </p:spPr>
          <p:style>
            <a:lnRef idx="2">
              <a:schemeClr val="accent5"/>
            </a:lnRef>
            <a:fillRef idx="1">
              <a:schemeClr val="lt1"/>
            </a:fillRef>
            <a:effectRef idx="0">
              <a:schemeClr val="accent5"/>
            </a:effectRef>
            <a:fontRef idx="minor">
              <a:schemeClr val="dk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999" b="0" i="0" u="none" strike="noStrike" kern="1200" cap="none" spc="0" normalizeH="0" baseline="0" noProof="0">
                <a:ln>
                  <a:noFill/>
                </a:ln>
                <a:solidFill>
                  <a:srgbClr val="282B2E"/>
                </a:solidFill>
                <a:effectLst/>
                <a:uLnTx/>
                <a:uFillTx/>
                <a:latin typeface="Arial" panose="020B0604020202020204"/>
                <a:ea typeface="+mn-ea"/>
                <a:cs typeface="Arial"/>
              </a:endParaRPr>
            </a:p>
          </p:txBody>
        </p:sp>
        <p:pic>
          <p:nvPicPr>
            <p:cNvPr id="49" name="Picture 48" descr="A close up of a logo&#10;&#10;Description automatically generated">
              <a:extLst>
                <a:ext uri="{FF2B5EF4-FFF2-40B4-BE49-F238E27FC236}">
                  <a16:creationId xmlns:a16="http://schemas.microsoft.com/office/drawing/2014/main" id="{38CC82B2-16D5-ADDC-B9A2-A7D615E8F9C8}"/>
                </a:ext>
              </a:extLst>
            </p:cNvPr>
            <p:cNvPicPr>
              <a:picLocks noChangeAspect="1"/>
            </p:cNvPicPr>
            <p:nvPr/>
          </p:nvPicPr>
          <p:blipFill rotWithShape="1">
            <a:blip r:embed="rId11" cstate="screen">
              <a:extLst>
                <a:ext uri="{28A0092B-C50C-407E-A947-70E740481C1C}">
                  <a14:useLocalDpi xmlns:a14="http://schemas.microsoft.com/office/drawing/2010/main"/>
                </a:ext>
                <a:ext uri="{837473B0-CC2E-450A-ABE3-18F120FF3D39}">
                  <a1611:picAttrSrcUrl xmlns:a1611="http://schemas.microsoft.com/office/drawing/2016/11/main" r:id="rId12"/>
                </a:ext>
              </a:extLst>
            </a:blip>
            <a:srcRect/>
            <a:stretch/>
          </p:blipFill>
          <p:spPr>
            <a:xfrm>
              <a:off x="3511682" y="5216228"/>
              <a:ext cx="767749" cy="731520"/>
            </a:xfrm>
            <a:prstGeom prst="ellipse">
              <a:avLst/>
            </a:prstGeom>
          </p:spPr>
        </p:pic>
      </p:grpSp>
      <p:sp>
        <p:nvSpPr>
          <p:cNvPr id="51" name="Text Placeholder 3">
            <a:extLst>
              <a:ext uri="{FF2B5EF4-FFF2-40B4-BE49-F238E27FC236}">
                <a16:creationId xmlns:a16="http://schemas.microsoft.com/office/drawing/2014/main" id="{8F8D0267-DDF5-66CC-B94C-E35FC33523BF}"/>
              </a:ext>
            </a:extLst>
          </p:cNvPr>
          <p:cNvSpPr txBox="1">
            <a:spLocks/>
          </p:cNvSpPr>
          <p:nvPr/>
        </p:nvSpPr>
        <p:spPr>
          <a:xfrm>
            <a:off x="3392075" y="4611257"/>
            <a:ext cx="2310492" cy="449838"/>
          </a:xfrm>
          <a:prstGeom prst="rect">
            <a:avLst/>
          </a:prstGeom>
        </p:spPr>
        <p:txBody>
          <a:bodyPr/>
          <a:lstStyle>
            <a:lvl1pPr marL="342900" indent="-342900" algn="l" defTabSz="457200" rtl="0" eaLnBrk="1" fontAlgn="base" hangingPunct="1">
              <a:spcBef>
                <a:spcPct val="20000"/>
              </a:spcBef>
              <a:spcAft>
                <a:spcPct val="0"/>
              </a:spcAft>
              <a:buFont typeface="Arial" charset="0"/>
              <a:buChar char="•"/>
              <a:defRPr sz="2600" kern="1200">
                <a:solidFill>
                  <a:srgbClr val="282B2E"/>
                </a:solidFill>
                <a:latin typeface="+mj-lt"/>
                <a:ea typeface="ヒラギノ角ゴ Pro W3" charset="0"/>
                <a:cs typeface="Arial"/>
              </a:defRPr>
            </a:lvl1pPr>
            <a:lvl2pPr marL="742950" indent="-285750" algn="l" defTabSz="457200" rtl="0" eaLnBrk="1" fontAlgn="base" hangingPunct="1">
              <a:spcBef>
                <a:spcPct val="20000"/>
              </a:spcBef>
              <a:spcAft>
                <a:spcPct val="0"/>
              </a:spcAft>
              <a:buFont typeface="Arial" charset="0"/>
              <a:buChar char="–"/>
              <a:defRPr sz="2400" kern="1200">
                <a:solidFill>
                  <a:srgbClr val="282B2E"/>
                </a:solidFill>
                <a:latin typeface="+mn-lt"/>
                <a:ea typeface="ヒラギノ角ゴ Pro W3" charset="0"/>
                <a:cs typeface="Arial"/>
              </a:defRPr>
            </a:lvl2pPr>
            <a:lvl3pPr marL="1143000" indent="-228600" algn="l" defTabSz="457200" rtl="0" eaLnBrk="1" fontAlgn="base" hangingPunct="1">
              <a:spcBef>
                <a:spcPct val="20000"/>
              </a:spcBef>
              <a:spcAft>
                <a:spcPct val="0"/>
              </a:spcAft>
              <a:buFont typeface="Arial" charset="0"/>
              <a:buChar char="•"/>
              <a:defRPr sz="2200" kern="1200">
                <a:solidFill>
                  <a:srgbClr val="282B2E"/>
                </a:solidFill>
                <a:latin typeface="+mn-lt"/>
                <a:ea typeface="ヒラギノ角ゴ Pro W3" charset="0"/>
                <a:cs typeface="Arial"/>
              </a:defRPr>
            </a:lvl3pPr>
            <a:lvl4pPr marL="1600200" indent="-228600" algn="l" defTabSz="457200" rtl="0" eaLnBrk="1" fontAlgn="base" hangingPunct="1">
              <a:spcBef>
                <a:spcPct val="20000"/>
              </a:spcBef>
              <a:spcAft>
                <a:spcPct val="0"/>
              </a:spcAft>
              <a:buFont typeface="Arial" charset="0"/>
              <a:buChar char="–"/>
              <a:defRPr sz="2000" kern="1200">
                <a:solidFill>
                  <a:srgbClr val="282B2E"/>
                </a:solidFill>
                <a:latin typeface="+mn-lt"/>
                <a:ea typeface="ヒラギノ角ゴ Pro W3" charset="0"/>
                <a:cs typeface="Arial"/>
              </a:defRPr>
            </a:lvl4pPr>
            <a:lvl5pPr marL="2057400" indent="-228600" algn="l" defTabSz="457200" rtl="0" eaLnBrk="1" fontAlgn="base" hangingPunct="1">
              <a:spcBef>
                <a:spcPct val="20000"/>
              </a:spcBef>
              <a:spcAft>
                <a:spcPct val="0"/>
              </a:spcAft>
              <a:buFont typeface="Arial" charset="0"/>
              <a:buChar char="»"/>
              <a:defRPr kern="1200">
                <a:solidFill>
                  <a:srgbClr val="282B2E"/>
                </a:solidFill>
                <a:latin typeface="+mn-lt"/>
                <a:ea typeface="ヒラギノ角ゴ Pro W3" charset="0"/>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base" latinLnBrk="0" hangingPunct="1">
              <a:lnSpc>
                <a:spcPct val="100000"/>
              </a:lnSpc>
              <a:spcBef>
                <a:spcPct val="20000"/>
              </a:spcBef>
              <a:spcAft>
                <a:spcPct val="0"/>
              </a:spcAft>
              <a:buClrTx/>
              <a:buSzTx/>
              <a:buFont typeface="Arial" charset="0"/>
              <a:buNone/>
              <a:tabLst/>
              <a:defRPr/>
            </a:pPr>
            <a:r>
              <a:rPr kumimoji="0" lang="en-US" sz="1400" b="0" i="0" u="none" strike="noStrike" kern="1200" cap="none" spc="0" normalizeH="0" baseline="0" noProof="0">
                <a:ln>
                  <a:noFill/>
                </a:ln>
                <a:solidFill>
                  <a:srgbClr val="282B2E"/>
                </a:solidFill>
                <a:effectLst/>
                <a:uLnTx/>
                <a:uFillTx/>
                <a:latin typeface="Arial" panose="020B0604020202020204"/>
                <a:cs typeface="Calibri" panose="020F0502020204030204" pitchFamily="34" charset="0"/>
              </a:rPr>
              <a:t>Advanced Vehicle Technology Competitions </a:t>
            </a:r>
            <a:endParaRPr kumimoji="0" lang="en-US" sz="1400" b="0" i="0" u="none" strike="noStrike" kern="1200" cap="none" spc="0" normalizeH="0" baseline="0" noProof="0">
              <a:ln>
                <a:noFill/>
              </a:ln>
              <a:solidFill>
                <a:srgbClr val="000000"/>
              </a:solidFill>
              <a:effectLst/>
              <a:uLnTx/>
              <a:uFillTx/>
              <a:latin typeface="Arial" panose="020B0604020202020204"/>
              <a:cs typeface="Calibri" panose="020F0502020204030204" pitchFamily="34" charset="0"/>
            </a:endParaRPr>
          </a:p>
        </p:txBody>
      </p:sp>
      <p:grpSp>
        <p:nvGrpSpPr>
          <p:cNvPr id="54" name="Group 53">
            <a:extLst>
              <a:ext uri="{FF2B5EF4-FFF2-40B4-BE49-F238E27FC236}">
                <a16:creationId xmlns:a16="http://schemas.microsoft.com/office/drawing/2014/main" id="{A9FAB48C-C894-85F8-407F-F2EED4597210}"/>
              </a:ext>
            </a:extLst>
          </p:cNvPr>
          <p:cNvGrpSpPr/>
          <p:nvPr/>
        </p:nvGrpSpPr>
        <p:grpSpPr>
          <a:xfrm>
            <a:off x="4065656" y="3732215"/>
            <a:ext cx="914400" cy="914400"/>
            <a:chOff x="6581669" y="5150796"/>
            <a:chExt cx="1097280" cy="1097280"/>
          </a:xfrm>
        </p:grpSpPr>
        <p:sp>
          <p:nvSpPr>
            <p:cNvPr id="50" name="Picture Placeholder 17">
              <a:extLst>
                <a:ext uri="{FF2B5EF4-FFF2-40B4-BE49-F238E27FC236}">
                  <a16:creationId xmlns:a16="http://schemas.microsoft.com/office/drawing/2014/main" id="{0579AB64-8051-924D-A1F3-17C879216752}"/>
                </a:ext>
              </a:extLst>
            </p:cNvPr>
            <p:cNvSpPr txBox="1">
              <a:spLocks/>
            </p:cNvSpPr>
            <p:nvPr/>
          </p:nvSpPr>
          <p:spPr>
            <a:xfrm>
              <a:off x="6581669" y="5150796"/>
              <a:ext cx="1097280" cy="1097280"/>
            </a:xfrm>
            <a:prstGeom prst="ellipse">
              <a:avLst/>
            </a:prstGeom>
            <a:ln/>
          </p:spPr>
          <p:style>
            <a:lnRef idx="2">
              <a:schemeClr val="accent5"/>
            </a:lnRef>
            <a:fillRef idx="1">
              <a:schemeClr val="lt1"/>
            </a:fillRef>
            <a:effectRef idx="0">
              <a:schemeClr val="accent5"/>
            </a:effectRef>
            <a:fontRef idx="minor">
              <a:schemeClr val="dk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52" name="Rounded Rectangle 5" descr="EcoCAR Mobility Challenge Team Photo representing Advanced Vehicle Technology Competitions">
              <a:extLst>
                <a:ext uri="{FF2B5EF4-FFF2-40B4-BE49-F238E27FC236}">
                  <a16:creationId xmlns:a16="http://schemas.microsoft.com/office/drawing/2014/main" id="{C48AEF26-D742-50E6-6724-33652F54EFFE}"/>
                </a:ext>
              </a:extLst>
            </p:cNvPr>
            <p:cNvSpPr>
              <a:spLocks noChangeAspect="1"/>
            </p:cNvSpPr>
            <p:nvPr/>
          </p:nvSpPr>
          <p:spPr>
            <a:xfrm>
              <a:off x="6751950" y="5447208"/>
              <a:ext cx="756718" cy="548640"/>
            </a:xfrm>
            <a:prstGeom prst="roundRect">
              <a:avLst/>
            </a:prstGeom>
            <a:blipFill rotWithShape="1">
              <a:blip r:embed="rId13" cstate="screen">
                <a:extLst>
                  <a:ext uri="{28A0092B-C50C-407E-A947-70E740481C1C}">
                    <a14:useLocalDpi xmlns:a14="http://schemas.microsoft.com/office/drawing/2010/main"/>
                  </a:ext>
                </a:extLst>
              </a:blip>
              <a:stretch>
                <a:fillRect/>
              </a:stretch>
            </a:blipFill>
            <a:effectLst>
              <a:outerShdw blurRad="50800" dist="38100" dir="2700000" algn="tl" rotWithShape="0">
                <a:prstClr val="black">
                  <a:alpha val="40000"/>
                </a:prstClr>
              </a:outerShdw>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grpSp>
    </p:spTree>
    <p:extLst>
      <p:ext uri="{BB962C8B-B14F-4D97-AF65-F5344CB8AC3E}">
        <p14:creationId xmlns:p14="http://schemas.microsoft.com/office/powerpoint/2010/main" val="17087481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D51B6-BD12-D98B-5DBF-B232BA53E77A}"/>
              </a:ext>
            </a:extLst>
          </p:cNvPr>
          <p:cNvSpPr>
            <a:spLocks noGrp="1"/>
          </p:cNvSpPr>
          <p:nvPr>
            <p:ph type="title"/>
          </p:nvPr>
        </p:nvSpPr>
        <p:spPr/>
        <p:txBody>
          <a:bodyPr/>
          <a:lstStyle/>
          <a:p>
            <a:r>
              <a:rPr lang="en-US"/>
              <a:t>FOA projects represent great sources of lessons learned and ideas to replicate</a:t>
            </a:r>
          </a:p>
        </p:txBody>
      </p:sp>
      <p:sp>
        <p:nvSpPr>
          <p:cNvPr id="3" name="Text Placeholder 2">
            <a:extLst>
              <a:ext uri="{FF2B5EF4-FFF2-40B4-BE49-F238E27FC236}">
                <a16:creationId xmlns:a16="http://schemas.microsoft.com/office/drawing/2014/main" id="{313E1F53-D19C-3C5F-206E-2AA5465477F0}"/>
              </a:ext>
            </a:extLst>
          </p:cNvPr>
          <p:cNvSpPr>
            <a:spLocks noGrp="1"/>
          </p:cNvSpPr>
          <p:nvPr>
            <p:ph type="body" sz="quarter" idx="11"/>
          </p:nvPr>
        </p:nvSpPr>
        <p:spPr>
          <a:xfrm>
            <a:off x="246405" y="1523349"/>
            <a:ext cx="7765366" cy="3243914"/>
          </a:xfrm>
        </p:spPr>
        <p:txBody>
          <a:bodyPr/>
          <a:lstStyle/>
          <a:p>
            <a:pPr marL="0" indent="0">
              <a:buNone/>
            </a:pPr>
            <a:r>
              <a:rPr lang="en-US" sz="1600" b="1"/>
              <a:t>CC&amp;C Projects and Funding: </a:t>
            </a:r>
            <a:r>
              <a:rPr lang="en-US" sz="1600">
                <a:hlinkClick r:id="rId2"/>
              </a:rPr>
              <a:t>cleancities.energy.gov/funding/</a:t>
            </a:r>
            <a:r>
              <a:rPr lang="en-US" sz="1600"/>
              <a:t> </a:t>
            </a:r>
          </a:p>
          <a:p>
            <a:pPr lvl="1"/>
            <a:r>
              <a:rPr lang="en-US" sz="1600"/>
              <a:t>Description of projects, partners, states influenced, resources</a:t>
            </a:r>
          </a:p>
          <a:p>
            <a:pPr lvl="1"/>
            <a:r>
              <a:rPr lang="en-US" sz="1600"/>
              <a:t>Project lessons learned for Curbside EV Charging, EV Car Share, EV Charging for Multifamily Housing, and EV Mobility Hubs</a:t>
            </a:r>
          </a:p>
          <a:p>
            <a:pPr lvl="1"/>
            <a:r>
              <a:rPr lang="en-US" sz="1600"/>
              <a:t>Project lessons learned for rural communities coming soon.</a:t>
            </a:r>
          </a:p>
          <a:p>
            <a:pPr marL="0" indent="0">
              <a:buNone/>
            </a:pPr>
            <a:r>
              <a:rPr lang="en-US" sz="1600" b="1"/>
              <a:t>Annual Merit Review </a:t>
            </a:r>
            <a:r>
              <a:rPr lang="en-US" sz="1600">
                <a:hlinkClick r:id="rId3"/>
              </a:rPr>
              <a:t>energy.gov/</a:t>
            </a:r>
            <a:r>
              <a:rPr lang="en-US" sz="1600" err="1">
                <a:hlinkClick r:id="rId3"/>
              </a:rPr>
              <a:t>eere</a:t>
            </a:r>
            <a:r>
              <a:rPr lang="en-US" sz="1600">
                <a:hlinkClick r:id="rId3"/>
              </a:rPr>
              <a:t>/vehicles/annual-merit-review-presentations</a:t>
            </a:r>
            <a:r>
              <a:rPr lang="en-US" sz="1600"/>
              <a:t> </a:t>
            </a:r>
          </a:p>
          <a:p>
            <a:pPr lvl="1"/>
            <a:r>
              <a:rPr lang="en-US" sz="1600"/>
              <a:t>Presentations from posted online</a:t>
            </a:r>
          </a:p>
          <a:p>
            <a:pPr lvl="1"/>
            <a:r>
              <a:rPr lang="en-US" sz="1600"/>
              <a:t>Typically in DC in June each year</a:t>
            </a:r>
          </a:p>
          <a:p>
            <a:pPr marL="0" indent="0">
              <a:buNone/>
            </a:pPr>
            <a:r>
              <a:rPr lang="en-US" sz="1600" b="1"/>
              <a:t>Annual Progress Reports</a:t>
            </a:r>
            <a:r>
              <a:rPr lang="en-US" sz="1600"/>
              <a:t>: </a:t>
            </a:r>
            <a:r>
              <a:rPr lang="en-US" sz="1600">
                <a:hlinkClick r:id="rId4"/>
              </a:rPr>
              <a:t>energy.gov/</a:t>
            </a:r>
            <a:r>
              <a:rPr lang="en-US" sz="1600" err="1">
                <a:hlinkClick r:id="rId4"/>
              </a:rPr>
              <a:t>eere</a:t>
            </a:r>
            <a:r>
              <a:rPr lang="en-US" sz="1600">
                <a:hlinkClick r:id="rId4"/>
              </a:rPr>
              <a:t>/vehicles/annual-progress-reports</a:t>
            </a:r>
            <a:r>
              <a:rPr lang="en-US" sz="1600"/>
              <a:t> </a:t>
            </a:r>
          </a:p>
          <a:p>
            <a:pPr lvl="1"/>
            <a:r>
              <a:rPr lang="en-US" sz="1600"/>
              <a:t>Describe project accomplishments each year</a:t>
            </a:r>
          </a:p>
          <a:p>
            <a:endParaRPr lang="en-US"/>
          </a:p>
        </p:txBody>
      </p:sp>
      <p:sp>
        <p:nvSpPr>
          <p:cNvPr id="4" name="Footer Placeholder 3">
            <a:extLst>
              <a:ext uri="{FF2B5EF4-FFF2-40B4-BE49-F238E27FC236}">
                <a16:creationId xmlns:a16="http://schemas.microsoft.com/office/drawing/2014/main" id="{292ADD06-1D5F-5977-3195-0AAAE49BF96D}"/>
              </a:ext>
            </a:extLst>
          </p:cNvPr>
          <p:cNvSpPr>
            <a:spLocks noGrp="1"/>
          </p:cNvSpPr>
          <p:nvPr>
            <p:ph type="ftr" sz="quarter" idx="3"/>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rPr>
              <a:t>Clean Cities and Communities</a:t>
            </a:r>
          </a:p>
        </p:txBody>
      </p:sp>
      <p:sp>
        <p:nvSpPr>
          <p:cNvPr id="5" name="Slide Number Placeholder 4">
            <a:extLst>
              <a:ext uri="{FF2B5EF4-FFF2-40B4-BE49-F238E27FC236}">
                <a16:creationId xmlns:a16="http://schemas.microsoft.com/office/drawing/2014/main" id="{1FE8507E-8C55-02D1-7901-6E3D92A81B4D}"/>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6788DA-6548-4EA8-8400-CD3CA88023E3}" type="slidenum">
              <a:rPr kumimoji="0" lang="en-US" sz="800" b="0" i="0" u="none" strike="noStrike" kern="1200" cap="none" spc="0" normalizeH="0" baseline="0" noProof="0" smtClean="0">
                <a:ln>
                  <a:noFill/>
                </a:ln>
                <a:solidFill>
                  <a:srgbClr val="C3C8C8">
                    <a:lumMod val="50000"/>
                  </a:srgbClr>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376934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D51B6-BD12-D98B-5DBF-B232BA53E77A}"/>
              </a:ext>
            </a:extLst>
          </p:cNvPr>
          <p:cNvSpPr>
            <a:spLocks noGrp="1"/>
          </p:cNvSpPr>
          <p:nvPr>
            <p:ph type="title"/>
          </p:nvPr>
        </p:nvSpPr>
        <p:spPr>
          <a:xfrm>
            <a:off x="246406" y="529177"/>
            <a:ext cx="4439920" cy="994172"/>
          </a:xfrm>
        </p:spPr>
        <p:txBody>
          <a:bodyPr/>
          <a:lstStyle/>
          <a:p>
            <a:r>
              <a:rPr lang="en-US"/>
              <a:t>VTO FOA projects highlighted during the week</a:t>
            </a:r>
          </a:p>
        </p:txBody>
      </p:sp>
      <p:sp>
        <p:nvSpPr>
          <p:cNvPr id="3" name="Text Placeholder 2">
            <a:extLst>
              <a:ext uri="{FF2B5EF4-FFF2-40B4-BE49-F238E27FC236}">
                <a16:creationId xmlns:a16="http://schemas.microsoft.com/office/drawing/2014/main" id="{313E1F53-D19C-3C5F-206E-2AA5465477F0}"/>
              </a:ext>
            </a:extLst>
          </p:cNvPr>
          <p:cNvSpPr>
            <a:spLocks noGrp="1"/>
          </p:cNvSpPr>
          <p:nvPr>
            <p:ph type="body" sz="quarter" idx="11"/>
          </p:nvPr>
        </p:nvSpPr>
        <p:spPr>
          <a:xfrm>
            <a:off x="240469" y="1786221"/>
            <a:ext cx="4325595" cy="2909382"/>
          </a:xfrm>
        </p:spPr>
        <p:txBody>
          <a:bodyPr/>
          <a:lstStyle/>
          <a:p>
            <a:pPr marL="0" marR="0" lvl="0" indent="0" fontAlgn="base">
              <a:spcBef>
                <a:spcPts val="0"/>
              </a:spcBef>
              <a:spcAft>
                <a:spcPts val="0"/>
              </a:spcAft>
              <a:buNone/>
            </a:pPr>
            <a:r>
              <a:rPr lang="en-US" sz="1600" b="1">
                <a:effectLst/>
                <a:latin typeface="+mn-lt"/>
                <a:ea typeface="Times New Roman" panose="02020603050405020304" pitchFamily="18" charset="0"/>
              </a:rPr>
              <a:t>Local Success Stories – Tues. @4:15pm </a:t>
            </a:r>
          </a:p>
          <a:p>
            <a:pPr fontAlgn="base">
              <a:spcBef>
                <a:spcPts val="0"/>
              </a:spcBef>
            </a:pPr>
            <a:r>
              <a:rPr lang="en-US" sz="1400">
                <a:effectLst/>
                <a:latin typeface="+mn-lt"/>
                <a:ea typeface="Yu Mincho" panose="02020400000000000000" pitchFamily="18" charset="-128"/>
                <a:cs typeface="Arial" panose="020B0604020202020204" pitchFamily="34" charset="0"/>
              </a:rPr>
              <a:t>EV Spot Network and Evie Carshare</a:t>
            </a:r>
            <a:r>
              <a:rPr lang="en-US" sz="1400">
                <a:latin typeface="+mn-lt"/>
                <a:ea typeface="Yu Mincho" panose="02020400000000000000" pitchFamily="18" charset="-128"/>
              </a:rPr>
              <a:t> </a:t>
            </a:r>
          </a:p>
          <a:p>
            <a:pPr fontAlgn="base">
              <a:spcBef>
                <a:spcPts val="0"/>
              </a:spcBef>
            </a:pPr>
            <a:r>
              <a:rPr lang="en-US" sz="1400">
                <a:effectLst/>
                <a:latin typeface="+mn-lt"/>
                <a:ea typeface="Times New Roman" panose="02020603050405020304" pitchFamily="18" charset="0"/>
                <a:cs typeface="Arial" panose="020B0604020202020204" pitchFamily="34" charset="0"/>
              </a:rPr>
              <a:t>Electric Nation  - Upper Midwest Inter-Tribal EV Charging Community Network</a:t>
            </a:r>
          </a:p>
          <a:p>
            <a:pPr fontAlgn="base">
              <a:spcBef>
                <a:spcPts val="0"/>
              </a:spcBef>
            </a:pPr>
            <a:r>
              <a:rPr lang="en-US" sz="1400">
                <a:effectLst/>
                <a:latin typeface="+mn-lt"/>
                <a:ea typeface="Times New Roman" panose="02020603050405020304" pitchFamily="18" charset="0"/>
                <a:cs typeface="Arial" panose="020B0604020202020204" pitchFamily="34" charset="0"/>
              </a:rPr>
              <a:t>Cold-Weather Operation, Observation and Learning Electric Vehicles</a:t>
            </a:r>
          </a:p>
          <a:p>
            <a:pPr marL="342900" marR="0" lvl="0" indent="-342900" fontAlgn="base">
              <a:spcBef>
                <a:spcPts val="0"/>
              </a:spcBef>
              <a:spcAft>
                <a:spcPts val="0"/>
              </a:spcAft>
              <a:buFont typeface="Symbol" panose="05050102010706020507" pitchFamily="18" charset="2"/>
              <a:buChar char=""/>
            </a:pPr>
            <a:endParaRPr lang="en-US" sz="1400">
              <a:effectLst/>
              <a:latin typeface="+mn-lt"/>
              <a:ea typeface="Times New Roman" panose="02020603050405020304" pitchFamily="18" charset="0"/>
              <a:cs typeface="Calibri" panose="020F0502020204030204" pitchFamily="34" charset="0"/>
            </a:endParaRPr>
          </a:p>
          <a:p>
            <a:pPr marL="0" indent="0" fontAlgn="base">
              <a:spcBef>
                <a:spcPts val="0"/>
              </a:spcBef>
              <a:buNone/>
            </a:pPr>
            <a:r>
              <a:rPr lang="en-US" sz="1600" b="1">
                <a:effectLst/>
                <a:latin typeface="+mn-lt"/>
                <a:ea typeface="Times New Roman" panose="02020603050405020304" pitchFamily="18" charset="0"/>
                <a:cs typeface="Calibri" panose="020F0502020204030204" pitchFamily="34" charset="0"/>
              </a:rPr>
              <a:t>Community EV Transition Projects – Wed. @8:40am </a:t>
            </a:r>
          </a:p>
          <a:p>
            <a:pPr fontAlgn="base">
              <a:spcBef>
                <a:spcPts val="0"/>
              </a:spcBef>
            </a:pPr>
            <a:r>
              <a:rPr lang="en-US" sz="1400">
                <a:effectLst/>
                <a:latin typeface="+mn-lt"/>
                <a:ea typeface="Times New Roman" panose="02020603050405020304" pitchFamily="18" charset="0"/>
              </a:rPr>
              <a:t>Equitable Mobility Powering Opportunities for Workplace Electrification Readiness (EMPOWER)</a:t>
            </a:r>
          </a:p>
          <a:p>
            <a:pPr fontAlgn="base">
              <a:spcBef>
                <a:spcPts val="0"/>
              </a:spcBef>
            </a:pPr>
            <a:r>
              <a:rPr lang="en-US" sz="1400">
                <a:effectLst/>
                <a:latin typeface="+mn-lt"/>
                <a:ea typeface="Times New Roman" panose="02020603050405020304" pitchFamily="18" charset="0"/>
              </a:rPr>
              <a:t>Drive Electric USA  (Developing Replicable, Innovative Variants for Engagement)</a:t>
            </a:r>
          </a:p>
          <a:p>
            <a:pPr fontAlgn="base">
              <a:spcBef>
                <a:spcPts val="0"/>
              </a:spcBef>
            </a:pPr>
            <a:r>
              <a:rPr lang="en-US" sz="1400">
                <a:effectLst/>
                <a:latin typeface="+mn-lt"/>
                <a:ea typeface="Times New Roman" panose="02020603050405020304" pitchFamily="18" charset="0"/>
              </a:rPr>
              <a:t>Affordable Mobility Platform </a:t>
            </a:r>
            <a:endParaRPr lang="en-US" sz="1400">
              <a:effectLst/>
              <a:latin typeface="+mn-lt"/>
              <a:ea typeface="Times New Roman" panose="02020603050405020304" pitchFamily="18" charset="0"/>
              <a:cs typeface="Calibri" panose="020F0502020204030204" pitchFamily="34" charset="0"/>
            </a:endParaRPr>
          </a:p>
          <a:p>
            <a:pPr marL="342900" indent="-342900" fontAlgn="base">
              <a:spcBef>
                <a:spcPts val="0"/>
              </a:spcBef>
              <a:buFont typeface="Symbol" panose="05050102010706020507" pitchFamily="18" charset="2"/>
              <a:buChar char=""/>
            </a:pPr>
            <a:endParaRPr lang="en-US" sz="1800">
              <a:effectLst/>
              <a:latin typeface="Times New Roman" panose="02020603050405020304" pitchFamily="18" charset="0"/>
              <a:ea typeface="Times New Roman" panose="02020603050405020304" pitchFamily="18" charset="0"/>
            </a:endParaRPr>
          </a:p>
        </p:txBody>
      </p:sp>
      <p:sp>
        <p:nvSpPr>
          <p:cNvPr id="4" name="Footer Placeholder 3">
            <a:extLst>
              <a:ext uri="{FF2B5EF4-FFF2-40B4-BE49-F238E27FC236}">
                <a16:creationId xmlns:a16="http://schemas.microsoft.com/office/drawing/2014/main" id="{292ADD06-1D5F-5977-3195-0AAAE49BF96D}"/>
              </a:ext>
            </a:extLst>
          </p:cNvPr>
          <p:cNvSpPr>
            <a:spLocks noGrp="1"/>
          </p:cNvSpPr>
          <p:nvPr>
            <p:ph type="ftr" sz="quarter" idx="3"/>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rPr>
              <a:t>Clean Cities and Communities</a:t>
            </a:r>
          </a:p>
        </p:txBody>
      </p:sp>
      <p:sp>
        <p:nvSpPr>
          <p:cNvPr id="5" name="Slide Number Placeholder 4">
            <a:extLst>
              <a:ext uri="{FF2B5EF4-FFF2-40B4-BE49-F238E27FC236}">
                <a16:creationId xmlns:a16="http://schemas.microsoft.com/office/drawing/2014/main" id="{1FE8507E-8C55-02D1-7901-6E3D92A81B4D}"/>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6788DA-6548-4EA8-8400-CD3CA88023E3}" type="slidenum">
              <a:rPr kumimoji="0" lang="en-US" sz="800" b="0" i="0" u="none" strike="noStrike" kern="1200" cap="none" spc="0" normalizeH="0" baseline="0" noProof="0" smtClean="0">
                <a:ln>
                  <a:noFill/>
                </a:ln>
                <a:solidFill>
                  <a:srgbClr val="C3C8C8">
                    <a:lumMod val="50000"/>
                  </a:srgbClr>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endParaRPr>
          </a:p>
        </p:txBody>
      </p:sp>
      <p:sp>
        <p:nvSpPr>
          <p:cNvPr id="6" name="Text Placeholder 2">
            <a:extLst>
              <a:ext uri="{FF2B5EF4-FFF2-40B4-BE49-F238E27FC236}">
                <a16:creationId xmlns:a16="http://schemas.microsoft.com/office/drawing/2014/main" id="{0DAACAAD-20D7-2902-526E-E6F9B9D84932}"/>
              </a:ext>
            </a:extLst>
          </p:cNvPr>
          <p:cNvSpPr txBox="1">
            <a:spLocks/>
          </p:cNvSpPr>
          <p:nvPr/>
        </p:nvSpPr>
        <p:spPr>
          <a:xfrm>
            <a:off x="4686326" y="1704941"/>
            <a:ext cx="4325595" cy="2909382"/>
          </a:xfrm>
          <a:prstGeom prst="rect">
            <a:avLst/>
          </a:prstGeom>
        </p:spPr>
        <p:txBody>
          <a:bodyPr vert="horz" lIns="0" tIns="0" rIns="0" bIns="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base" latinLnBrk="0" hangingPunct="1">
              <a:lnSpc>
                <a:spcPct val="90000"/>
              </a:lnSpc>
              <a:spcBef>
                <a:spcPts val="0"/>
              </a:spcBef>
              <a:spcAft>
                <a:spcPts val="0"/>
              </a:spcAft>
              <a:buClrTx/>
              <a:buSzTx/>
              <a:buFont typeface="Arial" panose="020B0604020202020204" pitchFamily="34" charset="0"/>
              <a:buNone/>
              <a:tabLst/>
              <a:defRPr/>
            </a:pPr>
            <a:r>
              <a:rPr kumimoji="0" lang="en-US" sz="1600" b="1" i="0" u="none" strike="noStrike" kern="1200" cap="none" spc="0" normalizeH="0" baseline="0" noProof="0">
                <a:ln>
                  <a:noFill/>
                </a:ln>
                <a:solidFill>
                  <a:srgbClr val="000000"/>
                </a:solidFill>
                <a:effectLst/>
                <a:uLnTx/>
                <a:uFillTx/>
                <a:latin typeface="Arial" panose="020B0604020202020204"/>
                <a:ea typeface="Times New Roman" panose="02020603050405020304" pitchFamily="18" charset="0"/>
                <a:cs typeface="Calibri" panose="020F0502020204030204" pitchFamily="34" charset="0"/>
              </a:rPr>
              <a:t>Projects Benefitting Underserved Communities – Wed. @10:50am  </a:t>
            </a:r>
            <a:endParaRPr kumimoji="0" lang="en-US" sz="1600" b="1" i="0" u="none" strike="noStrike" kern="1200" cap="none" spc="0" normalizeH="0" baseline="0" noProof="0">
              <a:ln>
                <a:noFill/>
              </a:ln>
              <a:solidFill>
                <a:srgbClr val="000000"/>
              </a:solidFill>
              <a:effectLst/>
              <a:uLnTx/>
              <a:uFillTx/>
              <a:latin typeface="Arial" panose="020B0604020202020204"/>
              <a:ea typeface="Calibri" panose="020F0502020204030204" pitchFamily="34" charset="0"/>
              <a:cs typeface="Arial" panose="020B0604020202020204" pitchFamily="34" charset="0"/>
            </a:endParaRPr>
          </a:p>
          <a:p>
            <a:pPr marL="171450" marR="0" lvl="0" indent="-171450" algn="l" defTabSz="685800"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Times New Roman" panose="02020603050405020304" pitchFamily="18" charset="0"/>
                <a:cs typeface="Arial" panose="020B0604020202020204" pitchFamily="34" charset="0"/>
              </a:rPr>
              <a:t>Deploying Autonomous, On-Demand Energy-Efficient Mobility Solutions in Tulsa's Underserved Communities </a:t>
            </a:r>
          </a:p>
          <a:p>
            <a:pPr marL="171450" marR="0" lvl="0" indent="-171450" algn="l" defTabSz="685800"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Aptos" panose="020B0004020202020204" pitchFamily="34" charset="0"/>
                <a:cs typeface="Aptos" panose="020B0004020202020204" pitchFamily="34" charset="0"/>
              </a:rPr>
              <a:t>Helping America's Rural Counties Transition to Cleaner Fuels and Vehicles</a:t>
            </a:r>
          </a:p>
          <a:p>
            <a:pPr marL="171450" marR="0" lvl="0" indent="-171450" algn="l" defTabSz="685800"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Aptos" panose="020B0004020202020204" pitchFamily="34" charset="0"/>
                <a:cs typeface="Aptos" panose="020B0004020202020204" pitchFamily="34" charset="0"/>
              </a:rPr>
              <a:t>The Bronx is Breathing: Reimagining a Cleaner Hunts Point </a:t>
            </a:r>
          </a:p>
          <a:p>
            <a:pPr marL="171450" marR="0" lvl="0" indent="-171450" algn="l" defTabSz="685800"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Aptos" panose="020B0004020202020204" pitchFamily="34" charset="0"/>
                <a:cs typeface="Aptos" panose="020B0004020202020204" pitchFamily="34" charset="0"/>
              </a:rPr>
              <a:t>Supporting Transportation Electrification - Leadership, Learning, Assistance, and Resources (STELLAR) </a:t>
            </a:r>
            <a:endParaRPr kumimoji="0" lang="en-US" sz="1400" b="0" i="0" u="none" strike="noStrike" kern="1200" cap="none" spc="0" normalizeH="0" baseline="0" noProof="0">
              <a:ln>
                <a:noFill/>
              </a:ln>
              <a:solidFill>
                <a:srgbClr val="000000"/>
              </a:solidFill>
              <a:effectLst/>
              <a:uLnTx/>
              <a:uFillTx/>
              <a:latin typeface="Arial" panose="020B0604020202020204"/>
              <a:ea typeface="Times New Roman" panose="02020603050405020304" pitchFamily="18" charset="0"/>
              <a:cs typeface="Times New Roman" panose="02020603050405020304" pitchFamily="18" charset="0"/>
            </a:endParaRPr>
          </a:p>
          <a:p>
            <a:pPr marL="0" marR="0" lvl="0" indent="0" algn="l" defTabSz="685800" rtl="0" eaLnBrk="1" fontAlgn="base" latinLnBrk="0" hangingPunct="1">
              <a:lnSpc>
                <a:spcPct val="90000"/>
              </a:lnSpc>
              <a:spcBef>
                <a:spcPts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33546864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D51B6-BD12-D98B-5DBF-B232BA53E77A}"/>
              </a:ext>
            </a:extLst>
          </p:cNvPr>
          <p:cNvSpPr>
            <a:spLocks noGrp="1"/>
          </p:cNvSpPr>
          <p:nvPr>
            <p:ph type="title"/>
          </p:nvPr>
        </p:nvSpPr>
        <p:spPr/>
        <p:txBody>
          <a:bodyPr/>
          <a:lstStyle/>
          <a:p>
            <a:r>
              <a:rPr lang="en-US"/>
              <a:t>Example VTO FOA projects resources coalitions can utilize</a:t>
            </a:r>
          </a:p>
        </p:txBody>
      </p:sp>
      <p:sp>
        <p:nvSpPr>
          <p:cNvPr id="4" name="Footer Placeholder 3">
            <a:extLst>
              <a:ext uri="{FF2B5EF4-FFF2-40B4-BE49-F238E27FC236}">
                <a16:creationId xmlns:a16="http://schemas.microsoft.com/office/drawing/2014/main" id="{292ADD06-1D5F-5977-3195-0AAAE49BF96D}"/>
              </a:ext>
            </a:extLst>
          </p:cNvPr>
          <p:cNvSpPr>
            <a:spLocks noGrp="1"/>
          </p:cNvSpPr>
          <p:nvPr>
            <p:ph type="ftr" sz="quarter" idx="3"/>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rPr>
              <a:t>Clean Cities and Communities</a:t>
            </a:r>
          </a:p>
        </p:txBody>
      </p:sp>
      <p:sp>
        <p:nvSpPr>
          <p:cNvPr id="5" name="Slide Number Placeholder 4">
            <a:extLst>
              <a:ext uri="{FF2B5EF4-FFF2-40B4-BE49-F238E27FC236}">
                <a16:creationId xmlns:a16="http://schemas.microsoft.com/office/drawing/2014/main" id="{1FE8507E-8C55-02D1-7901-6E3D92A81B4D}"/>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6788DA-6548-4EA8-8400-CD3CA88023E3}" type="slidenum">
              <a:rPr kumimoji="0" lang="en-US" sz="800" b="0" i="0" u="none" strike="noStrike" kern="1200" cap="none" spc="0" normalizeH="0" baseline="0" noProof="0" smtClean="0">
                <a:ln>
                  <a:noFill/>
                </a:ln>
                <a:solidFill>
                  <a:srgbClr val="C3C8C8">
                    <a:lumMod val="50000"/>
                  </a:srgbClr>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endParaRPr>
          </a:p>
        </p:txBody>
      </p:sp>
      <p:graphicFrame>
        <p:nvGraphicFramePr>
          <p:cNvPr id="6" name="Table 5">
            <a:extLst>
              <a:ext uri="{FF2B5EF4-FFF2-40B4-BE49-F238E27FC236}">
                <a16:creationId xmlns:a16="http://schemas.microsoft.com/office/drawing/2014/main" id="{0850FC07-6730-2783-A6F1-389657E29510}"/>
              </a:ext>
            </a:extLst>
          </p:cNvPr>
          <p:cNvGraphicFramePr>
            <a:graphicFrameLocks noGrp="1"/>
          </p:cNvGraphicFramePr>
          <p:nvPr/>
        </p:nvGraphicFramePr>
        <p:xfrm>
          <a:off x="330701" y="1541597"/>
          <a:ext cx="8482598" cy="3117892"/>
        </p:xfrm>
        <a:graphic>
          <a:graphicData uri="http://schemas.openxmlformats.org/drawingml/2006/table">
            <a:tbl>
              <a:tblPr firstRow="1" firstCol="1" bandRow="1">
                <a:tableStyleId>{5FD0F851-EC5A-4D38-B0AD-8093EC10F338}</a:tableStyleId>
              </a:tblPr>
              <a:tblGrid>
                <a:gridCol w="1772419">
                  <a:extLst>
                    <a:ext uri="{9D8B030D-6E8A-4147-A177-3AD203B41FA5}">
                      <a16:colId xmlns:a16="http://schemas.microsoft.com/office/drawing/2014/main" val="19793643"/>
                    </a:ext>
                  </a:extLst>
                </a:gridCol>
                <a:gridCol w="1572768">
                  <a:extLst>
                    <a:ext uri="{9D8B030D-6E8A-4147-A177-3AD203B41FA5}">
                      <a16:colId xmlns:a16="http://schemas.microsoft.com/office/drawing/2014/main" val="1165701514"/>
                    </a:ext>
                  </a:extLst>
                </a:gridCol>
                <a:gridCol w="5137411">
                  <a:extLst>
                    <a:ext uri="{9D8B030D-6E8A-4147-A177-3AD203B41FA5}">
                      <a16:colId xmlns:a16="http://schemas.microsoft.com/office/drawing/2014/main" val="223172343"/>
                    </a:ext>
                  </a:extLst>
                </a:gridCol>
              </a:tblGrid>
              <a:tr h="194647">
                <a:tc>
                  <a:txBody>
                    <a:bodyPr/>
                    <a:lstStyle/>
                    <a:p>
                      <a:pPr marL="0" marR="0">
                        <a:lnSpc>
                          <a:spcPct val="107000"/>
                        </a:lnSpc>
                        <a:spcBef>
                          <a:spcPts val="0"/>
                        </a:spcBef>
                        <a:spcAft>
                          <a:spcPts val="0"/>
                        </a:spcAft>
                      </a:pPr>
                      <a:r>
                        <a:rPr lang="en-US" sz="1200" kern="100">
                          <a:effectLst/>
                        </a:rPr>
                        <a:t>Project Title</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28080" marR="28080" marT="0" marB="0"/>
                </a:tc>
                <a:tc>
                  <a:txBody>
                    <a:bodyPr/>
                    <a:lstStyle/>
                    <a:p>
                      <a:pPr marL="0" marR="0">
                        <a:lnSpc>
                          <a:spcPct val="107000"/>
                        </a:lnSpc>
                        <a:spcBef>
                          <a:spcPts val="0"/>
                        </a:spcBef>
                        <a:spcAft>
                          <a:spcPts val="0"/>
                        </a:spcAft>
                      </a:pPr>
                      <a:r>
                        <a:rPr lang="en-US" sz="1200" kern="100">
                          <a:effectLst/>
                        </a:rPr>
                        <a:t>Prime Recipient</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28080" marR="28080" marT="0" marB="0"/>
                </a:tc>
                <a:tc>
                  <a:txBody>
                    <a:bodyPr/>
                    <a:lstStyle/>
                    <a:p>
                      <a:pPr marL="0" marR="0">
                        <a:lnSpc>
                          <a:spcPct val="107000"/>
                        </a:lnSpc>
                        <a:spcBef>
                          <a:spcPts val="0"/>
                        </a:spcBef>
                        <a:spcAft>
                          <a:spcPts val="0"/>
                        </a:spcAft>
                      </a:pPr>
                      <a:r>
                        <a:rPr lang="en-US" sz="1200" kern="100">
                          <a:effectLst/>
                        </a:rPr>
                        <a:t>Output</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28080" marR="28080" marT="0" marB="0"/>
                </a:tc>
                <a:extLst>
                  <a:ext uri="{0D108BD9-81ED-4DB2-BD59-A6C34878D82A}">
                    <a16:rowId xmlns:a16="http://schemas.microsoft.com/office/drawing/2014/main" val="734700229"/>
                  </a:ext>
                </a:extLst>
              </a:tr>
              <a:tr h="774405">
                <a:tc>
                  <a:txBody>
                    <a:bodyPr/>
                    <a:lstStyle/>
                    <a:p>
                      <a:pPr marL="0" marR="0">
                        <a:lnSpc>
                          <a:spcPct val="107000"/>
                        </a:lnSpc>
                        <a:spcBef>
                          <a:spcPts val="0"/>
                        </a:spcBef>
                        <a:spcAft>
                          <a:spcPts val="0"/>
                        </a:spcAft>
                      </a:pPr>
                      <a:r>
                        <a:rPr lang="en-US" sz="1200" kern="100">
                          <a:effectLst/>
                        </a:rPr>
                        <a:t>Safe Adoption of EVs through Education and Outreach</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28080" marR="28080" marT="0" marB="0" anchor="ctr"/>
                </a:tc>
                <a:tc>
                  <a:txBody>
                    <a:bodyPr/>
                    <a:lstStyle/>
                    <a:p>
                      <a:pPr marL="0" marR="0">
                        <a:lnSpc>
                          <a:spcPct val="107000"/>
                        </a:lnSpc>
                        <a:spcBef>
                          <a:spcPts val="0"/>
                        </a:spcBef>
                        <a:spcAft>
                          <a:spcPts val="0"/>
                        </a:spcAft>
                      </a:pPr>
                      <a:r>
                        <a:rPr lang="en-US" sz="1200" kern="100">
                          <a:effectLst/>
                        </a:rPr>
                        <a:t>National Fire Protection Association </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28080" marR="28080" marT="0" marB="0" anchor="ctr"/>
                </a:tc>
                <a:tc>
                  <a:txBody>
                    <a:bodyPr/>
                    <a:lstStyle/>
                    <a:p>
                      <a:pPr marL="171450" marR="0" lvl="0" indent="-171450">
                        <a:spcBef>
                          <a:spcPts val="0"/>
                        </a:spcBef>
                        <a:spcAft>
                          <a:spcPts val="0"/>
                        </a:spcAft>
                        <a:buFont typeface="Arial" panose="020B0604020202020204" pitchFamily="34" charset="0"/>
                        <a:buChar char="•"/>
                      </a:pPr>
                      <a:r>
                        <a:rPr lang="en-US" sz="1200" kern="100">
                          <a:effectLst/>
                        </a:rPr>
                        <a:t>Free online EV modules targeting various audiences </a:t>
                      </a:r>
                      <a:r>
                        <a:rPr lang="en-US" sz="1200" kern="100">
                          <a:effectLst/>
                          <a:hlinkClick r:id="rId2"/>
                        </a:rPr>
                        <a:t>https://www.readyforevs.com/</a:t>
                      </a:r>
                      <a:r>
                        <a:rPr lang="en-US" sz="1200" kern="100">
                          <a:effectLst/>
                        </a:rPr>
                        <a:t> </a:t>
                      </a:r>
                    </a:p>
                    <a:p>
                      <a:pPr marL="171450" marR="0" lvl="0" indent="-171450">
                        <a:spcBef>
                          <a:spcPts val="0"/>
                        </a:spcBef>
                        <a:spcAft>
                          <a:spcPts val="0"/>
                        </a:spcAft>
                        <a:buFont typeface="Arial" panose="020B0604020202020204" pitchFamily="34" charset="0"/>
                        <a:buChar char="•"/>
                      </a:pPr>
                      <a:r>
                        <a:rPr lang="en-US" sz="1200" kern="100">
                          <a:effectLst/>
                        </a:rPr>
                        <a:t>EV Community Preparedness Workshop toolkit – coalitions can use to host their own EV preparedness workshops</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28080" marR="28080" marT="0" marB="0" anchor="ctr"/>
                </a:tc>
                <a:extLst>
                  <a:ext uri="{0D108BD9-81ED-4DB2-BD59-A6C34878D82A}">
                    <a16:rowId xmlns:a16="http://schemas.microsoft.com/office/drawing/2014/main" val="1899879447"/>
                  </a:ext>
                </a:extLst>
              </a:tr>
              <a:tr h="665624">
                <a:tc>
                  <a:txBody>
                    <a:bodyPr/>
                    <a:lstStyle/>
                    <a:p>
                      <a:pPr marL="0" marR="0">
                        <a:lnSpc>
                          <a:spcPct val="107000"/>
                        </a:lnSpc>
                        <a:spcBef>
                          <a:spcPts val="0"/>
                        </a:spcBef>
                        <a:spcAft>
                          <a:spcPts val="0"/>
                        </a:spcAft>
                      </a:pPr>
                      <a:r>
                        <a:rPr lang="en-US" sz="1200" kern="100">
                          <a:effectLst/>
                        </a:rPr>
                        <a:t>Transportation Decarb Among Native Nations</a:t>
                      </a:r>
                      <a:endParaRPr lang="en-US" sz="1200" kern="100">
                        <a:effectLst/>
                        <a:latin typeface="+mn-lt"/>
                        <a:ea typeface="Calibri" panose="020F0502020204030204" pitchFamily="34" charset="0"/>
                        <a:cs typeface="Times New Roman" panose="02020603050405020304" pitchFamily="18" charset="0"/>
                      </a:endParaRPr>
                    </a:p>
                  </a:txBody>
                  <a:tcPr marL="28080" marR="28080" marT="0" marB="0" anchor="ctr"/>
                </a:tc>
                <a:tc>
                  <a:txBody>
                    <a:bodyPr/>
                    <a:lstStyle/>
                    <a:p>
                      <a:pPr marL="0" marR="0">
                        <a:lnSpc>
                          <a:spcPct val="107000"/>
                        </a:lnSpc>
                        <a:spcBef>
                          <a:spcPts val="0"/>
                        </a:spcBef>
                        <a:spcAft>
                          <a:spcPts val="0"/>
                        </a:spcAft>
                      </a:pPr>
                      <a:r>
                        <a:rPr lang="en-US" sz="1200" kern="100">
                          <a:effectLst/>
                          <a:latin typeface="+mn-lt"/>
                        </a:rPr>
                        <a:t>Washington State University</a:t>
                      </a:r>
                      <a:endParaRPr lang="en-US" sz="1200" kern="100">
                        <a:effectLst/>
                        <a:latin typeface="+mn-lt"/>
                        <a:ea typeface="Calibri" panose="020F0502020204030204" pitchFamily="34" charset="0"/>
                        <a:cs typeface="Times New Roman" panose="02020603050405020304" pitchFamily="18" charset="0"/>
                      </a:endParaRPr>
                    </a:p>
                  </a:txBody>
                  <a:tcPr marL="28080" marR="28080" marT="0" marB="0" anchor="ctr"/>
                </a:tc>
                <a:tc>
                  <a:txBody>
                    <a:bodyPr/>
                    <a:lstStyle/>
                    <a:p>
                      <a:pPr marL="171450" marR="0" lvl="0" indent="-171450" algn="l">
                        <a:spcBef>
                          <a:spcPts val="0"/>
                        </a:spcBef>
                        <a:spcAft>
                          <a:spcPts val="0"/>
                        </a:spcAft>
                        <a:buFont typeface="Arial" panose="020B0604020202020204" pitchFamily="34" charset="0"/>
                        <a:buChar char="•"/>
                      </a:pPr>
                      <a:r>
                        <a:rPr lang="en-US" sz="1200" kern="100">
                          <a:effectLst/>
                          <a:latin typeface="+mn-lt"/>
                          <a:ea typeface="Calibri"/>
                          <a:cs typeface="Times New Roman"/>
                        </a:rPr>
                        <a:t>Indian Country 101 online training course* – free at </a:t>
                      </a:r>
                      <a:r>
                        <a:rPr lang="en-US" sz="1200" b="0" i="0" u="none" strike="noStrike" kern="100" noProof="0">
                          <a:effectLst/>
                          <a:hlinkClick r:id="rId3"/>
                        </a:rPr>
                        <a:t>Indian Country 101 | TWG (whitenergroup.biz)</a:t>
                      </a:r>
                      <a:r>
                        <a:rPr lang="en-US" sz="1200" b="0" i="0" u="none" strike="noStrike" kern="100" noProof="0">
                          <a:effectLst/>
                        </a:rPr>
                        <a:t>  </a:t>
                      </a:r>
                      <a:endParaRPr lang="en-US" sz="1200" b="0" i="0" u="none" strike="noStrike" kern="100" noProof="0">
                        <a:effectLst/>
                        <a:hlinkClick r:id="rId3"/>
                      </a:endParaRPr>
                    </a:p>
                    <a:p>
                      <a:pPr marL="0" marR="0" lvl="0" indent="0">
                        <a:spcBef>
                          <a:spcPts val="0"/>
                        </a:spcBef>
                        <a:spcAft>
                          <a:spcPts val="0"/>
                        </a:spcAft>
                        <a:buNone/>
                      </a:pPr>
                      <a:r>
                        <a:rPr lang="en-US" sz="1050" b="0" i="1" u="none" strike="noStrike" kern="100" noProof="0">
                          <a:effectLst/>
                        </a:rPr>
                        <a:t>      *DOE funding used to spread impact of this training; DOE did not fund its</a:t>
                      </a:r>
                      <a:endParaRPr lang="en-US"/>
                    </a:p>
                    <a:p>
                      <a:pPr marL="0" marR="0" lvl="0" indent="0">
                        <a:spcBef>
                          <a:spcPts val="0"/>
                        </a:spcBef>
                        <a:spcAft>
                          <a:spcPts val="0"/>
                        </a:spcAft>
                        <a:buNone/>
                      </a:pPr>
                      <a:r>
                        <a:rPr lang="en-US" sz="1050" b="0" i="1" u="none" strike="noStrike" kern="100" noProof="0">
                          <a:effectLst/>
                        </a:rPr>
                        <a:t>       development</a:t>
                      </a:r>
                      <a:endParaRPr lang="en-US"/>
                    </a:p>
                  </a:txBody>
                  <a:tcPr marL="28080" marR="28080" marT="0" marB="0" anchor="ctr"/>
                </a:tc>
                <a:extLst>
                  <a:ext uri="{0D108BD9-81ED-4DB2-BD59-A6C34878D82A}">
                    <a16:rowId xmlns:a16="http://schemas.microsoft.com/office/drawing/2014/main" val="1635120623"/>
                  </a:ext>
                </a:extLst>
              </a:tr>
              <a:tr h="0">
                <a:tc>
                  <a:txBody>
                    <a:bodyPr/>
                    <a:lstStyle/>
                    <a:p>
                      <a:pPr marL="0" marR="0" lvl="0">
                        <a:lnSpc>
                          <a:spcPct val="107000"/>
                        </a:lnSpc>
                        <a:spcBef>
                          <a:spcPts val="0"/>
                        </a:spcBef>
                        <a:spcAft>
                          <a:spcPts val="0"/>
                        </a:spcAft>
                        <a:buNone/>
                      </a:pPr>
                      <a:r>
                        <a:rPr lang="en-US" sz="1200" kern="0">
                          <a:effectLst/>
                        </a:rPr>
                        <a:t>3 Workplace Charging Projects</a:t>
                      </a:r>
                      <a:endParaRPr lang="en-US" sz="1200" kern="100">
                        <a:effectLst/>
                        <a:latin typeface="Calibri"/>
                        <a:ea typeface="Calibri"/>
                        <a:cs typeface="Times New Roman"/>
                      </a:endParaRPr>
                    </a:p>
                  </a:txBody>
                  <a:tcPr marL="28080" marR="28080" marT="0" marB="0" anchor="ctr"/>
                </a:tc>
                <a:tc>
                  <a:txBody>
                    <a:bodyPr/>
                    <a:lstStyle/>
                    <a:p>
                      <a:pPr marL="0" marR="0">
                        <a:lnSpc>
                          <a:spcPct val="107000"/>
                        </a:lnSpc>
                        <a:spcBef>
                          <a:spcPts val="0"/>
                        </a:spcBef>
                        <a:spcAft>
                          <a:spcPts val="0"/>
                        </a:spcAft>
                      </a:pPr>
                      <a:r>
                        <a:rPr lang="en-US" sz="1200" kern="100">
                          <a:effectLst/>
                        </a:rPr>
                        <a:t>3 projects primed by Columbia Willamette CC, Forth, CALSTART</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28080" marR="28080" marT="0" marB="0" anchor="ctr"/>
                </a:tc>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rPr>
                        <a:t>EMPOWER Resource hub on workplace charging 101, approaches to WPC, charging project checklists (</a:t>
                      </a:r>
                      <a:r>
                        <a:rPr lang="en-US" sz="1200" u="sng" kern="1200">
                          <a:solidFill>
                            <a:schemeClr val="tx1"/>
                          </a:solidFill>
                          <a:effectLst/>
                          <a:hlinkClick r:id="rId4"/>
                        </a:rPr>
                        <a:t>https://www.workplacecharging.com/resources</a:t>
                      </a:r>
                      <a:r>
                        <a:rPr lang="en-US" sz="1200" kern="1200">
                          <a:solidFill>
                            <a:schemeClr val="tx1"/>
                          </a:solidFill>
                          <a:effectLst/>
                        </a:rPr>
                        <a:t>) </a:t>
                      </a:r>
                    </a:p>
                    <a:p>
                      <a:pPr marL="171450" lvl="0" indent="-171450">
                        <a:buFont typeface="Arial" panose="020B0604020202020204" pitchFamily="34" charset="0"/>
                        <a:buChar char="•"/>
                      </a:pPr>
                      <a:r>
                        <a:rPr lang="en-US" sz="1200" kern="1200">
                          <a:solidFill>
                            <a:schemeClr val="tx1"/>
                          </a:solidFill>
                          <a:effectLst/>
                        </a:rPr>
                        <a:t>CALSTART </a:t>
                      </a:r>
                      <a:r>
                        <a:rPr lang="en-US" sz="1200" kern="1200" err="1">
                          <a:solidFill>
                            <a:schemeClr val="tx1"/>
                          </a:solidFill>
                          <a:effectLst/>
                        </a:rPr>
                        <a:t>Charge@Work</a:t>
                      </a:r>
                      <a:r>
                        <a:rPr lang="en-US" sz="1200" kern="1200">
                          <a:solidFill>
                            <a:schemeClr val="tx1"/>
                          </a:solidFill>
                          <a:effectLst/>
                        </a:rPr>
                        <a:t> project builder that helps workplaces define the scope and cost of their workplace charging installations (</a:t>
                      </a:r>
                      <a:r>
                        <a:rPr lang="en-US" sz="1200" u="sng" kern="1200">
                          <a:solidFill>
                            <a:schemeClr val="tx1"/>
                          </a:solidFill>
                          <a:effectLst/>
                          <a:hlinkClick r:id="rId5"/>
                        </a:rPr>
                        <a:t>https://build.chargeatwork.org/</a:t>
                      </a:r>
                      <a:r>
                        <a:rPr lang="en-US" sz="1200" kern="1200">
                          <a:solidFill>
                            <a:schemeClr val="tx1"/>
                          </a:solidFill>
                          <a:effectLst/>
                        </a:rPr>
                        <a:t>) </a:t>
                      </a:r>
                    </a:p>
                    <a:p>
                      <a:pPr marL="171450" marR="0" lvl="0" indent="-171450">
                        <a:spcBef>
                          <a:spcPts val="0"/>
                        </a:spcBef>
                        <a:spcAft>
                          <a:spcPts val="0"/>
                        </a:spcAft>
                        <a:buFont typeface="Arial" panose="020B0604020202020204" pitchFamily="34" charset="0"/>
                        <a:buChar char="•"/>
                      </a:pPr>
                      <a:r>
                        <a:rPr lang="en-US" sz="1200" kern="100">
                          <a:effectLst/>
                        </a:rPr>
                        <a:t>EVAL website and resource toolkit for workplace charging. </a:t>
                      </a:r>
                      <a:r>
                        <a:rPr lang="en-US" sz="1200" u="sng" kern="100">
                          <a:effectLst/>
                          <a:hlinkClick r:id="rId6"/>
                        </a:rPr>
                        <a:t>https://www.evalcertification.org/</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28080" marR="28080" marT="0" marB="0" anchor="ctr"/>
                </a:tc>
                <a:extLst>
                  <a:ext uri="{0D108BD9-81ED-4DB2-BD59-A6C34878D82A}">
                    <a16:rowId xmlns:a16="http://schemas.microsoft.com/office/drawing/2014/main" val="3803406351"/>
                  </a:ext>
                </a:extLst>
              </a:tr>
            </a:tbl>
          </a:graphicData>
        </a:graphic>
      </p:graphicFrame>
    </p:spTree>
    <p:extLst>
      <p:ext uri="{BB962C8B-B14F-4D97-AF65-F5344CB8AC3E}">
        <p14:creationId xmlns:p14="http://schemas.microsoft.com/office/powerpoint/2010/main" val="36979509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D51B6-BD12-D98B-5DBF-B232BA53E77A}"/>
              </a:ext>
            </a:extLst>
          </p:cNvPr>
          <p:cNvSpPr>
            <a:spLocks noGrp="1"/>
          </p:cNvSpPr>
          <p:nvPr>
            <p:ph type="title"/>
          </p:nvPr>
        </p:nvSpPr>
        <p:spPr/>
        <p:txBody>
          <a:bodyPr/>
          <a:lstStyle/>
          <a:p>
            <a:r>
              <a:rPr lang="en-US"/>
              <a:t>Example VTO FOA projects resources coalitions can utilize (continued)</a:t>
            </a:r>
          </a:p>
        </p:txBody>
      </p:sp>
      <p:sp>
        <p:nvSpPr>
          <p:cNvPr id="4" name="Footer Placeholder 3">
            <a:extLst>
              <a:ext uri="{FF2B5EF4-FFF2-40B4-BE49-F238E27FC236}">
                <a16:creationId xmlns:a16="http://schemas.microsoft.com/office/drawing/2014/main" id="{292ADD06-1D5F-5977-3195-0AAAE49BF96D}"/>
              </a:ext>
            </a:extLst>
          </p:cNvPr>
          <p:cNvSpPr>
            <a:spLocks noGrp="1"/>
          </p:cNvSpPr>
          <p:nvPr>
            <p:ph type="ftr" sz="quarter" idx="3"/>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rPr>
              <a:t>Clean Cities and Communities</a:t>
            </a:r>
          </a:p>
        </p:txBody>
      </p:sp>
      <p:sp>
        <p:nvSpPr>
          <p:cNvPr id="5" name="Slide Number Placeholder 4">
            <a:extLst>
              <a:ext uri="{FF2B5EF4-FFF2-40B4-BE49-F238E27FC236}">
                <a16:creationId xmlns:a16="http://schemas.microsoft.com/office/drawing/2014/main" id="{1FE8507E-8C55-02D1-7901-6E3D92A81B4D}"/>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6788DA-6548-4EA8-8400-CD3CA88023E3}" type="slidenum">
              <a:rPr kumimoji="0" lang="en-US" sz="800" b="0" i="0" u="none" strike="noStrike" kern="1200" cap="none" spc="0" normalizeH="0" baseline="0" noProof="0" smtClean="0">
                <a:ln>
                  <a:noFill/>
                </a:ln>
                <a:solidFill>
                  <a:srgbClr val="C3C8C8">
                    <a:lumMod val="50000"/>
                  </a:srgbClr>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endParaRPr>
          </a:p>
        </p:txBody>
      </p:sp>
      <p:graphicFrame>
        <p:nvGraphicFramePr>
          <p:cNvPr id="6" name="Table 5">
            <a:extLst>
              <a:ext uri="{FF2B5EF4-FFF2-40B4-BE49-F238E27FC236}">
                <a16:creationId xmlns:a16="http://schemas.microsoft.com/office/drawing/2014/main" id="{0850FC07-6730-2783-A6F1-389657E29510}"/>
              </a:ext>
            </a:extLst>
          </p:cNvPr>
          <p:cNvGraphicFramePr>
            <a:graphicFrameLocks noGrp="1"/>
          </p:cNvGraphicFramePr>
          <p:nvPr/>
        </p:nvGraphicFramePr>
        <p:xfrm>
          <a:off x="246406" y="1630129"/>
          <a:ext cx="8614130" cy="2866829"/>
        </p:xfrm>
        <a:graphic>
          <a:graphicData uri="http://schemas.openxmlformats.org/drawingml/2006/table">
            <a:tbl>
              <a:tblPr firstRow="1" firstCol="1" bandRow="1">
                <a:tableStyleId>{5FD0F851-EC5A-4D38-B0AD-8093EC10F338}</a:tableStyleId>
              </a:tblPr>
              <a:tblGrid>
                <a:gridCol w="1966442">
                  <a:extLst>
                    <a:ext uri="{9D8B030D-6E8A-4147-A177-3AD203B41FA5}">
                      <a16:colId xmlns:a16="http://schemas.microsoft.com/office/drawing/2014/main" val="19793643"/>
                    </a:ext>
                  </a:extLst>
                </a:gridCol>
                <a:gridCol w="1737360">
                  <a:extLst>
                    <a:ext uri="{9D8B030D-6E8A-4147-A177-3AD203B41FA5}">
                      <a16:colId xmlns:a16="http://schemas.microsoft.com/office/drawing/2014/main" val="1165701514"/>
                    </a:ext>
                  </a:extLst>
                </a:gridCol>
                <a:gridCol w="4910328">
                  <a:extLst>
                    <a:ext uri="{9D8B030D-6E8A-4147-A177-3AD203B41FA5}">
                      <a16:colId xmlns:a16="http://schemas.microsoft.com/office/drawing/2014/main" val="223172343"/>
                    </a:ext>
                  </a:extLst>
                </a:gridCol>
              </a:tblGrid>
              <a:tr h="158390">
                <a:tc>
                  <a:txBody>
                    <a:bodyPr/>
                    <a:lstStyle/>
                    <a:p>
                      <a:pPr marL="0" marR="0">
                        <a:lnSpc>
                          <a:spcPct val="107000"/>
                        </a:lnSpc>
                        <a:spcBef>
                          <a:spcPts val="0"/>
                        </a:spcBef>
                        <a:spcAft>
                          <a:spcPts val="0"/>
                        </a:spcAft>
                      </a:pPr>
                      <a:r>
                        <a:rPr lang="en-US" sz="1200" kern="100">
                          <a:effectLst/>
                        </a:rPr>
                        <a:t>Project Title</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28080" marR="28080" marT="0" marB="0"/>
                </a:tc>
                <a:tc>
                  <a:txBody>
                    <a:bodyPr/>
                    <a:lstStyle/>
                    <a:p>
                      <a:pPr marL="0" marR="0">
                        <a:lnSpc>
                          <a:spcPct val="107000"/>
                        </a:lnSpc>
                        <a:spcBef>
                          <a:spcPts val="0"/>
                        </a:spcBef>
                        <a:spcAft>
                          <a:spcPts val="0"/>
                        </a:spcAft>
                      </a:pPr>
                      <a:r>
                        <a:rPr lang="en-US" sz="1200" kern="100">
                          <a:effectLst/>
                        </a:rPr>
                        <a:t>Prime Recipient</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28080" marR="28080" marT="0" marB="0"/>
                </a:tc>
                <a:tc>
                  <a:txBody>
                    <a:bodyPr/>
                    <a:lstStyle/>
                    <a:p>
                      <a:pPr marL="0" marR="0">
                        <a:lnSpc>
                          <a:spcPct val="107000"/>
                        </a:lnSpc>
                        <a:spcBef>
                          <a:spcPts val="0"/>
                        </a:spcBef>
                        <a:spcAft>
                          <a:spcPts val="0"/>
                        </a:spcAft>
                      </a:pPr>
                      <a:r>
                        <a:rPr lang="en-US" sz="1200" kern="100">
                          <a:effectLst/>
                        </a:rPr>
                        <a:t>Output</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28080" marR="28080" marT="0" marB="0"/>
                </a:tc>
                <a:extLst>
                  <a:ext uri="{0D108BD9-81ED-4DB2-BD59-A6C34878D82A}">
                    <a16:rowId xmlns:a16="http://schemas.microsoft.com/office/drawing/2014/main" val="734700229"/>
                  </a:ext>
                </a:extLst>
              </a:tr>
              <a:tr h="325707">
                <a:tc>
                  <a:txBody>
                    <a:bodyPr/>
                    <a:lstStyle/>
                    <a:p>
                      <a:pPr marL="0" marR="0">
                        <a:lnSpc>
                          <a:spcPct val="107000"/>
                        </a:lnSpc>
                        <a:spcBef>
                          <a:spcPts val="0"/>
                        </a:spcBef>
                        <a:spcAft>
                          <a:spcPts val="0"/>
                        </a:spcAft>
                      </a:pPr>
                      <a:r>
                        <a:rPr lang="en-US" sz="1200" kern="100">
                          <a:effectLst/>
                          <a:latin typeface="+mn-lt"/>
                        </a:rPr>
                        <a:t>Drive Electric USA</a:t>
                      </a:r>
                      <a:endParaRPr lang="en-US" sz="1200" kern="100">
                        <a:effectLst/>
                        <a:latin typeface="+mn-lt"/>
                        <a:ea typeface="Calibri" panose="020F0502020204030204" pitchFamily="34" charset="0"/>
                        <a:cs typeface="Times New Roman" panose="02020603050405020304" pitchFamily="18" charset="0"/>
                      </a:endParaRPr>
                    </a:p>
                  </a:txBody>
                  <a:tcPr marL="28080" marR="28080" marT="0" marB="0" anchor="ctr"/>
                </a:tc>
                <a:tc>
                  <a:txBody>
                    <a:bodyPr/>
                    <a:lstStyle/>
                    <a:p>
                      <a:pPr marL="0" marR="0">
                        <a:lnSpc>
                          <a:spcPct val="107000"/>
                        </a:lnSpc>
                        <a:spcBef>
                          <a:spcPts val="0"/>
                        </a:spcBef>
                        <a:spcAft>
                          <a:spcPts val="0"/>
                        </a:spcAft>
                      </a:pPr>
                      <a:r>
                        <a:rPr lang="en-US" sz="1200" kern="100">
                          <a:effectLst/>
                          <a:latin typeface="+mn-lt"/>
                          <a:ea typeface="Calibri" panose="020F0502020204030204" pitchFamily="34" charset="0"/>
                          <a:cs typeface="Times New Roman" panose="02020603050405020304" pitchFamily="18" charset="0"/>
                        </a:rPr>
                        <a:t>East TN Clean Fuels</a:t>
                      </a:r>
                    </a:p>
                  </a:txBody>
                  <a:tcPr marL="28080" marR="28080" marT="0" marB="0" anchor="ctr"/>
                </a:tc>
                <a:tc>
                  <a:txBody>
                    <a:bodyPr/>
                    <a:lstStyle/>
                    <a:p>
                      <a:pPr marL="0" marR="0" lvl="0" indent="0">
                        <a:spcBef>
                          <a:spcPts val="0"/>
                        </a:spcBef>
                        <a:spcAft>
                          <a:spcPts val="0"/>
                        </a:spcAft>
                        <a:buFont typeface="Arial" panose="020B0604020202020204" pitchFamily="34" charset="0"/>
                        <a:buNone/>
                      </a:pPr>
                      <a:r>
                        <a:rPr lang="en-US" sz="1200" kern="100">
                          <a:effectLst/>
                          <a:latin typeface="+mn-lt"/>
                        </a:rPr>
                        <a:t>Replication Playbook </a:t>
                      </a:r>
                      <a:r>
                        <a:rPr lang="en-US" sz="1200" kern="100">
                          <a:effectLst/>
                          <a:latin typeface="+mn-lt"/>
                          <a:hlinkClick r:id="rId3"/>
                        </a:rPr>
                        <a:t>driveelectricusa.org/#playbook</a:t>
                      </a:r>
                      <a:r>
                        <a:rPr lang="en-US" sz="1200" kern="100">
                          <a:effectLst/>
                          <a:latin typeface="+mn-lt"/>
                        </a:rPr>
                        <a:t> </a:t>
                      </a:r>
                      <a:endParaRPr lang="en-US" sz="1200" kern="100">
                        <a:effectLst/>
                        <a:latin typeface="+mn-lt"/>
                        <a:ea typeface="Calibri" panose="020F0502020204030204" pitchFamily="34" charset="0"/>
                        <a:cs typeface="Times New Roman" panose="02020603050405020304" pitchFamily="18" charset="0"/>
                      </a:endParaRPr>
                    </a:p>
                  </a:txBody>
                  <a:tcPr marL="28080" marR="28080" marT="0" marB="0" anchor="ctr"/>
                </a:tc>
                <a:extLst>
                  <a:ext uri="{0D108BD9-81ED-4DB2-BD59-A6C34878D82A}">
                    <a16:rowId xmlns:a16="http://schemas.microsoft.com/office/drawing/2014/main" val="1899879447"/>
                  </a:ext>
                </a:extLst>
              </a:tr>
              <a:tr h="467537">
                <a:tc>
                  <a:txBody>
                    <a:bodyPr/>
                    <a:lstStyle/>
                    <a:p>
                      <a:pPr marL="0" marR="0">
                        <a:lnSpc>
                          <a:spcPct val="107000"/>
                        </a:lnSpc>
                        <a:spcBef>
                          <a:spcPts val="0"/>
                        </a:spcBef>
                        <a:spcAft>
                          <a:spcPts val="0"/>
                        </a:spcAft>
                      </a:pPr>
                      <a:r>
                        <a:rPr lang="en-US" sz="1200" kern="100">
                          <a:effectLst/>
                        </a:rPr>
                        <a:t>Drive Clean Rural USA</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28080" marR="28080" marT="0" marB="0" anchor="ctr"/>
                </a:tc>
                <a:tc>
                  <a:txBody>
                    <a:bodyPr/>
                    <a:lstStyle/>
                    <a:p>
                      <a:pPr marL="0" marR="0">
                        <a:lnSpc>
                          <a:spcPct val="107000"/>
                        </a:lnSpc>
                        <a:spcBef>
                          <a:spcPts val="0"/>
                        </a:spcBef>
                        <a:spcAft>
                          <a:spcPts val="0"/>
                        </a:spcAft>
                      </a:pPr>
                      <a:r>
                        <a:rPr lang="en-US" sz="1200" kern="100">
                          <a:effectLst/>
                        </a:rPr>
                        <a:t>Transportation Energy Partners</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28080" marR="28080" marT="0" marB="0" anchor="ctr"/>
                </a:tc>
                <a:tc>
                  <a:txBody>
                    <a:bodyPr/>
                    <a:lstStyle/>
                    <a:p>
                      <a:pPr marL="0" marR="0" lvl="0" indent="0">
                        <a:spcBef>
                          <a:spcPts val="0"/>
                        </a:spcBef>
                        <a:spcAft>
                          <a:spcPts val="0"/>
                        </a:spcAft>
                        <a:buFont typeface="Symbol" panose="05050102010706020507" pitchFamily="18" charset="2"/>
                        <a:buNone/>
                      </a:pPr>
                      <a:r>
                        <a:rPr lang="en-US" sz="1200" kern="100">
                          <a:effectLst/>
                        </a:rPr>
                        <a:t>Playbook with keys to success and step-by-step action plan to help county governments, rural communities, and fleet managers nationwide transition to cleaner fuels and vehicles. (coming soon)</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28080" marR="28080" marT="0" marB="0" anchor="ctr"/>
                </a:tc>
                <a:extLst>
                  <a:ext uri="{0D108BD9-81ED-4DB2-BD59-A6C34878D82A}">
                    <a16:rowId xmlns:a16="http://schemas.microsoft.com/office/drawing/2014/main" val="3497155626"/>
                  </a:ext>
                </a:extLst>
              </a:tr>
              <a:tr h="794216">
                <a:tc>
                  <a:txBody>
                    <a:bodyPr/>
                    <a:lstStyle/>
                    <a:p>
                      <a:pPr marL="0" marR="0">
                        <a:lnSpc>
                          <a:spcPct val="107000"/>
                        </a:lnSpc>
                        <a:spcBef>
                          <a:spcPts val="0"/>
                        </a:spcBef>
                        <a:spcAft>
                          <a:spcPts val="0"/>
                        </a:spcAft>
                      </a:pPr>
                      <a:r>
                        <a:rPr lang="en-US" sz="1200" kern="100">
                          <a:effectLst/>
                          <a:latin typeface="+mn-lt"/>
                          <a:ea typeface="Calibri" panose="020F0502020204030204" pitchFamily="34" charset="0"/>
                          <a:cs typeface="Times New Roman" panose="02020603050405020304" pitchFamily="18" charset="0"/>
                        </a:rPr>
                        <a:t>Streetlight Charging</a:t>
                      </a:r>
                    </a:p>
                  </a:txBody>
                  <a:tcPr marL="28080" marR="28080" marT="0" marB="0" anchor="ctr"/>
                </a:tc>
                <a:tc>
                  <a:txBody>
                    <a:bodyPr/>
                    <a:lstStyle/>
                    <a:p>
                      <a:pPr marL="0" marR="0">
                        <a:lnSpc>
                          <a:spcPct val="107000"/>
                        </a:lnSpc>
                        <a:spcBef>
                          <a:spcPts val="0"/>
                        </a:spcBef>
                        <a:spcAft>
                          <a:spcPts val="0"/>
                        </a:spcAft>
                      </a:pPr>
                      <a:r>
                        <a:rPr lang="en-US" sz="1200" kern="100">
                          <a:effectLst/>
                          <a:latin typeface="+mn-lt"/>
                          <a:ea typeface="Calibri" panose="020F0502020204030204" pitchFamily="34" charset="0"/>
                          <a:cs typeface="Times New Roman" panose="02020603050405020304" pitchFamily="18" charset="0"/>
                        </a:rPr>
                        <a:t>Metropolitan Energy Center (Kansas City Regional CC)</a:t>
                      </a:r>
                    </a:p>
                  </a:txBody>
                  <a:tcPr marL="28080" marR="28080" marT="0" marB="0" anchor="ct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00">
                          <a:effectLst/>
                          <a:latin typeface="+mn-lt"/>
                          <a:ea typeface="Calibri" panose="020F0502020204030204" pitchFamily="34" charset="0"/>
                          <a:cs typeface="Times New Roman" panose="02020603050405020304" pitchFamily="18" charset="0"/>
                        </a:rPr>
                        <a:t>Streetlight Charging in the City Right-of-Way: A Community Perspective - </a:t>
                      </a:r>
                      <a:r>
                        <a:rPr lang="en-US" sz="1200" kern="100">
                          <a:effectLst/>
                          <a:latin typeface="+mn-lt"/>
                          <a:ea typeface="Calibri" panose="020F0502020204030204" pitchFamily="34" charset="0"/>
                          <a:cs typeface="Times New Roman" panose="02020603050405020304" pitchFamily="18" charset="0"/>
                          <a:hlinkClick r:id="rId4"/>
                        </a:rPr>
                        <a:t>https://metroenergy.org/wp-content/uploads/2023/03/StreetlightChargingReport-1.pdf</a:t>
                      </a:r>
                      <a:endParaRPr lang="en-US" sz="1200" kern="100">
                        <a:effectLst/>
                        <a:latin typeface="+mn-lt"/>
                        <a:ea typeface="Calibri" panose="020F0502020204030204" pitchFamily="34" charset="0"/>
                        <a:cs typeface="Times New Roman" panose="02020603050405020304" pitchFamily="18" charset="0"/>
                      </a:endParaRP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00">
                        <a:effectLst/>
                        <a:latin typeface="+mn-lt"/>
                        <a:ea typeface="Calibri" panose="020F0502020204030204" pitchFamily="34" charset="0"/>
                        <a:cs typeface="Times New Roman" panose="02020603050405020304" pitchFamily="18" charset="0"/>
                      </a:endParaRPr>
                    </a:p>
                  </a:txBody>
                  <a:tcPr marL="28080" marR="28080" marT="0" marB="0" anchor="ctr"/>
                </a:tc>
                <a:extLst>
                  <a:ext uri="{0D108BD9-81ED-4DB2-BD59-A6C34878D82A}">
                    <a16:rowId xmlns:a16="http://schemas.microsoft.com/office/drawing/2014/main" val="3803406351"/>
                  </a:ext>
                </a:extLst>
              </a:tr>
              <a:tr h="463761">
                <a:tc>
                  <a:txBody>
                    <a:bodyPr/>
                    <a:lstStyle/>
                    <a:p>
                      <a:pPr marL="0" marR="0">
                        <a:lnSpc>
                          <a:spcPct val="107000"/>
                        </a:lnSpc>
                        <a:spcBef>
                          <a:spcPts val="0"/>
                        </a:spcBef>
                        <a:spcAft>
                          <a:spcPts val="0"/>
                        </a:spcAft>
                      </a:pPr>
                      <a:r>
                        <a:rPr lang="en-US" sz="1200" kern="100" err="1">
                          <a:effectLst/>
                          <a:latin typeface="+mn-lt"/>
                          <a:ea typeface="Calibri" panose="020F0502020204030204" pitchFamily="34" charset="0"/>
                          <a:cs typeface="Times New Roman" panose="02020603050405020304" pitchFamily="18" charset="0"/>
                        </a:rPr>
                        <a:t>PlugStar</a:t>
                      </a:r>
                      <a:r>
                        <a:rPr lang="en-US" sz="1200" kern="100">
                          <a:effectLst/>
                          <a:latin typeface="+mn-lt"/>
                          <a:ea typeface="Calibri" panose="020F0502020204030204" pitchFamily="34" charset="0"/>
                          <a:cs typeface="Times New Roman" panose="02020603050405020304" pitchFamily="18" charset="0"/>
                        </a:rPr>
                        <a:t> Consumer EV Education Campaign</a:t>
                      </a:r>
                    </a:p>
                  </a:txBody>
                  <a:tcPr marL="28080" marR="28080" marT="0" marB="0" anchor="ctr"/>
                </a:tc>
                <a:tc>
                  <a:txBody>
                    <a:bodyPr/>
                    <a:lstStyle/>
                    <a:p>
                      <a:pPr marL="0" marR="0">
                        <a:lnSpc>
                          <a:spcPct val="107000"/>
                        </a:lnSpc>
                        <a:spcBef>
                          <a:spcPts val="0"/>
                        </a:spcBef>
                        <a:spcAft>
                          <a:spcPts val="0"/>
                        </a:spcAft>
                      </a:pPr>
                      <a:r>
                        <a:rPr lang="en-US" sz="1200" kern="100">
                          <a:effectLst/>
                          <a:latin typeface="+mn-lt"/>
                          <a:ea typeface="Calibri" panose="020F0502020204030204" pitchFamily="34" charset="0"/>
                          <a:cs typeface="Times New Roman" panose="02020603050405020304" pitchFamily="18" charset="0"/>
                        </a:rPr>
                        <a:t>Plug In America</a:t>
                      </a:r>
                    </a:p>
                  </a:txBody>
                  <a:tcPr marL="28080" marR="28080" marT="0" marB="0" anchor="ctr"/>
                </a:tc>
                <a:tc>
                  <a:txBody>
                    <a:bodyPr/>
                    <a:lstStyle/>
                    <a:p>
                      <a:pPr marL="0" marR="0" lvl="0" indent="0">
                        <a:spcBef>
                          <a:spcPts val="0"/>
                        </a:spcBef>
                        <a:spcAft>
                          <a:spcPts val="0"/>
                        </a:spcAft>
                        <a:buNone/>
                      </a:pPr>
                      <a:r>
                        <a:rPr lang="en-US" sz="1200" b="0" i="0" u="none" strike="noStrike" kern="100" baseline="0" noProof="0">
                          <a:solidFill>
                            <a:srgbClr val="000000"/>
                          </a:solidFill>
                          <a:effectLst/>
                          <a:latin typeface="Arial"/>
                        </a:rPr>
                        <a:t>In development at </a:t>
                      </a:r>
                      <a:r>
                        <a:rPr lang="en-US" sz="1200" kern="100">
                          <a:effectLst/>
                          <a:latin typeface="+mn-lt"/>
                          <a:ea typeface="Calibri"/>
                          <a:cs typeface="Times New Roman"/>
                          <a:hlinkClick r:id="rId5"/>
                        </a:rPr>
                        <a:t>www.plugstar.com</a:t>
                      </a:r>
                      <a:r>
                        <a:rPr lang="en-US" sz="1200" kern="100">
                          <a:effectLst/>
                          <a:latin typeface="+mn-lt"/>
                          <a:ea typeface="Calibri"/>
                          <a:cs typeface="Times New Roman"/>
                        </a:rPr>
                        <a:t>: Consumer and dealership educational materials, including short educational videos, experiential event opportunities, and training.</a:t>
                      </a:r>
                    </a:p>
                  </a:txBody>
                  <a:tcPr marL="28080" marR="28080" marT="0" marB="0" anchor="ctr"/>
                </a:tc>
                <a:extLst>
                  <a:ext uri="{0D108BD9-81ED-4DB2-BD59-A6C34878D82A}">
                    <a16:rowId xmlns:a16="http://schemas.microsoft.com/office/drawing/2014/main" val="2496352072"/>
                  </a:ext>
                </a:extLst>
              </a:tr>
              <a:tr h="463761">
                <a:tc>
                  <a:txBody>
                    <a:bodyPr/>
                    <a:lstStyle/>
                    <a:p>
                      <a:pPr marL="0" marR="0">
                        <a:lnSpc>
                          <a:spcPct val="107000"/>
                        </a:lnSpc>
                        <a:spcBef>
                          <a:spcPts val="0"/>
                        </a:spcBef>
                        <a:spcAft>
                          <a:spcPts val="0"/>
                        </a:spcAft>
                      </a:pPr>
                      <a:r>
                        <a:rPr lang="en-US" sz="1200" kern="100" err="1">
                          <a:effectLst/>
                          <a:latin typeface="+mn-lt"/>
                          <a:ea typeface="Calibri" panose="020F0502020204030204" pitchFamily="34" charset="0"/>
                          <a:cs typeface="Times New Roman" panose="02020603050405020304" pitchFamily="18" charset="0"/>
                        </a:rPr>
                        <a:t>Charge@Home</a:t>
                      </a:r>
                      <a:endParaRPr lang="en-US" sz="1200" kern="100">
                        <a:effectLst/>
                        <a:latin typeface="+mn-lt"/>
                        <a:ea typeface="Calibri" panose="020F0502020204030204" pitchFamily="34" charset="0"/>
                        <a:cs typeface="Times New Roman" panose="02020603050405020304" pitchFamily="18" charset="0"/>
                      </a:endParaRPr>
                    </a:p>
                  </a:txBody>
                  <a:tcPr marL="28080" marR="28080" marT="0" marB="0" anchor="ctr"/>
                </a:tc>
                <a:tc>
                  <a:txBody>
                    <a:bodyPr/>
                    <a:lstStyle/>
                    <a:p>
                      <a:pPr marL="0" marR="0">
                        <a:lnSpc>
                          <a:spcPct val="107000"/>
                        </a:lnSpc>
                        <a:spcBef>
                          <a:spcPts val="0"/>
                        </a:spcBef>
                        <a:spcAft>
                          <a:spcPts val="0"/>
                        </a:spcAft>
                      </a:pPr>
                      <a:r>
                        <a:rPr lang="en-US" sz="1200" kern="100">
                          <a:effectLst/>
                          <a:latin typeface="+mn-lt"/>
                          <a:ea typeface="Calibri" panose="020F0502020204030204" pitchFamily="34" charset="0"/>
                          <a:cs typeface="Times New Roman" panose="02020603050405020304" pitchFamily="18" charset="0"/>
                        </a:rPr>
                        <a:t>Forth</a:t>
                      </a:r>
                    </a:p>
                  </a:txBody>
                  <a:tcPr marL="28080" marR="28080" marT="0" marB="0" anchor="ctr"/>
                </a:tc>
                <a:tc>
                  <a:txBody>
                    <a:bodyPr/>
                    <a:lstStyle/>
                    <a:p>
                      <a:pPr marL="0" marR="0" lvl="0" indent="0">
                        <a:spcBef>
                          <a:spcPts val="0"/>
                        </a:spcBef>
                        <a:spcAft>
                          <a:spcPts val="0"/>
                        </a:spcAft>
                        <a:buFont typeface="Arial" panose="020B0604020202020204" pitchFamily="34" charset="0"/>
                        <a:buNone/>
                      </a:pPr>
                      <a:r>
                        <a:rPr lang="en-US" sz="1200" kern="100">
                          <a:effectLst/>
                          <a:latin typeface="+mn-lt"/>
                          <a:ea typeface="Calibri" panose="020F0502020204030204" pitchFamily="34" charset="0"/>
                          <a:cs typeface="Times New Roman" panose="02020603050405020304" pitchFamily="18" charset="0"/>
                        </a:rPr>
                        <a:t>Chargeathome.org website (coming soon) with multi-family housing charging resources including those available on </a:t>
                      </a:r>
                      <a:r>
                        <a:rPr lang="en-US" sz="1200" kern="100">
                          <a:effectLst/>
                          <a:latin typeface="+mn-lt"/>
                          <a:ea typeface="Calibri" panose="020F0502020204030204" pitchFamily="34" charset="0"/>
                          <a:cs typeface="Times New Roman" panose="02020603050405020304" pitchFamily="18" charset="0"/>
                          <a:hlinkClick r:id="rId6"/>
                        </a:rPr>
                        <a:t>vci-mud.org/</a:t>
                      </a:r>
                      <a:r>
                        <a:rPr lang="en-US" sz="1200" kern="100">
                          <a:effectLst/>
                          <a:latin typeface="+mn-lt"/>
                          <a:ea typeface="Calibri" panose="020F0502020204030204" pitchFamily="34" charset="0"/>
                          <a:cs typeface="Times New Roman" panose="02020603050405020304" pitchFamily="18" charset="0"/>
                        </a:rPr>
                        <a:t> </a:t>
                      </a:r>
                    </a:p>
                  </a:txBody>
                  <a:tcPr marL="28080" marR="28080" marT="0" marB="0" anchor="ctr"/>
                </a:tc>
                <a:extLst>
                  <a:ext uri="{0D108BD9-81ED-4DB2-BD59-A6C34878D82A}">
                    <a16:rowId xmlns:a16="http://schemas.microsoft.com/office/drawing/2014/main" val="772432675"/>
                  </a:ext>
                </a:extLst>
              </a:tr>
            </a:tbl>
          </a:graphicData>
        </a:graphic>
      </p:graphicFrame>
    </p:spTree>
    <p:extLst>
      <p:ext uri="{BB962C8B-B14F-4D97-AF65-F5344CB8AC3E}">
        <p14:creationId xmlns:p14="http://schemas.microsoft.com/office/powerpoint/2010/main" val="1761648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D51B6-BD12-D98B-5DBF-B232BA53E77A}"/>
              </a:ext>
            </a:extLst>
          </p:cNvPr>
          <p:cNvSpPr>
            <a:spLocks noGrp="1"/>
          </p:cNvSpPr>
          <p:nvPr>
            <p:ph type="title"/>
          </p:nvPr>
        </p:nvSpPr>
        <p:spPr/>
        <p:txBody>
          <a:bodyPr/>
          <a:lstStyle/>
          <a:p>
            <a:r>
              <a:rPr lang="en-US"/>
              <a:t>Example VTO FOA projects resources coalitions can utilize (continued)</a:t>
            </a:r>
          </a:p>
        </p:txBody>
      </p:sp>
      <p:sp>
        <p:nvSpPr>
          <p:cNvPr id="4" name="Footer Placeholder 3">
            <a:extLst>
              <a:ext uri="{FF2B5EF4-FFF2-40B4-BE49-F238E27FC236}">
                <a16:creationId xmlns:a16="http://schemas.microsoft.com/office/drawing/2014/main" id="{292ADD06-1D5F-5977-3195-0AAAE49BF96D}"/>
              </a:ext>
            </a:extLst>
          </p:cNvPr>
          <p:cNvSpPr>
            <a:spLocks noGrp="1"/>
          </p:cNvSpPr>
          <p:nvPr>
            <p:ph type="ftr" sz="quarter" idx="3"/>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rPr>
              <a:t>Clean Cities and Communities</a:t>
            </a:r>
          </a:p>
        </p:txBody>
      </p:sp>
      <p:sp>
        <p:nvSpPr>
          <p:cNvPr id="5" name="Slide Number Placeholder 4">
            <a:extLst>
              <a:ext uri="{FF2B5EF4-FFF2-40B4-BE49-F238E27FC236}">
                <a16:creationId xmlns:a16="http://schemas.microsoft.com/office/drawing/2014/main" id="{1FE8507E-8C55-02D1-7901-6E3D92A81B4D}"/>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6788DA-6548-4EA8-8400-CD3CA88023E3}" type="slidenum">
              <a:rPr kumimoji="0" lang="en-US" sz="800" b="0" i="0" u="none" strike="noStrike" kern="1200" cap="none" spc="0" normalizeH="0" baseline="0" noProof="0" smtClean="0">
                <a:ln>
                  <a:noFill/>
                </a:ln>
                <a:solidFill>
                  <a:srgbClr val="C3C8C8">
                    <a:lumMod val="50000"/>
                  </a:srgbClr>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endParaRPr>
          </a:p>
        </p:txBody>
      </p:sp>
      <p:graphicFrame>
        <p:nvGraphicFramePr>
          <p:cNvPr id="6" name="Table 5">
            <a:extLst>
              <a:ext uri="{FF2B5EF4-FFF2-40B4-BE49-F238E27FC236}">
                <a16:creationId xmlns:a16="http://schemas.microsoft.com/office/drawing/2014/main" id="{0850FC07-6730-2783-A6F1-389657E29510}"/>
              </a:ext>
            </a:extLst>
          </p:cNvPr>
          <p:cNvGraphicFramePr>
            <a:graphicFrameLocks noGrp="1"/>
          </p:cNvGraphicFramePr>
          <p:nvPr/>
        </p:nvGraphicFramePr>
        <p:xfrm>
          <a:off x="246406" y="1630129"/>
          <a:ext cx="8614130" cy="2846324"/>
        </p:xfrm>
        <a:graphic>
          <a:graphicData uri="http://schemas.openxmlformats.org/drawingml/2006/table">
            <a:tbl>
              <a:tblPr firstRow="1" firstCol="1" bandRow="1">
                <a:tableStyleId>{5FD0F851-EC5A-4D38-B0AD-8093EC10F338}</a:tableStyleId>
              </a:tblPr>
              <a:tblGrid>
                <a:gridCol w="1966442">
                  <a:extLst>
                    <a:ext uri="{9D8B030D-6E8A-4147-A177-3AD203B41FA5}">
                      <a16:colId xmlns:a16="http://schemas.microsoft.com/office/drawing/2014/main" val="19793643"/>
                    </a:ext>
                  </a:extLst>
                </a:gridCol>
                <a:gridCol w="1737360">
                  <a:extLst>
                    <a:ext uri="{9D8B030D-6E8A-4147-A177-3AD203B41FA5}">
                      <a16:colId xmlns:a16="http://schemas.microsoft.com/office/drawing/2014/main" val="1165701514"/>
                    </a:ext>
                  </a:extLst>
                </a:gridCol>
                <a:gridCol w="4910328">
                  <a:extLst>
                    <a:ext uri="{9D8B030D-6E8A-4147-A177-3AD203B41FA5}">
                      <a16:colId xmlns:a16="http://schemas.microsoft.com/office/drawing/2014/main" val="223172343"/>
                    </a:ext>
                  </a:extLst>
                </a:gridCol>
              </a:tblGrid>
              <a:tr h="158390">
                <a:tc>
                  <a:txBody>
                    <a:bodyPr/>
                    <a:lstStyle/>
                    <a:p>
                      <a:pPr marL="0" marR="0">
                        <a:lnSpc>
                          <a:spcPct val="107000"/>
                        </a:lnSpc>
                        <a:spcBef>
                          <a:spcPts val="0"/>
                        </a:spcBef>
                        <a:spcAft>
                          <a:spcPts val="0"/>
                        </a:spcAft>
                      </a:pPr>
                      <a:r>
                        <a:rPr lang="en-US" sz="1200" kern="100">
                          <a:effectLst/>
                        </a:rPr>
                        <a:t>Project Title</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28080" marR="28080" marT="0" marB="0"/>
                </a:tc>
                <a:tc>
                  <a:txBody>
                    <a:bodyPr/>
                    <a:lstStyle/>
                    <a:p>
                      <a:pPr marL="0" marR="0">
                        <a:lnSpc>
                          <a:spcPct val="107000"/>
                        </a:lnSpc>
                        <a:spcBef>
                          <a:spcPts val="0"/>
                        </a:spcBef>
                        <a:spcAft>
                          <a:spcPts val="0"/>
                        </a:spcAft>
                      </a:pPr>
                      <a:r>
                        <a:rPr lang="en-US" sz="1200" kern="100">
                          <a:effectLst/>
                        </a:rPr>
                        <a:t>Prime Recipient</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28080" marR="28080" marT="0" marB="0"/>
                </a:tc>
                <a:tc>
                  <a:txBody>
                    <a:bodyPr/>
                    <a:lstStyle/>
                    <a:p>
                      <a:pPr marL="0" marR="0">
                        <a:lnSpc>
                          <a:spcPct val="107000"/>
                        </a:lnSpc>
                        <a:spcBef>
                          <a:spcPts val="0"/>
                        </a:spcBef>
                        <a:spcAft>
                          <a:spcPts val="0"/>
                        </a:spcAft>
                      </a:pPr>
                      <a:r>
                        <a:rPr lang="en-US" sz="1200" kern="100">
                          <a:effectLst/>
                        </a:rPr>
                        <a:t>Output</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28080" marR="28080" marT="0" marB="0"/>
                </a:tc>
                <a:extLst>
                  <a:ext uri="{0D108BD9-81ED-4DB2-BD59-A6C34878D82A}">
                    <a16:rowId xmlns:a16="http://schemas.microsoft.com/office/drawing/2014/main" val="734700229"/>
                  </a:ext>
                </a:extLst>
              </a:tr>
              <a:tr h="325707">
                <a:tc>
                  <a:txBody>
                    <a:bodyPr/>
                    <a:lstStyle/>
                    <a:p>
                      <a:pPr marL="0" marR="0">
                        <a:lnSpc>
                          <a:spcPct val="107000"/>
                        </a:lnSpc>
                        <a:spcBef>
                          <a:spcPts val="0"/>
                        </a:spcBef>
                        <a:spcAft>
                          <a:spcPts val="0"/>
                        </a:spcAft>
                      </a:pPr>
                      <a:r>
                        <a:rPr lang="en-US" sz="1200" kern="100">
                          <a:effectLst/>
                          <a:latin typeface="+mn-lt"/>
                          <a:ea typeface="Calibri" panose="020F0502020204030204" pitchFamily="34" charset="0"/>
                          <a:cs typeface="Times New Roman" panose="02020603050405020304" pitchFamily="18" charset="0"/>
                        </a:rPr>
                        <a:t>EV WATTS</a:t>
                      </a:r>
                    </a:p>
                  </a:txBody>
                  <a:tcPr marL="28080" marR="28080" marT="0" marB="0" anchor="ctr"/>
                </a:tc>
                <a:tc>
                  <a:txBody>
                    <a:bodyPr/>
                    <a:lstStyle/>
                    <a:p>
                      <a:pPr marL="0" marR="0">
                        <a:lnSpc>
                          <a:spcPct val="107000"/>
                        </a:lnSpc>
                        <a:spcBef>
                          <a:spcPts val="0"/>
                        </a:spcBef>
                        <a:spcAft>
                          <a:spcPts val="0"/>
                        </a:spcAft>
                      </a:pPr>
                      <a:r>
                        <a:rPr lang="en-US" sz="1200" kern="100">
                          <a:effectLst/>
                          <a:latin typeface="+mn-lt"/>
                          <a:ea typeface="Calibri" panose="020F0502020204030204" pitchFamily="34" charset="0"/>
                          <a:cs typeface="Times New Roman" panose="02020603050405020304" pitchFamily="18" charset="0"/>
                        </a:rPr>
                        <a:t>Energetics</a:t>
                      </a:r>
                    </a:p>
                  </a:txBody>
                  <a:tcPr marL="28080" marR="28080" marT="0" marB="0" anchor="ctr"/>
                </a:tc>
                <a:tc>
                  <a:txBody>
                    <a:bodyPr/>
                    <a:lstStyle/>
                    <a:p>
                      <a:pPr marL="0" marR="0" lvl="0" indent="0">
                        <a:spcBef>
                          <a:spcPts val="0"/>
                        </a:spcBef>
                        <a:spcAft>
                          <a:spcPts val="0"/>
                        </a:spcAft>
                        <a:buFont typeface="Arial" panose="020B0604020202020204" pitchFamily="34" charset="0"/>
                        <a:buNone/>
                      </a:pPr>
                      <a:r>
                        <a:rPr lang="en-US" sz="1200" kern="100">
                          <a:effectLst/>
                          <a:latin typeface="+mn-lt"/>
                          <a:ea typeface="Calibri" panose="020F0502020204030204" pitchFamily="34" charset="0"/>
                          <a:cs typeface="Times New Roman" panose="02020603050405020304" pitchFamily="18" charset="0"/>
                          <a:hlinkClick r:id="rId3"/>
                        </a:rPr>
                        <a:t>clearesult.com/insights/</a:t>
                      </a:r>
                      <a:r>
                        <a:rPr lang="en-US" sz="1200" kern="100" err="1">
                          <a:effectLst/>
                          <a:latin typeface="+mn-lt"/>
                          <a:ea typeface="Calibri" panose="020F0502020204030204" pitchFamily="34" charset="0"/>
                          <a:cs typeface="Times New Roman" panose="02020603050405020304" pitchFamily="18" charset="0"/>
                          <a:hlinkClick r:id="rId3"/>
                        </a:rPr>
                        <a:t>evwatts</a:t>
                      </a:r>
                      <a:r>
                        <a:rPr lang="en-US" sz="1200" kern="100">
                          <a:effectLst/>
                          <a:latin typeface="+mn-lt"/>
                          <a:ea typeface="Calibri" panose="020F0502020204030204" pitchFamily="34" charset="0"/>
                          <a:cs typeface="Times New Roman" panose="02020603050405020304" pitchFamily="18" charset="0"/>
                        </a:rPr>
                        <a:t> EV data collection and analysis report and interactive dashboard</a:t>
                      </a:r>
                      <a:endParaRPr lang="en-US" sz="1400" kern="100">
                        <a:effectLst/>
                        <a:latin typeface="+mn-lt"/>
                        <a:ea typeface="Calibri" panose="020F0502020204030204" pitchFamily="34" charset="0"/>
                        <a:cs typeface="Times New Roman" panose="02020603050405020304" pitchFamily="18" charset="0"/>
                      </a:endParaRPr>
                    </a:p>
                  </a:txBody>
                  <a:tcPr marL="28080" marR="28080" marT="0" marB="0" anchor="ctr"/>
                </a:tc>
                <a:extLst>
                  <a:ext uri="{0D108BD9-81ED-4DB2-BD59-A6C34878D82A}">
                    <a16:rowId xmlns:a16="http://schemas.microsoft.com/office/drawing/2014/main" val="1899879447"/>
                  </a:ext>
                </a:extLst>
              </a:tr>
              <a:tr h="467537">
                <a:tc>
                  <a:txBody>
                    <a:bodyPr/>
                    <a:lstStyle/>
                    <a:p>
                      <a:pPr marL="0" marR="0">
                        <a:lnSpc>
                          <a:spcPct val="107000"/>
                        </a:lnSpc>
                        <a:spcBef>
                          <a:spcPts val="0"/>
                        </a:spcBef>
                        <a:spcAft>
                          <a:spcPts val="0"/>
                        </a:spcAft>
                      </a:pPr>
                      <a:r>
                        <a:rPr lang="en-US" sz="1200" kern="100">
                          <a:effectLst/>
                          <a:latin typeface="+mn-lt"/>
                          <a:ea typeface="Calibri" panose="020F0502020204030204" pitchFamily="34" charset="0"/>
                          <a:cs typeface="Times New Roman" panose="02020603050405020304" pitchFamily="18" charset="0"/>
                        </a:rPr>
                        <a:t>Medium- and Heavy-Duty EV Deployment: Data Collection</a:t>
                      </a:r>
                    </a:p>
                  </a:txBody>
                  <a:tcPr marL="28080" marR="28080" marT="0" marB="0" anchor="ctr"/>
                </a:tc>
                <a:tc>
                  <a:txBody>
                    <a:bodyPr/>
                    <a:lstStyle/>
                    <a:p>
                      <a:pPr marL="0" marR="0">
                        <a:lnSpc>
                          <a:spcPct val="107000"/>
                        </a:lnSpc>
                        <a:spcBef>
                          <a:spcPts val="0"/>
                        </a:spcBef>
                        <a:spcAft>
                          <a:spcPts val="0"/>
                        </a:spcAft>
                      </a:pPr>
                      <a:r>
                        <a:rPr lang="en-US" sz="1200" kern="100">
                          <a:effectLst/>
                          <a:latin typeface="+mn-lt"/>
                          <a:ea typeface="Calibri" panose="020F0502020204030204" pitchFamily="34" charset="0"/>
                          <a:cs typeface="Times New Roman" panose="02020603050405020304" pitchFamily="18" charset="0"/>
                        </a:rPr>
                        <a:t>CALSTART</a:t>
                      </a:r>
                    </a:p>
                  </a:txBody>
                  <a:tcPr marL="28080" marR="28080" marT="0" marB="0" anchor="ctr"/>
                </a:tc>
                <a:tc>
                  <a:txBody>
                    <a:bodyPr/>
                    <a:lstStyle/>
                    <a:p>
                      <a:pPr marL="0" marR="0" lvl="0" indent="0">
                        <a:spcBef>
                          <a:spcPts val="0"/>
                        </a:spcBef>
                        <a:spcAft>
                          <a:spcPts val="0"/>
                        </a:spcAft>
                        <a:buFont typeface="Symbol" panose="05050102010706020507" pitchFamily="18" charset="2"/>
                        <a:buNone/>
                      </a:pPr>
                      <a:r>
                        <a:rPr lang="en-US" sz="1200" kern="100">
                          <a:effectLst/>
                          <a:latin typeface="+mn-lt"/>
                          <a:ea typeface="Calibri" panose="020F0502020204030204" pitchFamily="34" charset="0"/>
                          <a:cs typeface="Times New Roman" panose="02020603050405020304" pitchFamily="18" charset="0"/>
                          <a:hlinkClick r:id="rId4"/>
                        </a:rPr>
                        <a:t>calstart.org/projects/medium-heavy-duty-</a:t>
                      </a:r>
                      <a:r>
                        <a:rPr lang="en-US" sz="1200" kern="100" err="1">
                          <a:effectLst/>
                          <a:latin typeface="+mn-lt"/>
                          <a:ea typeface="Calibri" panose="020F0502020204030204" pitchFamily="34" charset="0"/>
                          <a:cs typeface="Times New Roman" panose="02020603050405020304" pitchFamily="18" charset="0"/>
                          <a:hlinkClick r:id="rId4"/>
                        </a:rPr>
                        <a:t>ev</a:t>
                      </a:r>
                      <a:r>
                        <a:rPr lang="en-US" sz="1200" kern="100">
                          <a:effectLst/>
                          <a:latin typeface="+mn-lt"/>
                          <a:ea typeface="Calibri" panose="020F0502020204030204" pitchFamily="34" charset="0"/>
                          <a:cs typeface="Times New Roman" panose="02020603050405020304" pitchFamily="18" charset="0"/>
                          <a:hlinkClick r:id="rId4"/>
                        </a:rPr>
                        <a:t>-deployment-data/</a:t>
                      </a:r>
                      <a:r>
                        <a:rPr lang="en-US" sz="1200" kern="100">
                          <a:effectLst/>
                          <a:latin typeface="+mn-lt"/>
                          <a:ea typeface="Calibri" panose="020F0502020204030204" pitchFamily="34" charset="0"/>
                          <a:cs typeface="Times New Roman" panose="02020603050405020304" pitchFamily="18" charset="0"/>
                        </a:rPr>
                        <a:t> </a:t>
                      </a:r>
                    </a:p>
                  </a:txBody>
                  <a:tcPr marL="28080" marR="28080" marT="0" marB="0" anchor="ctr"/>
                </a:tc>
                <a:extLst>
                  <a:ext uri="{0D108BD9-81ED-4DB2-BD59-A6C34878D82A}">
                    <a16:rowId xmlns:a16="http://schemas.microsoft.com/office/drawing/2014/main" val="3497155626"/>
                  </a:ext>
                </a:extLst>
              </a:tr>
              <a:tr h="794216">
                <a:tc>
                  <a:txBody>
                    <a:bodyPr/>
                    <a:lstStyle/>
                    <a:p>
                      <a:pPr marL="0" marR="0">
                        <a:lnSpc>
                          <a:spcPct val="107000"/>
                        </a:lnSpc>
                        <a:spcBef>
                          <a:spcPts val="0"/>
                        </a:spcBef>
                        <a:spcAft>
                          <a:spcPts val="0"/>
                        </a:spcAft>
                      </a:pPr>
                      <a:endParaRPr lang="en-US" sz="1200" kern="100">
                        <a:effectLst/>
                        <a:latin typeface="+mn-lt"/>
                        <a:ea typeface="Calibri" panose="020F0502020204030204" pitchFamily="34" charset="0"/>
                        <a:cs typeface="Times New Roman" panose="02020603050405020304" pitchFamily="18" charset="0"/>
                      </a:endParaRPr>
                    </a:p>
                  </a:txBody>
                  <a:tcPr marL="28080" marR="28080" marT="0" marB="0" anchor="ctr"/>
                </a:tc>
                <a:tc>
                  <a:txBody>
                    <a:bodyPr/>
                    <a:lstStyle/>
                    <a:p>
                      <a:pPr marL="0" marR="0">
                        <a:lnSpc>
                          <a:spcPct val="107000"/>
                        </a:lnSpc>
                        <a:spcBef>
                          <a:spcPts val="0"/>
                        </a:spcBef>
                        <a:spcAft>
                          <a:spcPts val="0"/>
                        </a:spcAft>
                      </a:pPr>
                      <a:endParaRPr lang="en-US" sz="1200" kern="100">
                        <a:effectLst/>
                        <a:latin typeface="+mn-lt"/>
                        <a:ea typeface="Calibri" panose="020F0502020204030204" pitchFamily="34" charset="0"/>
                        <a:cs typeface="Times New Roman" panose="02020603050405020304" pitchFamily="18" charset="0"/>
                      </a:endParaRPr>
                    </a:p>
                  </a:txBody>
                  <a:tcPr marL="28080" marR="28080" marT="0" marB="0" anchor="ctr"/>
                </a:tc>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00">
                        <a:effectLst/>
                        <a:latin typeface="+mn-lt"/>
                        <a:ea typeface="Calibri" panose="020F0502020204030204" pitchFamily="34" charset="0"/>
                        <a:cs typeface="Times New Roman" panose="02020603050405020304" pitchFamily="18" charset="0"/>
                      </a:endParaRPr>
                    </a:p>
                  </a:txBody>
                  <a:tcPr marL="28080" marR="28080" marT="0" marB="0" anchor="ctr"/>
                </a:tc>
                <a:extLst>
                  <a:ext uri="{0D108BD9-81ED-4DB2-BD59-A6C34878D82A}">
                    <a16:rowId xmlns:a16="http://schemas.microsoft.com/office/drawing/2014/main" val="3803406351"/>
                  </a:ext>
                </a:extLst>
              </a:tr>
              <a:tr h="463761">
                <a:tc>
                  <a:txBody>
                    <a:bodyPr/>
                    <a:lstStyle/>
                    <a:p>
                      <a:pPr marL="0" marR="0">
                        <a:lnSpc>
                          <a:spcPct val="107000"/>
                        </a:lnSpc>
                        <a:spcBef>
                          <a:spcPts val="0"/>
                        </a:spcBef>
                        <a:spcAft>
                          <a:spcPts val="0"/>
                        </a:spcAft>
                      </a:pPr>
                      <a:endParaRPr lang="en-US" sz="1200" kern="100">
                        <a:effectLst/>
                        <a:latin typeface="+mn-lt"/>
                        <a:ea typeface="Calibri" panose="020F0502020204030204" pitchFamily="34" charset="0"/>
                        <a:cs typeface="Times New Roman" panose="02020603050405020304" pitchFamily="18" charset="0"/>
                      </a:endParaRPr>
                    </a:p>
                  </a:txBody>
                  <a:tcPr marL="28080" marR="28080" marT="0" marB="0" anchor="ctr"/>
                </a:tc>
                <a:tc>
                  <a:txBody>
                    <a:bodyPr/>
                    <a:lstStyle/>
                    <a:p>
                      <a:pPr marL="0" marR="0">
                        <a:lnSpc>
                          <a:spcPct val="107000"/>
                        </a:lnSpc>
                        <a:spcBef>
                          <a:spcPts val="0"/>
                        </a:spcBef>
                        <a:spcAft>
                          <a:spcPts val="0"/>
                        </a:spcAft>
                      </a:pPr>
                      <a:endParaRPr lang="en-US" sz="1200" kern="100">
                        <a:effectLst/>
                        <a:latin typeface="+mn-lt"/>
                        <a:ea typeface="Calibri" panose="020F0502020204030204" pitchFamily="34" charset="0"/>
                        <a:cs typeface="Times New Roman" panose="02020603050405020304" pitchFamily="18" charset="0"/>
                      </a:endParaRPr>
                    </a:p>
                  </a:txBody>
                  <a:tcPr marL="28080" marR="28080" marT="0" marB="0" anchor="ctr"/>
                </a:tc>
                <a:tc>
                  <a:txBody>
                    <a:bodyPr/>
                    <a:lstStyle/>
                    <a:p>
                      <a:pPr marL="0" marR="0" lvl="0" indent="0">
                        <a:spcBef>
                          <a:spcPts val="0"/>
                        </a:spcBef>
                        <a:spcAft>
                          <a:spcPts val="0"/>
                        </a:spcAft>
                        <a:buFont typeface="Arial" panose="020B0604020202020204" pitchFamily="34" charset="0"/>
                        <a:buNone/>
                      </a:pPr>
                      <a:endParaRPr lang="en-US" sz="1200" kern="100">
                        <a:effectLst/>
                        <a:latin typeface="+mn-lt"/>
                        <a:ea typeface="Calibri" panose="020F0502020204030204" pitchFamily="34" charset="0"/>
                        <a:cs typeface="Times New Roman" panose="02020603050405020304" pitchFamily="18" charset="0"/>
                      </a:endParaRPr>
                    </a:p>
                  </a:txBody>
                  <a:tcPr marL="28080" marR="28080" marT="0" marB="0" anchor="ctr"/>
                </a:tc>
                <a:extLst>
                  <a:ext uri="{0D108BD9-81ED-4DB2-BD59-A6C34878D82A}">
                    <a16:rowId xmlns:a16="http://schemas.microsoft.com/office/drawing/2014/main" val="2496352072"/>
                  </a:ext>
                </a:extLst>
              </a:tr>
              <a:tr h="463761">
                <a:tc>
                  <a:txBody>
                    <a:bodyPr/>
                    <a:lstStyle/>
                    <a:p>
                      <a:pPr marL="0" marR="0">
                        <a:lnSpc>
                          <a:spcPct val="107000"/>
                        </a:lnSpc>
                        <a:spcBef>
                          <a:spcPts val="0"/>
                        </a:spcBef>
                        <a:spcAft>
                          <a:spcPts val="0"/>
                        </a:spcAft>
                      </a:pPr>
                      <a:endParaRPr lang="en-US" sz="1200" kern="100">
                        <a:effectLst/>
                        <a:latin typeface="+mn-lt"/>
                        <a:ea typeface="Calibri" panose="020F0502020204030204" pitchFamily="34" charset="0"/>
                        <a:cs typeface="Times New Roman" panose="02020603050405020304" pitchFamily="18" charset="0"/>
                      </a:endParaRPr>
                    </a:p>
                  </a:txBody>
                  <a:tcPr marL="28080" marR="28080" marT="0" marB="0" anchor="ctr"/>
                </a:tc>
                <a:tc>
                  <a:txBody>
                    <a:bodyPr/>
                    <a:lstStyle/>
                    <a:p>
                      <a:pPr marL="0" marR="0">
                        <a:lnSpc>
                          <a:spcPct val="107000"/>
                        </a:lnSpc>
                        <a:spcBef>
                          <a:spcPts val="0"/>
                        </a:spcBef>
                        <a:spcAft>
                          <a:spcPts val="0"/>
                        </a:spcAft>
                      </a:pPr>
                      <a:endParaRPr lang="en-US" sz="1200" kern="100">
                        <a:effectLst/>
                        <a:latin typeface="+mn-lt"/>
                        <a:ea typeface="Calibri" panose="020F0502020204030204" pitchFamily="34" charset="0"/>
                        <a:cs typeface="Times New Roman" panose="02020603050405020304" pitchFamily="18" charset="0"/>
                      </a:endParaRPr>
                    </a:p>
                  </a:txBody>
                  <a:tcPr marL="28080" marR="28080" marT="0" marB="0" anchor="ctr"/>
                </a:tc>
                <a:tc>
                  <a:txBody>
                    <a:bodyPr/>
                    <a:lstStyle/>
                    <a:p>
                      <a:pPr marL="0" marR="0" lvl="0" indent="0">
                        <a:spcBef>
                          <a:spcPts val="0"/>
                        </a:spcBef>
                        <a:spcAft>
                          <a:spcPts val="0"/>
                        </a:spcAft>
                        <a:buFont typeface="Arial" panose="020B0604020202020204" pitchFamily="34" charset="0"/>
                        <a:buNone/>
                      </a:pPr>
                      <a:endParaRPr lang="en-US" sz="1200" kern="100">
                        <a:effectLst/>
                        <a:latin typeface="+mn-lt"/>
                        <a:ea typeface="Calibri" panose="020F0502020204030204" pitchFamily="34" charset="0"/>
                        <a:cs typeface="Times New Roman" panose="02020603050405020304" pitchFamily="18" charset="0"/>
                      </a:endParaRPr>
                    </a:p>
                  </a:txBody>
                  <a:tcPr marL="28080" marR="28080" marT="0" marB="0" anchor="ctr"/>
                </a:tc>
                <a:extLst>
                  <a:ext uri="{0D108BD9-81ED-4DB2-BD59-A6C34878D82A}">
                    <a16:rowId xmlns:a16="http://schemas.microsoft.com/office/drawing/2014/main" val="772432675"/>
                  </a:ext>
                </a:extLst>
              </a:tr>
            </a:tbl>
          </a:graphicData>
        </a:graphic>
      </p:graphicFrame>
    </p:spTree>
    <p:extLst>
      <p:ext uri="{BB962C8B-B14F-4D97-AF65-F5344CB8AC3E}">
        <p14:creationId xmlns:p14="http://schemas.microsoft.com/office/powerpoint/2010/main" val="41001747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821F0F-A6CF-1C2B-6FBE-D457751B2B1E}"/>
              </a:ext>
            </a:extLst>
          </p:cNvPr>
          <p:cNvSpPr>
            <a:spLocks noGrp="1"/>
          </p:cNvSpPr>
          <p:nvPr>
            <p:ph type="title"/>
          </p:nvPr>
        </p:nvSpPr>
        <p:spPr>
          <a:xfrm>
            <a:off x="674973" y="101600"/>
            <a:ext cx="7724114" cy="994172"/>
          </a:xfrm>
        </p:spPr>
        <p:txBody>
          <a:bodyPr/>
          <a:lstStyle/>
          <a:p>
            <a:pPr algn="ctr"/>
            <a:r>
              <a:rPr kumimoji="0" lang="en-US" sz="2474" b="1" i="0" u="none" strike="noStrike" kern="1200" cap="none" spc="0" normalizeH="0" baseline="0" noProof="0">
                <a:ln>
                  <a:noFill/>
                </a:ln>
                <a:effectLst/>
                <a:uLnTx/>
                <a:uFillTx/>
                <a:latin typeface="+mn-lt"/>
                <a:cs typeface="Arial"/>
              </a:rPr>
              <a:t>TI Portfolio of Sustainable Technologies and Fuels</a:t>
            </a:r>
            <a:endParaRPr lang="en-US">
              <a:latin typeface="+mn-lt"/>
            </a:endParaRPr>
          </a:p>
        </p:txBody>
      </p:sp>
      <p:sp>
        <p:nvSpPr>
          <p:cNvPr id="3" name="Text Placeholder 2">
            <a:extLst>
              <a:ext uri="{FF2B5EF4-FFF2-40B4-BE49-F238E27FC236}">
                <a16:creationId xmlns:a16="http://schemas.microsoft.com/office/drawing/2014/main" id="{4FFB07E3-22CC-7D0C-CD55-668EFF3045BB}"/>
              </a:ext>
            </a:extLst>
          </p:cNvPr>
          <p:cNvSpPr>
            <a:spLocks noGrp="1"/>
          </p:cNvSpPr>
          <p:nvPr>
            <p:ph type="body" sz="quarter" idx="11"/>
          </p:nvPr>
        </p:nvSpPr>
        <p:spPr>
          <a:xfrm>
            <a:off x="246405" y="1523349"/>
            <a:ext cx="5411446" cy="3176994"/>
          </a:xfrm>
        </p:spPr>
        <p:txBody>
          <a:bodyPr>
            <a:normAutofit/>
          </a:bodyPr>
          <a:lstStyle/>
          <a:p>
            <a:endParaRPr lang="en-US">
              <a:latin typeface="+mn-lt"/>
            </a:endParaRPr>
          </a:p>
          <a:p>
            <a:endParaRPr lang="en-US"/>
          </a:p>
        </p:txBody>
      </p:sp>
      <p:sp>
        <p:nvSpPr>
          <p:cNvPr id="4" name="Footer Placeholder 3">
            <a:extLst>
              <a:ext uri="{FF2B5EF4-FFF2-40B4-BE49-F238E27FC236}">
                <a16:creationId xmlns:a16="http://schemas.microsoft.com/office/drawing/2014/main" id="{F28BE445-D09C-5BD6-1BD2-A36DDDC9B039}"/>
              </a:ext>
            </a:extLst>
          </p:cNvPr>
          <p:cNvSpPr>
            <a:spLocks noGrp="1"/>
          </p:cNvSpPr>
          <p:nvPr>
            <p:ph type="ftr" sz="quarter" idx="3"/>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rPr>
              <a:t>Clean Cities and Communities</a:t>
            </a:r>
          </a:p>
        </p:txBody>
      </p:sp>
      <p:sp>
        <p:nvSpPr>
          <p:cNvPr id="5" name="Slide Number Placeholder 4">
            <a:extLst>
              <a:ext uri="{FF2B5EF4-FFF2-40B4-BE49-F238E27FC236}">
                <a16:creationId xmlns:a16="http://schemas.microsoft.com/office/drawing/2014/main" id="{91C88C61-A720-8D9B-D70E-E2DAF719433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6788DA-6548-4EA8-8400-CD3CA88023E3}" type="slidenum">
              <a:rPr kumimoji="0" lang="en-US" sz="800" b="0" i="0" u="none" strike="noStrike" kern="1200" cap="none" spc="0" normalizeH="0" baseline="0" noProof="0" smtClean="0">
                <a:ln>
                  <a:noFill/>
                </a:ln>
                <a:solidFill>
                  <a:srgbClr val="C3C8C8">
                    <a:lumMod val="50000"/>
                  </a:srgbClr>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endParaRPr>
          </a:p>
        </p:txBody>
      </p:sp>
      <p:sp>
        <p:nvSpPr>
          <p:cNvPr id="11" name="Content Placeholder 2">
            <a:extLst>
              <a:ext uri="{FF2B5EF4-FFF2-40B4-BE49-F238E27FC236}">
                <a16:creationId xmlns:a16="http://schemas.microsoft.com/office/drawing/2014/main" id="{1D583C9A-EC11-88AC-FD7C-DC81E66DD020}"/>
              </a:ext>
            </a:extLst>
          </p:cNvPr>
          <p:cNvSpPr txBox="1">
            <a:spLocks/>
          </p:cNvSpPr>
          <p:nvPr/>
        </p:nvSpPr>
        <p:spPr bwMode="auto">
          <a:xfrm>
            <a:off x="272818" y="819072"/>
            <a:ext cx="8593122" cy="570653"/>
          </a:xfrm>
          <a:prstGeom prst="rect">
            <a:avLst/>
          </a:prstGeom>
          <a:solidFill>
            <a:srgbClr val="E27225"/>
          </a:solidFill>
          <a:ln w="25400" cap="flat" cmpd="sng" algn="ctr">
            <a:solidFill>
              <a:srgbClr val="E27225">
                <a:shade val="50000"/>
              </a:srgbClr>
            </a:solidFill>
            <a:prstDash val="solid"/>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rmAutofit fontScale="92500" lnSpcReduction="10000"/>
          </a:bodyPr>
          <a:lstStyle>
            <a:lvl1pPr marL="257098" indent="-257098" algn="l" defTabSz="342797" rtl="0" eaLnBrk="1" fontAlgn="base" hangingPunct="1">
              <a:spcBef>
                <a:spcPct val="20000"/>
              </a:spcBef>
              <a:spcAft>
                <a:spcPct val="0"/>
              </a:spcAft>
              <a:buFont typeface="Arial" charset="0"/>
              <a:buChar char="•"/>
              <a:defRPr sz="1949" kern="1200">
                <a:solidFill>
                  <a:schemeClr val="lt1"/>
                </a:solidFill>
                <a:latin typeface="+mn-lt"/>
                <a:ea typeface="+mn-ea"/>
                <a:cs typeface="+mn-cs"/>
              </a:defRPr>
            </a:lvl1pPr>
            <a:lvl2pPr marL="557045" indent="-214248" algn="l" defTabSz="342797" rtl="0" eaLnBrk="1" fontAlgn="base" hangingPunct="1">
              <a:spcBef>
                <a:spcPct val="20000"/>
              </a:spcBef>
              <a:spcAft>
                <a:spcPct val="0"/>
              </a:spcAft>
              <a:buFont typeface="Arial" charset="0"/>
              <a:buChar char="–"/>
              <a:defRPr sz="1799" kern="1200">
                <a:solidFill>
                  <a:schemeClr val="lt1"/>
                </a:solidFill>
                <a:latin typeface="+mn-lt"/>
                <a:ea typeface="+mn-ea"/>
                <a:cs typeface="+mn-cs"/>
              </a:defRPr>
            </a:lvl2pPr>
            <a:lvl3pPr marL="856993" indent="-171398" algn="l" defTabSz="342797" rtl="0" eaLnBrk="1" fontAlgn="base" hangingPunct="1">
              <a:spcBef>
                <a:spcPct val="20000"/>
              </a:spcBef>
              <a:spcAft>
                <a:spcPct val="0"/>
              </a:spcAft>
              <a:buFont typeface="Arial" charset="0"/>
              <a:buChar char="•"/>
              <a:defRPr sz="1649" kern="1200">
                <a:solidFill>
                  <a:schemeClr val="lt1"/>
                </a:solidFill>
                <a:latin typeface="+mn-lt"/>
                <a:ea typeface="+mn-ea"/>
                <a:cs typeface="+mn-cs"/>
              </a:defRPr>
            </a:lvl3pPr>
            <a:lvl4pPr marL="1199790" indent="-171398" algn="l" defTabSz="342797" rtl="0" eaLnBrk="1" fontAlgn="base" hangingPunct="1">
              <a:spcBef>
                <a:spcPct val="20000"/>
              </a:spcBef>
              <a:spcAft>
                <a:spcPct val="0"/>
              </a:spcAft>
              <a:buFont typeface="Arial" charset="0"/>
              <a:buChar char="–"/>
              <a:defRPr sz="1499" kern="1200">
                <a:solidFill>
                  <a:schemeClr val="lt1"/>
                </a:solidFill>
                <a:latin typeface="+mn-lt"/>
                <a:ea typeface="+mn-ea"/>
                <a:cs typeface="+mn-cs"/>
              </a:defRPr>
            </a:lvl4pPr>
            <a:lvl5pPr marL="1542587" indent="-171398" algn="l" defTabSz="342797" rtl="0" eaLnBrk="1" fontAlgn="base" hangingPunct="1">
              <a:spcBef>
                <a:spcPct val="20000"/>
              </a:spcBef>
              <a:spcAft>
                <a:spcPct val="0"/>
              </a:spcAft>
              <a:buFont typeface="Arial" charset="0"/>
              <a:buChar char="»"/>
              <a:defRPr kern="1200">
                <a:solidFill>
                  <a:schemeClr val="lt1"/>
                </a:solidFill>
                <a:latin typeface="+mn-lt"/>
                <a:ea typeface="+mn-ea"/>
                <a:cs typeface="+mn-cs"/>
              </a:defRPr>
            </a:lvl5pPr>
            <a:lvl6pPr marL="1885385" indent="-171398" algn="l" defTabSz="342797" rtl="0" eaLnBrk="1" latinLnBrk="0" hangingPunct="1">
              <a:spcBef>
                <a:spcPct val="20000"/>
              </a:spcBef>
              <a:buFont typeface="Arial"/>
              <a:buChar char="•"/>
              <a:defRPr sz="1499" kern="1200">
                <a:solidFill>
                  <a:schemeClr val="lt1"/>
                </a:solidFill>
                <a:latin typeface="+mn-lt"/>
                <a:ea typeface="+mn-ea"/>
                <a:cs typeface="+mn-cs"/>
              </a:defRPr>
            </a:lvl6pPr>
            <a:lvl7pPr marL="2228181" indent="-171398" algn="l" defTabSz="342797" rtl="0" eaLnBrk="1" latinLnBrk="0" hangingPunct="1">
              <a:spcBef>
                <a:spcPct val="20000"/>
              </a:spcBef>
              <a:buFont typeface="Arial"/>
              <a:buChar char="•"/>
              <a:defRPr sz="1499" kern="1200">
                <a:solidFill>
                  <a:schemeClr val="lt1"/>
                </a:solidFill>
                <a:latin typeface="+mn-lt"/>
                <a:ea typeface="+mn-ea"/>
                <a:cs typeface="+mn-cs"/>
              </a:defRPr>
            </a:lvl7pPr>
            <a:lvl8pPr marL="2570978" indent="-171398" algn="l" defTabSz="342797" rtl="0" eaLnBrk="1" latinLnBrk="0" hangingPunct="1">
              <a:spcBef>
                <a:spcPct val="20000"/>
              </a:spcBef>
              <a:buFont typeface="Arial"/>
              <a:buChar char="•"/>
              <a:defRPr sz="1499" kern="1200">
                <a:solidFill>
                  <a:schemeClr val="lt1"/>
                </a:solidFill>
                <a:latin typeface="+mn-lt"/>
                <a:ea typeface="+mn-ea"/>
                <a:cs typeface="+mn-cs"/>
              </a:defRPr>
            </a:lvl8pPr>
            <a:lvl9pPr marL="2913776" indent="-171398" algn="l" defTabSz="342797" rtl="0" eaLnBrk="1" latinLnBrk="0" hangingPunct="1">
              <a:spcBef>
                <a:spcPct val="20000"/>
              </a:spcBef>
              <a:buFont typeface="Arial"/>
              <a:buChar char="•"/>
              <a:defRPr sz="1499" kern="1200">
                <a:solidFill>
                  <a:schemeClr val="lt1"/>
                </a:solidFill>
                <a:latin typeface="+mn-lt"/>
                <a:ea typeface="+mn-ea"/>
                <a:cs typeface="+mn-cs"/>
              </a:defRPr>
            </a:lvl9pPr>
          </a:lstStyle>
          <a:p>
            <a:pPr marL="0" marR="0" lvl="0" indent="0" algn="ctr" defTabSz="342797" rtl="0" eaLnBrk="1" fontAlgn="base" latinLnBrk="0" hangingPunct="1">
              <a:lnSpc>
                <a:spcPct val="100000"/>
              </a:lnSpc>
              <a:spcBef>
                <a:spcPts val="0"/>
              </a:spcBef>
              <a:spcAft>
                <a:spcPts val="0"/>
              </a:spcAft>
              <a:buClrTx/>
              <a:buSzTx/>
              <a:buFont typeface="Arial" charset="0"/>
              <a:buNone/>
              <a:tabLst/>
              <a:defRPr/>
            </a:pPr>
            <a:r>
              <a:rPr kumimoji="0" lang="en-US" sz="1799" b="0" i="0" u="none" strike="noStrike" kern="1200" cap="none" spc="0" normalizeH="0" baseline="0" noProof="0">
                <a:ln>
                  <a:noFill/>
                </a:ln>
                <a:solidFill>
                  <a:sysClr val="window" lastClr="FFFFFF"/>
                </a:solidFill>
                <a:effectLst/>
                <a:uLnTx/>
                <a:uFillTx/>
                <a:latin typeface="Arial" panose="020B0604020202020204"/>
                <a:ea typeface="Calibri" panose="020F0502020204030204" pitchFamily="34" charset="0"/>
                <a:cs typeface="Times New Roman"/>
              </a:rPr>
              <a:t>Clean Cities and Communities activities span the VTO Technology Integration (TI) Portfolio of Sustainable Technologies and Fuels</a:t>
            </a:r>
            <a:endParaRPr kumimoji="0" lang="en-US" sz="1799"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2" name="TextBox 11">
            <a:extLst>
              <a:ext uri="{FF2B5EF4-FFF2-40B4-BE49-F238E27FC236}">
                <a16:creationId xmlns:a16="http://schemas.microsoft.com/office/drawing/2014/main" id="{C02BFCED-3D54-D2CC-5A41-F9C512CBE760}"/>
              </a:ext>
            </a:extLst>
          </p:cNvPr>
          <p:cNvSpPr txBox="1"/>
          <p:nvPr/>
        </p:nvSpPr>
        <p:spPr>
          <a:xfrm>
            <a:off x="273037" y="1460023"/>
            <a:ext cx="4122881" cy="2215735"/>
          </a:xfrm>
          <a:prstGeom prst="rect">
            <a:avLst/>
          </a:prstGeom>
          <a:noFill/>
        </p:spPr>
        <p:txBody>
          <a:bodyPr wrap="square" rtlCol="0">
            <a:spAutoFit/>
          </a:bodyPr>
          <a:lstStyle/>
          <a:p>
            <a:pPr marL="257098" marR="0" lvl="0" indent="-257098" algn="l" defTabSz="6858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sz="1499" b="1" i="0" u="none" strike="noStrike" kern="1200" cap="none" spc="0" normalizeH="0" baseline="0" noProof="0">
                <a:ln>
                  <a:noFill/>
                </a:ln>
                <a:solidFill>
                  <a:srgbClr val="000000"/>
                </a:solidFill>
                <a:effectLst/>
                <a:uLnTx/>
                <a:uFillTx/>
                <a:latin typeface="Arial" panose="020B0604020202020204"/>
                <a:ea typeface="Calibri" panose="020F0502020204030204" pitchFamily="34" charset="0"/>
                <a:cs typeface="+mn-cs"/>
              </a:rPr>
              <a:t>Alternative and Renewable Fuels (Vehicles and Infrastructure)</a:t>
            </a:r>
          </a:p>
          <a:p>
            <a:pPr marL="557045" marR="0" lvl="1" indent="-214248" algn="l" defTabSz="685800" rtl="0" eaLnBrk="1" fontAlgn="base" latinLnBrk="0" hangingPunct="1">
              <a:lnSpc>
                <a:spcPct val="100000"/>
              </a:lnSpc>
              <a:spcBef>
                <a:spcPts val="0"/>
              </a:spcBef>
              <a:spcAft>
                <a:spcPts val="0"/>
              </a:spcAft>
              <a:buClrTx/>
              <a:buSzTx/>
              <a:buFont typeface="Courier New" panose="02070309020205020404" pitchFamily="49" charset="0"/>
              <a:buChar char="o"/>
              <a:tabLst/>
              <a:defRPr/>
            </a:pPr>
            <a:r>
              <a:rPr kumimoji="0" lang="en-US" sz="1350" b="0" i="0" u="none" strike="noStrike" kern="1200" cap="none" spc="0" normalizeH="0" baseline="0" noProof="0">
                <a:ln>
                  <a:noFill/>
                </a:ln>
                <a:solidFill>
                  <a:srgbClr val="000000"/>
                </a:solidFill>
                <a:effectLst/>
                <a:uLnTx/>
                <a:uFillTx/>
                <a:latin typeface="Arial" panose="020B0604020202020204"/>
                <a:ea typeface="Calibri" panose="020F0502020204030204" pitchFamily="34" charset="0"/>
                <a:cs typeface="+mn-cs"/>
              </a:rPr>
              <a:t>Biodiesel (B20 and higher) </a:t>
            </a:r>
          </a:p>
          <a:p>
            <a:pPr marL="557045" marR="0" lvl="1" indent="-214248" algn="l" defTabSz="685800" rtl="0" eaLnBrk="1" fontAlgn="base" latinLnBrk="0" hangingPunct="1">
              <a:lnSpc>
                <a:spcPct val="100000"/>
              </a:lnSpc>
              <a:spcBef>
                <a:spcPts val="0"/>
              </a:spcBef>
              <a:spcAft>
                <a:spcPts val="0"/>
              </a:spcAft>
              <a:buClrTx/>
              <a:buSzTx/>
              <a:buFont typeface="Courier New" panose="02070309020205020404" pitchFamily="49" charset="0"/>
              <a:buChar char="o"/>
              <a:tabLst/>
              <a:defRPr/>
            </a:pPr>
            <a:r>
              <a:rPr kumimoji="0" lang="en-US" sz="1350" b="0" i="0" u="none" strike="noStrike" kern="1200" cap="none" spc="0" normalizeH="0" baseline="0" noProof="0">
                <a:ln>
                  <a:noFill/>
                </a:ln>
                <a:solidFill>
                  <a:srgbClr val="000000"/>
                </a:solidFill>
                <a:effectLst/>
                <a:uLnTx/>
                <a:uFillTx/>
                <a:latin typeface="Arial" panose="020B0604020202020204"/>
                <a:ea typeface="Calibri" panose="020F0502020204030204" pitchFamily="34" charset="0"/>
                <a:cs typeface="+mn-cs"/>
              </a:rPr>
              <a:t>Electricity </a:t>
            </a:r>
          </a:p>
          <a:p>
            <a:pPr marL="557045" marR="0" lvl="1" indent="-214248" algn="l" defTabSz="685800" rtl="0" eaLnBrk="1" fontAlgn="base" latinLnBrk="0" hangingPunct="1">
              <a:lnSpc>
                <a:spcPct val="100000"/>
              </a:lnSpc>
              <a:spcBef>
                <a:spcPts val="0"/>
              </a:spcBef>
              <a:spcAft>
                <a:spcPts val="0"/>
              </a:spcAft>
              <a:buClrTx/>
              <a:buSzTx/>
              <a:buFont typeface="Courier New" panose="02070309020205020404" pitchFamily="49" charset="0"/>
              <a:buChar char="o"/>
              <a:tabLst/>
              <a:defRPr/>
            </a:pPr>
            <a:r>
              <a:rPr kumimoji="0" lang="en-US" sz="1350" b="0" i="0" u="none" strike="noStrike" kern="1200" cap="none" spc="0" normalizeH="0" baseline="0" noProof="0">
                <a:ln>
                  <a:noFill/>
                </a:ln>
                <a:solidFill>
                  <a:srgbClr val="000000"/>
                </a:solidFill>
                <a:effectLst/>
                <a:uLnTx/>
                <a:uFillTx/>
                <a:latin typeface="Arial" panose="020B0604020202020204"/>
                <a:ea typeface="Calibri" panose="020F0502020204030204" pitchFamily="34" charset="0"/>
                <a:cs typeface="+mn-cs"/>
              </a:rPr>
              <a:t>Ethanol (E85) </a:t>
            </a:r>
          </a:p>
          <a:p>
            <a:pPr marL="557045" marR="0" lvl="1" indent="-214248" algn="l" defTabSz="685800" rtl="0" eaLnBrk="1" fontAlgn="base" latinLnBrk="0" hangingPunct="1">
              <a:lnSpc>
                <a:spcPct val="100000"/>
              </a:lnSpc>
              <a:spcBef>
                <a:spcPts val="0"/>
              </a:spcBef>
              <a:spcAft>
                <a:spcPts val="0"/>
              </a:spcAft>
              <a:buClrTx/>
              <a:buSzTx/>
              <a:buFont typeface="Courier New" panose="02070309020205020404" pitchFamily="49" charset="0"/>
              <a:buChar char="o"/>
              <a:tabLst/>
              <a:defRPr/>
            </a:pPr>
            <a:r>
              <a:rPr kumimoji="0" lang="en-US" sz="1350" b="0" i="0" u="none" strike="noStrike" kern="1200" cap="none" spc="0" normalizeH="0" baseline="0" noProof="0">
                <a:ln>
                  <a:noFill/>
                </a:ln>
                <a:solidFill>
                  <a:srgbClr val="000000"/>
                </a:solidFill>
                <a:effectLst/>
                <a:uLnTx/>
                <a:uFillTx/>
                <a:latin typeface="Arial" panose="020B0604020202020204"/>
                <a:ea typeface="Calibri" panose="020F0502020204030204" pitchFamily="34" charset="0"/>
                <a:cs typeface="+mn-cs"/>
              </a:rPr>
              <a:t>Hydrogen</a:t>
            </a:r>
          </a:p>
          <a:p>
            <a:pPr marL="557045" marR="0" lvl="1" indent="-214248" algn="l" defTabSz="685800" rtl="0" eaLnBrk="1" fontAlgn="base" latinLnBrk="0" hangingPunct="1">
              <a:lnSpc>
                <a:spcPct val="100000"/>
              </a:lnSpc>
              <a:spcBef>
                <a:spcPts val="0"/>
              </a:spcBef>
              <a:spcAft>
                <a:spcPts val="0"/>
              </a:spcAft>
              <a:buClrTx/>
              <a:buSzTx/>
              <a:buFont typeface="Courier New" panose="02070309020205020404" pitchFamily="49" charset="0"/>
              <a:buChar char="o"/>
              <a:tabLst/>
              <a:defRPr/>
            </a:pPr>
            <a:r>
              <a:rPr kumimoji="0" lang="en-US" sz="1350" b="0" i="0" u="none" strike="noStrike" kern="1200" cap="none" spc="0" normalizeH="0" baseline="0" noProof="0">
                <a:ln>
                  <a:noFill/>
                </a:ln>
                <a:solidFill>
                  <a:srgbClr val="000000"/>
                </a:solidFill>
                <a:effectLst/>
                <a:uLnTx/>
                <a:uFillTx/>
                <a:latin typeface="Arial" panose="020B0604020202020204"/>
                <a:ea typeface="Calibri" panose="020F0502020204030204" pitchFamily="34" charset="0"/>
                <a:cs typeface="+mn-cs"/>
              </a:rPr>
              <a:t>Natural gas/Renewable Natural Gas</a:t>
            </a:r>
          </a:p>
          <a:p>
            <a:pPr marL="557045" marR="0" lvl="1" indent="-214248" algn="l" defTabSz="685800" rtl="0" eaLnBrk="1" fontAlgn="base" latinLnBrk="0" hangingPunct="1">
              <a:lnSpc>
                <a:spcPct val="100000"/>
              </a:lnSpc>
              <a:spcBef>
                <a:spcPts val="0"/>
              </a:spcBef>
              <a:spcAft>
                <a:spcPts val="0"/>
              </a:spcAft>
              <a:buClrTx/>
              <a:buSzTx/>
              <a:buFont typeface="Courier New" panose="02070309020205020404" pitchFamily="49" charset="0"/>
              <a:buChar char="o"/>
              <a:tabLst/>
              <a:defRPr/>
            </a:pPr>
            <a:r>
              <a:rPr kumimoji="0" lang="en-US" sz="1350" b="0" i="0" u="none" strike="noStrike" kern="1200" cap="none" spc="0" normalizeH="0" baseline="0" noProof="0">
                <a:ln>
                  <a:noFill/>
                </a:ln>
                <a:solidFill>
                  <a:srgbClr val="000000"/>
                </a:solidFill>
                <a:effectLst/>
                <a:uLnTx/>
                <a:uFillTx/>
                <a:latin typeface="Arial" panose="020B0604020202020204"/>
                <a:ea typeface="Calibri" panose="020F0502020204030204" pitchFamily="34" charset="0"/>
                <a:cs typeface="+mn-cs"/>
              </a:rPr>
              <a:t>Propane/Renewable Propane</a:t>
            </a:r>
          </a:p>
          <a:p>
            <a:pPr marL="557045" marR="0" lvl="1" indent="-214248" algn="l" defTabSz="685800" rtl="0" eaLnBrk="1" fontAlgn="base" latinLnBrk="0" hangingPunct="1">
              <a:lnSpc>
                <a:spcPct val="100000"/>
              </a:lnSpc>
              <a:spcBef>
                <a:spcPts val="0"/>
              </a:spcBef>
              <a:spcAft>
                <a:spcPts val="0"/>
              </a:spcAft>
              <a:buClrTx/>
              <a:buSzTx/>
              <a:buFont typeface="Courier New" panose="02070309020205020404" pitchFamily="49" charset="0"/>
              <a:buChar char="o"/>
              <a:tabLst/>
              <a:defRPr/>
            </a:pPr>
            <a:r>
              <a:rPr kumimoji="0" lang="en-US" sz="1350" b="0" i="0" u="none" strike="noStrike" kern="1200" cap="none" spc="0" normalizeH="0" baseline="0" noProof="0">
                <a:ln>
                  <a:noFill/>
                </a:ln>
                <a:solidFill>
                  <a:srgbClr val="000000"/>
                </a:solidFill>
                <a:effectLst/>
                <a:uLnTx/>
                <a:uFillTx/>
                <a:latin typeface="Arial" panose="020B0604020202020204"/>
                <a:ea typeface="Calibri" panose="020F0502020204030204" pitchFamily="34" charset="0"/>
                <a:cs typeface="+mn-cs"/>
              </a:rPr>
              <a:t>Renewable Diesel</a:t>
            </a:r>
          </a:p>
          <a:p>
            <a:pPr marL="557045" marR="0" lvl="1" indent="-214248" algn="l" defTabSz="685800" rtl="0" eaLnBrk="1" fontAlgn="base" latinLnBrk="0" hangingPunct="1">
              <a:lnSpc>
                <a:spcPct val="100000"/>
              </a:lnSpc>
              <a:spcBef>
                <a:spcPts val="0"/>
              </a:spcBef>
              <a:spcAft>
                <a:spcPts val="0"/>
              </a:spcAft>
              <a:buClrTx/>
              <a:buSzTx/>
              <a:buFont typeface="Courier New" panose="02070309020205020404" pitchFamily="49" charset="0"/>
              <a:buChar char="o"/>
              <a:tabLst/>
              <a:defRPr/>
            </a:pPr>
            <a:r>
              <a:rPr kumimoji="0" lang="en-US" sz="1350" b="0" i="0" u="none" strike="noStrike" kern="1200" cap="none" spc="0" normalizeH="0" baseline="0" noProof="0">
                <a:ln>
                  <a:noFill/>
                </a:ln>
                <a:solidFill>
                  <a:srgbClr val="000000"/>
                </a:solidFill>
                <a:effectLst/>
                <a:uLnTx/>
                <a:uFillTx/>
                <a:latin typeface="Arial" panose="020B0604020202020204"/>
                <a:ea typeface="Calibri" panose="020F0502020204030204" pitchFamily="34" charset="0"/>
                <a:cs typeface="+mn-cs"/>
              </a:rPr>
              <a:t>Sustainable Aviation Fuels (SAF)</a:t>
            </a:r>
            <a:endParaRPr kumimoji="0" lang="en-US" sz="135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3" name="TextBox 12">
            <a:extLst>
              <a:ext uri="{FF2B5EF4-FFF2-40B4-BE49-F238E27FC236}">
                <a16:creationId xmlns:a16="http://schemas.microsoft.com/office/drawing/2014/main" id="{F8F816FA-5A18-E9E8-B7AF-EA35D1615C3D}"/>
              </a:ext>
            </a:extLst>
          </p:cNvPr>
          <p:cNvSpPr txBox="1"/>
          <p:nvPr/>
        </p:nvSpPr>
        <p:spPr>
          <a:xfrm>
            <a:off x="4572000" y="1460023"/>
            <a:ext cx="4373854" cy="2238690"/>
          </a:xfrm>
          <a:prstGeom prst="rect">
            <a:avLst/>
          </a:prstGeom>
          <a:noFill/>
        </p:spPr>
        <p:txBody>
          <a:bodyPr wrap="square" rtlCol="0">
            <a:spAutoFit/>
          </a:bodyPr>
          <a:lstStyle/>
          <a:p>
            <a:pPr marL="257098" marR="0" lvl="0" indent="-257098" algn="l" defTabSz="6858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sz="1499" b="1" i="0" u="none" strike="noStrike" kern="1200" cap="none" spc="0" normalizeH="0" baseline="0" noProof="0">
                <a:ln>
                  <a:noFill/>
                </a:ln>
                <a:solidFill>
                  <a:srgbClr val="000000"/>
                </a:solidFill>
                <a:effectLst/>
                <a:uLnTx/>
                <a:uFillTx/>
                <a:latin typeface="Arial" panose="020B0604020202020204"/>
                <a:ea typeface="Calibri" panose="020F0502020204030204" pitchFamily="34" charset="0"/>
                <a:cs typeface="+mn-cs"/>
              </a:rPr>
              <a:t>Fuel Economy Improvements</a:t>
            </a:r>
          </a:p>
          <a:p>
            <a:pPr marL="257098" marR="0" lvl="0" indent="-257098" algn="l" defTabSz="6858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sz="1499" b="1" i="0" u="none" strike="noStrike" kern="1200" cap="none" spc="0" normalizeH="0" baseline="0" noProof="0">
                <a:ln>
                  <a:noFill/>
                </a:ln>
                <a:solidFill>
                  <a:srgbClr val="000000"/>
                </a:solidFill>
                <a:effectLst/>
                <a:uLnTx/>
                <a:uFillTx/>
                <a:latin typeface="Arial" panose="020B0604020202020204"/>
                <a:ea typeface="Calibri" panose="020F0502020204030204" pitchFamily="34" charset="0"/>
                <a:cs typeface="+mn-cs"/>
              </a:rPr>
              <a:t>Idle Reduction </a:t>
            </a:r>
          </a:p>
          <a:p>
            <a:pPr marL="257098" marR="0" lvl="0" indent="-257098" algn="l" defTabSz="6858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sz="1499" b="1" i="0" u="none" strike="noStrike" kern="1200" cap="none" spc="0" normalizeH="0" baseline="0" noProof="0">
                <a:ln>
                  <a:noFill/>
                </a:ln>
                <a:solidFill>
                  <a:srgbClr val="000000"/>
                </a:solidFill>
                <a:effectLst/>
                <a:uLnTx/>
                <a:uFillTx/>
                <a:latin typeface="Arial" panose="020B0604020202020204"/>
                <a:ea typeface="Calibri" panose="020F0502020204030204" pitchFamily="34" charset="0"/>
                <a:cs typeface="+mn-cs"/>
              </a:rPr>
              <a:t>Efficient Transportation Solutions</a:t>
            </a:r>
          </a:p>
          <a:p>
            <a:pPr marL="553475" marR="0" lvl="1" indent="-210678" algn="l" defTabSz="685800" rtl="0" eaLnBrk="1" fontAlgn="base" latinLnBrk="0" hangingPunct="1">
              <a:lnSpc>
                <a:spcPct val="100000"/>
              </a:lnSpc>
              <a:spcBef>
                <a:spcPts val="0"/>
              </a:spcBef>
              <a:spcAft>
                <a:spcPts val="0"/>
              </a:spcAft>
              <a:buClrTx/>
              <a:buSzTx/>
              <a:buFont typeface="Courier New" panose="02070309020205020404" pitchFamily="49" charset="0"/>
              <a:buChar char="o"/>
              <a:tabLst/>
              <a:defRPr/>
            </a:pPr>
            <a:r>
              <a:rPr kumimoji="0" lang="en-US" sz="1350" b="0" i="0" u="none" strike="noStrike" kern="1200" cap="none" spc="0" normalizeH="0" baseline="0" noProof="0">
                <a:ln>
                  <a:noFill/>
                </a:ln>
                <a:solidFill>
                  <a:srgbClr val="000000"/>
                </a:solidFill>
                <a:effectLst/>
                <a:uLnTx/>
                <a:uFillTx/>
                <a:latin typeface="Arial" panose="020B0604020202020204"/>
                <a:ea typeface="Calibri" panose="020F0502020204030204" pitchFamily="34" charset="0"/>
                <a:cs typeface="+mn-cs"/>
              </a:rPr>
              <a:t>Reducing Vehicle Miles Traveled (e.g., encouraging mass transit use, trip elimination, eco-routing)</a:t>
            </a:r>
          </a:p>
          <a:p>
            <a:pPr marL="553475" marR="0" lvl="1" indent="-210678" algn="l" defTabSz="685800" rtl="0" eaLnBrk="1" fontAlgn="base" latinLnBrk="0" hangingPunct="1">
              <a:lnSpc>
                <a:spcPct val="100000"/>
              </a:lnSpc>
              <a:spcBef>
                <a:spcPts val="0"/>
              </a:spcBef>
              <a:spcAft>
                <a:spcPts val="0"/>
              </a:spcAft>
              <a:buClrTx/>
              <a:buSzTx/>
              <a:buFont typeface="Courier New" panose="02070309020205020404" pitchFamily="49" charset="0"/>
              <a:buChar char="o"/>
              <a:tabLst/>
              <a:defRPr/>
            </a:pPr>
            <a:r>
              <a:rPr kumimoji="0" lang="en-US" sz="1350" b="0" i="0" u="none" strike="noStrike" kern="1200" cap="none" spc="0" normalizeH="0" baseline="0" noProof="0">
                <a:ln>
                  <a:noFill/>
                </a:ln>
                <a:solidFill>
                  <a:srgbClr val="000000"/>
                </a:solidFill>
                <a:effectLst/>
                <a:uLnTx/>
                <a:uFillTx/>
                <a:latin typeface="Arial" panose="020B0604020202020204"/>
                <a:ea typeface="Calibri" panose="020F0502020204030204" pitchFamily="34" charset="0"/>
                <a:cs typeface="+mn-cs"/>
              </a:rPr>
              <a:t>First Mile/Last Mile </a:t>
            </a:r>
          </a:p>
          <a:p>
            <a:pPr marL="553475" marR="0" lvl="1" indent="-210678" algn="l" defTabSz="685800" rtl="0" eaLnBrk="1" fontAlgn="base" latinLnBrk="0" hangingPunct="1">
              <a:lnSpc>
                <a:spcPct val="100000"/>
              </a:lnSpc>
              <a:spcBef>
                <a:spcPts val="0"/>
              </a:spcBef>
              <a:spcAft>
                <a:spcPts val="0"/>
              </a:spcAft>
              <a:buClrTx/>
              <a:buSzTx/>
              <a:buFont typeface="Courier New" panose="02070309020205020404" pitchFamily="49" charset="0"/>
              <a:buChar char="o"/>
              <a:tabLst/>
              <a:defRPr/>
            </a:pPr>
            <a:r>
              <a:rPr kumimoji="0" lang="en-US" sz="1350" b="0" i="0" u="none" strike="noStrike" kern="1200" cap="none" spc="0" normalizeH="0" baseline="0" noProof="0">
                <a:ln>
                  <a:noFill/>
                </a:ln>
                <a:solidFill>
                  <a:srgbClr val="000000"/>
                </a:solidFill>
                <a:effectLst/>
                <a:uLnTx/>
                <a:uFillTx/>
                <a:latin typeface="Arial" panose="020B0604020202020204"/>
                <a:ea typeface="Calibri" panose="020F0502020204030204" pitchFamily="34" charset="0"/>
                <a:cs typeface="+mn-cs"/>
              </a:rPr>
              <a:t>Electric Micromobility (e.g., e-bikes, e-scooters)</a:t>
            </a:r>
          </a:p>
          <a:p>
            <a:pPr marL="553475" marR="0" lvl="1" indent="-210678" algn="l" defTabSz="685800" rtl="0" eaLnBrk="1" fontAlgn="base" latinLnBrk="0" hangingPunct="1">
              <a:lnSpc>
                <a:spcPct val="100000"/>
              </a:lnSpc>
              <a:spcBef>
                <a:spcPts val="0"/>
              </a:spcBef>
              <a:spcAft>
                <a:spcPts val="0"/>
              </a:spcAft>
              <a:buClrTx/>
              <a:buSzTx/>
              <a:buFont typeface="Courier New" panose="02070309020205020404" pitchFamily="49" charset="0"/>
              <a:buChar char="o"/>
              <a:tabLst/>
              <a:defRPr/>
            </a:pPr>
            <a:r>
              <a:rPr kumimoji="0" lang="en-US" sz="1350" b="0" i="0" u="none" strike="noStrike" kern="1200" cap="none" spc="0" normalizeH="0" baseline="0" noProof="0">
                <a:ln>
                  <a:noFill/>
                </a:ln>
                <a:solidFill>
                  <a:srgbClr val="000000"/>
                </a:solidFill>
                <a:effectLst/>
                <a:uLnTx/>
                <a:uFillTx/>
                <a:latin typeface="Arial" panose="020B0604020202020204"/>
                <a:ea typeface="Calibri" panose="020F0502020204030204" pitchFamily="34" charset="0"/>
                <a:cs typeface="+mn-cs"/>
              </a:rPr>
              <a:t>Modal Shift</a:t>
            </a:r>
            <a:r>
              <a:rPr kumimoji="0" lang="en-US" sz="1350" b="1" i="0" u="none" strike="noStrike" kern="1200" cap="none" spc="0" normalizeH="0" baseline="0" noProof="0">
                <a:ln>
                  <a:noFill/>
                </a:ln>
                <a:solidFill>
                  <a:srgbClr val="000000"/>
                </a:solidFill>
                <a:effectLst/>
                <a:uLnTx/>
                <a:uFillTx/>
                <a:latin typeface="Arial" panose="020B0604020202020204"/>
                <a:ea typeface="Calibri" panose="020F0502020204030204" pitchFamily="34" charset="0"/>
                <a:cs typeface="+mn-cs"/>
              </a:rPr>
              <a:t> </a:t>
            </a:r>
            <a:r>
              <a:rPr kumimoji="0" lang="en-US" sz="1350" b="0" i="0" u="none" strike="noStrike" kern="1200" cap="none" spc="0" normalizeH="0" baseline="0" noProof="0">
                <a:ln>
                  <a:noFill/>
                </a:ln>
                <a:solidFill>
                  <a:srgbClr val="000000"/>
                </a:solidFill>
                <a:effectLst/>
                <a:uLnTx/>
                <a:uFillTx/>
                <a:latin typeface="Arial" panose="020B0604020202020204"/>
                <a:ea typeface="Calibri" panose="020F0502020204030204" pitchFamily="34" charset="0"/>
                <a:cs typeface="+mn-cs"/>
              </a:rPr>
              <a:t>(e.g., freight, passengers)</a:t>
            </a:r>
          </a:p>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Franklin Gothic Book" charset="0"/>
              <a:ea typeface="+mn-ea"/>
              <a:cs typeface="+mn-cs"/>
            </a:endParaRPr>
          </a:p>
        </p:txBody>
      </p:sp>
      <p:sp>
        <p:nvSpPr>
          <p:cNvPr id="14" name="Arrow: Left-Right 13">
            <a:extLst>
              <a:ext uri="{FF2B5EF4-FFF2-40B4-BE49-F238E27FC236}">
                <a16:creationId xmlns:a16="http://schemas.microsoft.com/office/drawing/2014/main" id="{268EF8EE-B55E-3332-84DE-DC9427B40876}"/>
              </a:ext>
            </a:extLst>
          </p:cNvPr>
          <p:cNvSpPr/>
          <p:nvPr/>
        </p:nvSpPr>
        <p:spPr>
          <a:xfrm>
            <a:off x="1110115" y="3887147"/>
            <a:ext cx="7787479" cy="867019"/>
          </a:xfrm>
          <a:prstGeom prst="leftRightArrow">
            <a:avLst>
              <a:gd name="adj1" fmla="val 50000"/>
              <a:gd name="adj2" fmla="val 60982"/>
            </a:avLst>
          </a:prstGeom>
          <a:solidFill>
            <a:srgbClr val="E27225">
              <a:alpha val="22000"/>
            </a:srgbClr>
          </a:solidFill>
          <a:ln w="9525" cap="flat" cmpd="sng" algn="ctr">
            <a:solidFill>
              <a:srgbClr val="E27225"/>
            </a:solidFill>
            <a:prstDash val="solid"/>
          </a:ln>
          <a:effectLst>
            <a:outerShdw blurRad="40000" dist="23000" dir="5400000" rotWithShape="0">
              <a:srgbClr val="000000">
                <a:alpha val="35000"/>
              </a:srgbClr>
            </a:outerShdw>
          </a:effectLst>
        </p:spPr>
        <p:txBody>
          <a:bodyPr rtlCol="0" anchor="ctr"/>
          <a:lstStyle/>
          <a:p>
            <a:pPr marL="0" marR="0" lvl="0" indent="0" algn="ctr" defTabSz="685800" rtl="0" eaLnBrk="1" fontAlgn="base" latinLnBrk="0" hangingPunct="1">
              <a:lnSpc>
                <a:spcPct val="100000"/>
              </a:lnSpc>
              <a:spcBef>
                <a:spcPct val="0"/>
              </a:spcBef>
              <a:spcAft>
                <a:spcPct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Franklin Gothic Book"/>
              <a:ea typeface="+mn-ea"/>
              <a:cs typeface="+mn-cs"/>
            </a:endParaRPr>
          </a:p>
        </p:txBody>
      </p:sp>
      <p:sp>
        <p:nvSpPr>
          <p:cNvPr id="15" name="TextBox 14">
            <a:extLst>
              <a:ext uri="{FF2B5EF4-FFF2-40B4-BE49-F238E27FC236}">
                <a16:creationId xmlns:a16="http://schemas.microsoft.com/office/drawing/2014/main" id="{38266893-498E-7EAE-A785-AAA0E582A6EA}"/>
              </a:ext>
            </a:extLst>
          </p:cNvPr>
          <p:cNvSpPr txBox="1"/>
          <p:nvPr/>
        </p:nvSpPr>
        <p:spPr>
          <a:xfrm>
            <a:off x="1625634" y="4075490"/>
            <a:ext cx="2056519" cy="507831"/>
          </a:xfrm>
          <a:prstGeom prst="rect">
            <a:avLst/>
          </a:prstGeom>
          <a:noFill/>
        </p:spPr>
        <p:txBody>
          <a:bodyPr wrap="square" rtlCol="0">
            <a:spAutoFit/>
          </a:bodyPr>
          <a:lstStyle/>
          <a:p>
            <a:pPr marL="214248" marR="0" lvl="0" indent="-214248"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350" b="0" i="0" u="none" strike="noStrike" kern="0" cap="none" spc="0" normalizeH="0" baseline="0" noProof="0">
                <a:ln>
                  <a:noFill/>
                </a:ln>
                <a:solidFill>
                  <a:srgbClr val="282B2E"/>
                </a:solidFill>
                <a:effectLst/>
                <a:uLnTx/>
                <a:uFillTx/>
                <a:latin typeface="Arial" panose="020B0604020202020204"/>
                <a:ea typeface="+mn-ea"/>
                <a:cs typeface="+mn-cs"/>
              </a:rPr>
              <a:t>On-Road (L/M/HDV)​</a:t>
            </a:r>
            <a:endParaRPr kumimoji="0" lang="en-US" sz="1350" b="0" i="0" u="none" strike="noStrike" kern="0" cap="none" spc="0" normalizeH="0" baseline="0" noProof="0">
              <a:ln>
                <a:noFill/>
              </a:ln>
              <a:solidFill>
                <a:srgbClr val="000000"/>
              </a:solidFill>
              <a:effectLst/>
              <a:uLnTx/>
              <a:uFillTx/>
              <a:latin typeface="Arial" panose="020B0604020202020204"/>
              <a:ea typeface="+mn-ea"/>
              <a:cs typeface="+mn-cs"/>
            </a:endParaRPr>
          </a:p>
          <a:p>
            <a:pPr marL="214248" marR="0" lvl="0" indent="-214248"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350" b="0" i="0" u="none" strike="noStrike" kern="0" cap="none" spc="0" normalizeH="0" baseline="0" noProof="0">
                <a:ln>
                  <a:noFill/>
                </a:ln>
                <a:solidFill>
                  <a:srgbClr val="282B2E"/>
                </a:solidFill>
                <a:effectLst/>
                <a:uLnTx/>
                <a:uFillTx/>
                <a:latin typeface="Arial" panose="020B0604020202020204"/>
                <a:ea typeface="+mn-ea"/>
                <a:cs typeface="+mn-cs"/>
              </a:rPr>
              <a:t>Off-Road​</a:t>
            </a:r>
            <a:endParaRPr kumimoji="0" lang="en-US" sz="1350" b="0" i="0" u="none" strike="noStrike" kern="0" cap="none" spc="0" normalizeH="0" baseline="0" noProof="0">
              <a:ln>
                <a:noFill/>
              </a:ln>
              <a:solidFill>
                <a:srgbClr val="000000"/>
              </a:solidFill>
              <a:effectLst/>
              <a:uLnTx/>
              <a:uFillTx/>
              <a:latin typeface="Arial" panose="020B0604020202020204"/>
              <a:ea typeface="+mn-ea"/>
              <a:cs typeface="+mn-cs"/>
            </a:endParaRPr>
          </a:p>
        </p:txBody>
      </p:sp>
      <p:sp>
        <p:nvSpPr>
          <p:cNvPr id="16" name="TextBox 15">
            <a:extLst>
              <a:ext uri="{FF2B5EF4-FFF2-40B4-BE49-F238E27FC236}">
                <a16:creationId xmlns:a16="http://schemas.microsoft.com/office/drawing/2014/main" id="{93F90DE1-4AB7-A26B-6E8B-5212F6519132}"/>
              </a:ext>
            </a:extLst>
          </p:cNvPr>
          <p:cNvSpPr txBox="1"/>
          <p:nvPr/>
        </p:nvSpPr>
        <p:spPr>
          <a:xfrm>
            <a:off x="4166905" y="4070512"/>
            <a:ext cx="1114165" cy="507831"/>
          </a:xfrm>
          <a:prstGeom prst="rect">
            <a:avLst/>
          </a:prstGeom>
          <a:noFill/>
        </p:spPr>
        <p:txBody>
          <a:bodyPr wrap="square" rtlCol="0">
            <a:spAutoFit/>
          </a:bodyPr>
          <a:lstStyle/>
          <a:p>
            <a:pPr marL="214248" marR="0" lvl="0" indent="-214248"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350" b="0" i="0" u="none" strike="noStrike" kern="0" cap="none" spc="0" normalizeH="0" baseline="0" noProof="0">
                <a:ln>
                  <a:noFill/>
                </a:ln>
                <a:solidFill>
                  <a:srgbClr val="282B2E"/>
                </a:solidFill>
                <a:effectLst/>
                <a:uLnTx/>
                <a:uFillTx/>
                <a:latin typeface="Arial" panose="020B0604020202020204"/>
                <a:ea typeface="+mn-ea"/>
                <a:cs typeface="+mn-cs"/>
              </a:rPr>
              <a:t>Rail​</a:t>
            </a:r>
            <a:endParaRPr kumimoji="0" lang="en-US" sz="1350" b="0" i="0" u="none" strike="noStrike" kern="0" cap="none" spc="0" normalizeH="0" baseline="0" noProof="0">
              <a:ln>
                <a:noFill/>
              </a:ln>
              <a:solidFill>
                <a:srgbClr val="000000"/>
              </a:solidFill>
              <a:effectLst/>
              <a:uLnTx/>
              <a:uFillTx/>
              <a:latin typeface="Arial" panose="020B0604020202020204"/>
              <a:ea typeface="+mn-ea"/>
              <a:cs typeface="+mn-cs"/>
            </a:endParaRPr>
          </a:p>
          <a:p>
            <a:pPr marL="214248" marR="0" lvl="0" indent="-214248"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350" b="0" i="0" u="none" strike="noStrike" kern="0" cap="none" spc="0" normalizeH="0" baseline="0" noProof="0">
                <a:ln>
                  <a:noFill/>
                </a:ln>
                <a:solidFill>
                  <a:srgbClr val="282B2E"/>
                </a:solidFill>
                <a:effectLst/>
                <a:uLnTx/>
                <a:uFillTx/>
                <a:latin typeface="Arial" panose="020B0604020202020204"/>
                <a:ea typeface="+mn-ea"/>
                <a:cs typeface="+mn-cs"/>
              </a:rPr>
              <a:t>Marine</a:t>
            </a:r>
            <a:r>
              <a:rPr kumimoji="0" lang="en-US" sz="1350" b="0" i="0" u="none" strike="noStrike" kern="0" cap="none" spc="0" normalizeH="0" baseline="0" noProof="0">
                <a:ln>
                  <a:noFill/>
                </a:ln>
                <a:solidFill>
                  <a:srgbClr val="282B2E"/>
                </a:solidFill>
                <a:effectLst/>
                <a:uLnTx/>
                <a:uFillTx/>
                <a:latin typeface="Franklin Gothic Book" panose="020B0503020102020204" pitchFamily="34" charset="0"/>
                <a:ea typeface="+mn-ea"/>
                <a:cs typeface="+mn-cs"/>
              </a:rPr>
              <a:t>​</a:t>
            </a:r>
            <a:endParaRPr kumimoji="0" lang="en-US" sz="1350" b="0" i="0" u="none" strike="noStrike" kern="0" cap="none" spc="0" normalizeH="0" baseline="0" noProof="0">
              <a:ln>
                <a:noFill/>
              </a:ln>
              <a:solidFill>
                <a:srgbClr val="000000"/>
              </a:solidFill>
              <a:effectLst/>
              <a:uLnTx/>
              <a:uFillTx/>
              <a:latin typeface="Arial" panose="020B0604020202020204"/>
              <a:ea typeface="+mn-ea"/>
              <a:cs typeface="+mn-cs"/>
            </a:endParaRPr>
          </a:p>
        </p:txBody>
      </p:sp>
      <p:sp>
        <p:nvSpPr>
          <p:cNvPr id="17" name="TextBox 16">
            <a:extLst>
              <a:ext uri="{FF2B5EF4-FFF2-40B4-BE49-F238E27FC236}">
                <a16:creationId xmlns:a16="http://schemas.microsoft.com/office/drawing/2014/main" id="{62B764EC-8DFF-3021-DDB7-ADBEFA7B254D}"/>
              </a:ext>
            </a:extLst>
          </p:cNvPr>
          <p:cNvSpPr txBox="1"/>
          <p:nvPr/>
        </p:nvSpPr>
        <p:spPr>
          <a:xfrm>
            <a:off x="6025608" y="4056820"/>
            <a:ext cx="2149970" cy="553870"/>
          </a:xfrm>
          <a:prstGeom prst="rect">
            <a:avLst/>
          </a:prstGeom>
          <a:noFill/>
        </p:spPr>
        <p:txBody>
          <a:bodyPr wrap="square" rtlCol="0">
            <a:spAutoFit/>
          </a:bodyPr>
          <a:lstStyle/>
          <a:p>
            <a:pPr marL="214248" marR="0" lvl="0" indent="-214248"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350" b="0" i="0" u="none" strike="noStrike" kern="0" cap="none" spc="0" normalizeH="0" baseline="0" noProof="0">
                <a:ln>
                  <a:noFill/>
                </a:ln>
                <a:solidFill>
                  <a:srgbClr val="282B2E"/>
                </a:solidFill>
                <a:effectLst/>
                <a:uLnTx/>
                <a:uFillTx/>
                <a:latin typeface="Arial" panose="020B0604020202020204"/>
                <a:ea typeface="+mn-ea"/>
                <a:cs typeface="+mn-cs"/>
              </a:rPr>
              <a:t>Aviation​</a:t>
            </a:r>
            <a:endParaRPr kumimoji="0" lang="en-US" sz="1350" b="0" i="0" u="none" strike="noStrike" kern="0" cap="none" spc="0" normalizeH="0" baseline="0" noProof="0">
              <a:ln>
                <a:noFill/>
              </a:ln>
              <a:solidFill>
                <a:srgbClr val="000000"/>
              </a:solidFill>
              <a:effectLst/>
              <a:uLnTx/>
              <a:uFillTx/>
              <a:latin typeface="Arial" panose="020B0604020202020204"/>
              <a:ea typeface="+mn-ea"/>
              <a:cs typeface="+mn-cs"/>
            </a:endParaRPr>
          </a:p>
          <a:p>
            <a:pPr marL="214248" marR="0" lvl="0" indent="-214248"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350" b="0" i="0" u="none" strike="noStrike" kern="0" cap="none" spc="0" normalizeH="0" baseline="0" noProof="0">
                <a:ln>
                  <a:noFill/>
                </a:ln>
                <a:solidFill>
                  <a:srgbClr val="282B2E"/>
                </a:solidFill>
                <a:effectLst/>
                <a:uLnTx/>
                <a:uFillTx/>
                <a:latin typeface="Arial" panose="020B0604020202020204"/>
                <a:ea typeface="+mn-ea"/>
                <a:cs typeface="+mn-cs"/>
              </a:rPr>
              <a:t>Ports</a:t>
            </a:r>
            <a:r>
              <a:rPr kumimoji="0" lang="en-US" sz="1649" b="0" i="0" u="none" strike="noStrike" kern="0" cap="none" spc="0" normalizeH="0" baseline="0" noProof="0">
                <a:ln>
                  <a:noFill/>
                </a:ln>
                <a:solidFill>
                  <a:srgbClr val="282B2E"/>
                </a:solidFill>
                <a:effectLst/>
                <a:uLnTx/>
                <a:uFillTx/>
                <a:latin typeface="Arial" panose="020B0604020202020204"/>
                <a:ea typeface="+mn-ea"/>
                <a:cs typeface="+mn-cs"/>
              </a:rPr>
              <a:t>​</a:t>
            </a:r>
            <a:endParaRPr kumimoji="0" lang="en-US" sz="1649" b="0" i="0" u="none" strike="noStrike" kern="0" cap="none" spc="0" normalizeH="0" baseline="0" noProof="0">
              <a:ln>
                <a:noFill/>
              </a:ln>
              <a:solidFill>
                <a:srgbClr val="000000"/>
              </a:solidFill>
              <a:effectLst/>
              <a:uLnTx/>
              <a:uFillTx/>
              <a:latin typeface="Arial" panose="020B0604020202020204"/>
              <a:ea typeface="+mn-ea"/>
              <a:cs typeface="+mn-cs"/>
            </a:endParaRPr>
          </a:p>
        </p:txBody>
      </p:sp>
      <p:sp>
        <p:nvSpPr>
          <p:cNvPr id="18" name="Content Placeholder 2">
            <a:extLst>
              <a:ext uri="{FF2B5EF4-FFF2-40B4-BE49-F238E27FC236}">
                <a16:creationId xmlns:a16="http://schemas.microsoft.com/office/drawing/2014/main" id="{9B73869A-007F-77C2-27DE-CFB2D136B6E5}"/>
              </a:ext>
            </a:extLst>
          </p:cNvPr>
          <p:cNvSpPr txBox="1">
            <a:spLocks/>
          </p:cNvSpPr>
          <p:nvPr/>
        </p:nvSpPr>
        <p:spPr bwMode="auto">
          <a:xfrm>
            <a:off x="1335321" y="3768439"/>
            <a:ext cx="7063766" cy="3227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68562" tIns="34281" rIns="68562" bIns="34281"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2600" kern="1200">
                <a:solidFill>
                  <a:srgbClr val="282B2E"/>
                </a:solidFill>
                <a:latin typeface="+mj-lt"/>
                <a:ea typeface="ヒラギノ角ゴ Pro W3" charset="0"/>
                <a:cs typeface="Arial"/>
              </a:defRPr>
            </a:lvl1pPr>
            <a:lvl2pPr marL="742950" indent="-285750" algn="l" defTabSz="457200" rtl="0" eaLnBrk="1" fontAlgn="base" hangingPunct="1">
              <a:spcBef>
                <a:spcPct val="20000"/>
              </a:spcBef>
              <a:spcAft>
                <a:spcPct val="0"/>
              </a:spcAft>
              <a:buFont typeface="Arial" charset="0"/>
              <a:buChar char="–"/>
              <a:defRPr sz="2400" kern="1200">
                <a:solidFill>
                  <a:srgbClr val="282B2E"/>
                </a:solidFill>
                <a:latin typeface="+mn-lt"/>
                <a:ea typeface="ヒラギノ角ゴ Pro W3" charset="0"/>
                <a:cs typeface="Arial"/>
              </a:defRPr>
            </a:lvl2pPr>
            <a:lvl3pPr marL="1143000" indent="-228600" algn="l" defTabSz="457200" rtl="0" eaLnBrk="1" fontAlgn="base" hangingPunct="1">
              <a:spcBef>
                <a:spcPct val="20000"/>
              </a:spcBef>
              <a:spcAft>
                <a:spcPct val="0"/>
              </a:spcAft>
              <a:buFont typeface="Arial" charset="0"/>
              <a:buChar char="•"/>
              <a:defRPr sz="2200" kern="1200">
                <a:solidFill>
                  <a:srgbClr val="282B2E"/>
                </a:solidFill>
                <a:latin typeface="+mn-lt"/>
                <a:ea typeface="ヒラギノ角ゴ Pro W3" charset="0"/>
                <a:cs typeface="Arial"/>
              </a:defRPr>
            </a:lvl3pPr>
            <a:lvl4pPr marL="1600200" indent="-228600" algn="l" defTabSz="457200" rtl="0" eaLnBrk="1" fontAlgn="base" hangingPunct="1">
              <a:spcBef>
                <a:spcPct val="20000"/>
              </a:spcBef>
              <a:spcAft>
                <a:spcPct val="0"/>
              </a:spcAft>
              <a:buFont typeface="Arial" charset="0"/>
              <a:buChar char="–"/>
              <a:defRPr sz="2000" kern="1200">
                <a:solidFill>
                  <a:srgbClr val="282B2E"/>
                </a:solidFill>
                <a:latin typeface="+mn-lt"/>
                <a:ea typeface="ヒラギノ角ゴ Pro W3" charset="0"/>
                <a:cs typeface="Arial"/>
              </a:defRPr>
            </a:lvl4pPr>
            <a:lvl5pPr marL="2057400" indent="-228600" algn="l" defTabSz="457200" rtl="0" eaLnBrk="1" fontAlgn="base" hangingPunct="1">
              <a:spcBef>
                <a:spcPct val="20000"/>
              </a:spcBef>
              <a:spcAft>
                <a:spcPct val="0"/>
              </a:spcAft>
              <a:buFont typeface="Arial" charset="0"/>
              <a:buChar char="»"/>
              <a:defRPr kern="1200">
                <a:solidFill>
                  <a:srgbClr val="282B2E"/>
                </a:solidFill>
                <a:latin typeface="+mn-lt"/>
                <a:ea typeface="ヒラギノ角ゴ Pro W3" charset="0"/>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342900" rtl="0" eaLnBrk="1" fontAlgn="base" latinLnBrk="0" hangingPunct="1">
              <a:lnSpc>
                <a:spcPct val="100000"/>
              </a:lnSpc>
              <a:spcBef>
                <a:spcPts val="0"/>
              </a:spcBef>
              <a:spcAft>
                <a:spcPts val="0"/>
              </a:spcAft>
              <a:buClrTx/>
              <a:buSzTx/>
              <a:buFont typeface="Arial" charset="0"/>
              <a:buNone/>
              <a:tabLst/>
              <a:defRPr/>
            </a:pPr>
            <a:r>
              <a:rPr kumimoji="0" lang="en-US" sz="1649" b="1" i="0" u="none" strike="noStrike" kern="1200" cap="none" spc="0" normalizeH="0" baseline="0" noProof="0">
                <a:ln>
                  <a:noFill/>
                </a:ln>
                <a:solidFill>
                  <a:srgbClr val="282B2E"/>
                </a:solidFill>
                <a:effectLst/>
                <a:uLnTx/>
                <a:uFillTx/>
                <a:latin typeface="Arial" panose="020B0604020202020204"/>
                <a:ea typeface="Calibri" panose="020F0502020204030204" pitchFamily="34" charset="0"/>
                <a:cs typeface="Times New Roman"/>
              </a:rPr>
              <a:t>Transportation sectors</a:t>
            </a:r>
            <a:r>
              <a:rPr kumimoji="0" lang="en-US" sz="1649" b="0" i="0" u="none" strike="noStrike" kern="1200" cap="none" spc="0" normalizeH="0" baseline="0" noProof="0">
                <a:ln>
                  <a:noFill/>
                </a:ln>
                <a:solidFill>
                  <a:srgbClr val="282B2E"/>
                </a:solidFill>
                <a:effectLst/>
                <a:uLnTx/>
                <a:uFillTx/>
                <a:latin typeface="Arial" panose="020B0604020202020204"/>
                <a:ea typeface="Calibri" panose="020F0502020204030204" pitchFamily="34" charset="0"/>
                <a:cs typeface="Times New Roman"/>
              </a:rPr>
              <a:t>: </a:t>
            </a:r>
            <a:endParaRPr kumimoji="0" lang="en-US" sz="1649" b="0" i="0" u="none" strike="noStrike" kern="1200" cap="none" spc="0" normalizeH="0" baseline="0" noProof="0">
              <a:ln>
                <a:noFill/>
              </a:ln>
              <a:solidFill>
                <a:srgbClr val="282B2E"/>
              </a:solidFill>
              <a:effectLst/>
              <a:uLnTx/>
              <a:uFillTx/>
              <a:latin typeface="Arial" panose="020B0604020202020204"/>
              <a:cs typeface="Arial"/>
            </a:endParaRPr>
          </a:p>
        </p:txBody>
      </p:sp>
    </p:spTree>
    <p:extLst>
      <p:ext uri="{BB962C8B-B14F-4D97-AF65-F5344CB8AC3E}">
        <p14:creationId xmlns:p14="http://schemas.microsoft.com/office/powerpoint/2010/main" val="33805662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056E13BB-E064-C4DB-4707-349868005BCD}"/>
              </a:ext>
            </a:extLst>
          </p:cNvPr>
          <p:cNvSpPr txBox="1"/>
          <p:nvPr/>
        </p:nvSpPr>
        <p:spPr>
          <a:xfrm>
            <a:off x="487280" y="4687476"/>
            <a:ext cx="7952874" cy="230832"/>
          </a:xfrm>
          <a:prstGeom prst="rect">
            <a:avLst/>
          </a:prstGeom>
          <a:noFill/>
        </p:spPr>
        <p:txBody>
          <a:bodyPr wrap="square" rtlCol="0">
            <a:spAutoFit/>
          </a:bodyPr>
          <a:lstStyle/>
          <a:p>
            <a:r>
              <a:rPr lang="en-US" sz="900"/>
              <a:t>* In 2009, the budget had an additional $300M in American Recovery and Reinvestment Act (ARRA) funds.</a:t>
            </a:r>
          </a:p>
        </p:txBody>
      </p:sp>
      <p:sp>
        <p:nvSpPr>
          <p:cNvPr id="3" name="Title 1">
            <a:extLst>
              <a:ext uri="{FF2B5EF4-FFF2-40B4-BE49-F238E27FC236}">
                <a16:creationId xmlns:a16="http://schemas.microsoft.com/office/drawing/2014/main" id="{541B20C5-A259-9600-32A6-C2736EBB1C62}"/>
              </a:ext>
            </a:extLst>
          </p:cNvPr>
          <p:cNvSpPr>
            <a:spLocks noGrp="1"/>
          </p:cNvSpPr>
          <p:nvPr>
            <p:ph type="title"/>
          </p:nvPr>
        </p:nvSpPr>
        <p:spPr>
          <a:xfrm>
            <a:off x="360854" y="-28575"/>
            <a:ext cx="8724791" cy="609600"/>
          </a:xfrm>
        </p:spPr>
        <p:txBody>
          <a:bodyPr>
            <a:noAutofit/>
          </a:bodyPr>
          <a:lstStyle/>
          <a:p>
            <a:r>
              <a:rPr lang="en-US" sz="2400"/>
              <a:t>Technology Integration Program Budget (in $M)</a:t>
            </a:r>
          </a:p>
        </p:txBody>
      </p:sp>
      <p:graphicFrame>
        <p:nvGraphicFramePr>
          <p:cNvPr id="9" name="Chart 8">
            <a:extLst>
              <a:ext uri="{FF2B5EF4-FFF2-40B4-BE49-F238E27FC236}">
                <a16:creationId xmlns:a16="http://schemas.microsoft.com/office/drawing/2014/main" id="{D33430B5-8F85-C746-58FD-A1C19FC61AF1}"/>
              </a:ext>
            </a:extLst>
          </p:cNvPr>
          <p:cNvGraphicFramePr/>
          <p:nvPr/>
        </p:nvGraphicFramePr>
        <p:xfrm>
          <a:off x="542003" y="660306"/>
          <a:ext cx="8059994" cy="366354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130490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EEA854D-8FA9-2195-5567-691AC8C2CE7D}"/>
              </a:ext>
            </a:extLst>
          </p:cNvPr>
          <p:cNvSpPr>
            <a:spLocks noGrp="1"/>
          </p:cNvSpPr>
          <p:nvPr>
            <p:ph type="ftr" sz="quarter" idx="3"/>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rPr>
              <a:t>Clean Cities and Communities</a:t>
            </a:r>
          </a:p>
        </p:txBody>
      </p:sp>
      <p:sp>
        <p:nvSpPr>
          <p:cNvPr id="5" name="Slide Number Placeholder 4">
            <a:extLst>
              <a:ext uri="{FF2B5EF4-FFF2-40B4-BE49-F238E27FC236}">
                <a16:creationId xmlns:a16="http://schemas.microsoft.com/office/drawing/2014/main" id="{E5DF7C04-0182-9E0C-E84F-3C440DA1B2E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6788DA-6548-4EA8-8400-CD3CA88023E3}" type="slidenum">
              <a:rPr kumimoji="0" lang="en-US" sz="800" b="0" i="0" u="none" strike="noStrike" kern="1200" cap="none" spc="0" normalizeH="0" baseline="0" noProof="0" smtClean="0">
                <a:ln>
                  <a:noFill/>
                </a:ln>
                <a:solidFill>
                  <a:srgbClr val="C3C8C8">
                    <a:lumMod val="50000"/>
                  </a:srgbClr>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800" b="0" i="0" u="none" strike="noStrike" kern="1200" cap="none" spc="0" normalizeH="0" baseline="0" noProof="0" dirty="0">
              <a:ln>
                <a:noFill/>
              </a:ln>
              <a:solidFill>
                <a:srgbClr val="C3C8C8">
                  <a:lumMod val="50000"/>
                </a:srgbClr>
              </a:solidFill>
              <a:effectLst/>
              <a:uLnTx/>
              <a:uFillTx/>
              <a:latin typeface="Arial" panose="020B0604020202020204"/>
              <a:ea typeface="+mn-ea"/>
              <a:cs typeface="+mn-cs"/>
            </a:endParaRPr>
          </a:p>
        </p:txBody>
      </p:sp>
      <p:grpSp>
        <p:nvGrpSpPr>
          <p:cNvPr id="16" name="Group 15">
            <a:extLst>
              <a:ext uri="{FF2B5EF4-FFF2-40B4-BE49-F238E27FC236}">
                <a16:creationId xmlns:a16="http://schemas.microsoft.com/office/drawing/2014/main" id="{51FECBAB-7E21-936C-CDC2-2E91DBEDEE41}"/>
              </a:ext>
            </a:extLst>
          </p:cNvPr>
          <p:cNvGrpSpPr/>
          <p:nvPr/>
        </p:nvGrpSpPr>
        <p:grpSpPr>
          <a:xfrm>
            <a:off x="6299381" y="43118"/>
            <a:ext cx="2743200" cy="5071040"/>
            <a:chOff x="6299381" y="43118"/>
            <a:chExt cx="2743200" cy="5071040"/>
          </a:xfrm>
        </p:grpSpPr>
        <p:sp>
          <p:nvSpPr>
            <p:cNvPr id="3" name="Rectangle: Rounded Corners 2">
              <a:extLst>
                <a:ext uri="{FF2B5EF4-FFF2-40B4-BE49-F238E27FC236}">
                  <a16:creationId xmlns:a16="http://schemas.microsoft.com/office/drawing/2014/main" id="{0781C9FD-B15F-087F-0EF6-8E0D6146CCFC}"/>
                </a:ext>
              </a:extLst>
            </p:cNvPr>
            <p:cNvSpPr/>
            <p:nvPr/>
          </p:nvSpPr>
          <p:spPr>
            <a:xfrm>
              <a:off x="6299381" y="416837"/>
              <a:ext cx="2743200" cy="89154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a:ln>
                    <a:noFill/>
                  </a:ln>
                  <a:solidFill>
                    <a:srgbClr val="000000"/>
                  </a:solidFill>
                  <a:effectLst/>
                  <a:uLnTx/>
                  <a:uFillTx/>
                  <a:latin typeface="Arial" panose="020B0604020202020204"/>
                  <a:ea typeface="+mn-ea"/>
                  <a:cs typeface="+mn-cs"/>
                </a:rPr>
                <a:t>1. Collaborative</a:t>
              </a:r>
              <a:r>
                <a:rPr kumimoji="0" lang="en-US" sz="1050" b="0" i="0" u="none" strike="noStrike" kern="1200" cap="none" spc="0" normalizeH="0" baseline="0" noProof="0">
                  <a:ln>
                    <a:noFill/>
                  </a:ln>
                  <a:solidFill>
                    <a:srgbClr val="000000"/>
                  </a:solidFill>
                  <a:effectLst/>
                  <a:uLnTx/>
                  <a:uFillTx/>
                  <a:latin typeface="Arial" panose="020B0604020202020204"/>
                  <a:ea typeface="+mn-ea"/>
                  <a:cs typeface="+mn-cs"/>
                </a:rPr>
                <a:t>: CC&amp;C is built on a foundation of people working with people to achieve collective goals. </a:t>
              </a:r>
            </a:p>
          </p:txBody>
        </p:sp>
        <p:sp>
          <p:nvSpPr>
            <p:cNvPr id="11" name="Rectangle: Rounded Corners 10">
              <a:extLst>
                <a:ext uri="{FF2B5EF4-FFF2-40B4-BE49-F238E27FC236}">
                  <a16:creationId xmlns:a16="http://schemas.microsoft.com/office/drawing/2014/main" id="{D927E6A7-04A7-103F-336D-F932029BEF63}"/>
                </a:ext>
              </a:extLst>
            </p:cNvPr>
            <p:cNvSpPr/>
            <p:nvPr/>
          </p:nvSpPr>
          <p:spPr>
            <a:xfrm>
              <a:off x="6299381" y="1368283"/>
              <a:ext cx="2743200" cy="89154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a:ln>
                    <a:noFill/>
                  </a:ln>
                  <a:solidFill>
                    <a:srgbClr val="000000"/>
                  </a:solidFill>
                  <a:effectLst/>
                  <a:uLnTx/>
                  <a:uFillTx/>
                  <a:latin typeface="Arial" panose="020B0604020202020204"/>
                  <a:ea typeface="+mn-ea"/>
                  <a:cs typeface="+mn-cs"/>
                </a:rPr>
                <a:t>2. Transformative: </a:t>
              </a:r>
              <a:r>
                <a:rPr kumimoji="0" lang="en-US" sz="1050" b="0" i="0" u="none" strike="noStrike" kern="1200" cap="none" spc="0" normalizeH="0" baseline="0" noProof="0">
                  <a:ln>
                    <a:noFill/>
                  </a:ln>
                  <a:solidFill>
                    <a:srgbClr val="000000"/>
                  </a:solidFill>
                  <a:effectLst/>
                  <a:uLnTx/>
                  <a:uFillTx/>
                  <a:latin typeface="Arial" panose="020B0604020202020204"/>
                  <a:ea typeface="+mn-ea"/>
                  <a:cs typeface="+mn-cs"/>
                </a:rPr>
                <a:t>CC&amp;C uses high-impact strategies to transition the transportation market to a clean energy future.</a:t>
              </a:r>
              <a:endParaRPr kumimoji="0" lang="en-US" sz="1050" b="0" i="0" u="none" strike="noStrike" kern="1200" cap="none" spc="0" normalizeH="0" baseline="0" noProof="0">
                <a:ln>
                  <a:noFill/>
                </a:ln>
                <a:solidFill>
                  <a:srgbClr val="000000"/>
                </a:solidFill>
                <a:effectLst/>
                <a:highlight>
                  <a:srgbClr val="FFFF00"/>
                </a:highlight>
                <a:uLnTx/>
                <a:uFillTx/>
                <a:latin typeface="Arial" panose="020B0604020202020204"/>
                <a:ea typeface="+mn-ea"/>
                <a:cs typeface="+mn-cs"/>
              </a:endParaRPr>
            </a:p>
          </p:txBody>
        </p:sp>
        <p:sp>
          <p:nvSpPr>
            <p:cNvPr id="12" name="Rectangle: Rounded Corners 11">
              <a:extLst>
                <a:ext uri="{FF2B5EF4-FFF2-40B4-BE49-F238E27FC236}">
                  <a16:creationId xmlns:a16="http://schemas.microsoft.com/office/drawing/2014/main" id="{3EB4BB8A-F2B2-9B48-4084-33531863590C}"/>
                </a:ext>
              </a:extLst>
            </p:cNvPr>
            <p:cNvSpPr/>
            <p:nvPr/>
          </p:nvSpPr>
          <p:spPr>
            <a:xfrm>
              <a:off x="6299381" y="2319728"/>
              <a:ext cx="2743200" cy="89154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a:ln>
                    <a:noFill/>
                  </a:ln>
                  <a:solidFill>
                    <a:srgbClr val="000000"/>
                  </a:solidFill>
                  <a:effectLst/>
                  <a:uLnTx/>
                  <a:uFillTx/>
                  <a:latin typeface="Arial" panose="020B0604020202020204"/>
                  <a:ea typeface="+mn-ea"/>
                  <a:cs typeface="+mn-cs"/>
                </a:rPr>
                <a:t>3. Knowledgeable: </a:t>
              </a:r>
              <a:r>
                <a:rPr kumimoji="0" lang="en-US" sz="1050" b="0" i="0" u="none" strike="noStrike" kern="1200" cap="none" spc="0" normalizeH="0" baseline="0" noProof="0">
                  <a:ln>
                    <a:noFill/>
                  </a:ln>
                  <a:solidFill>
                    <a:srgbClr val="000000"/>
                  </a:solidFill>
                  <a:effectLst/>
                  <a:uLnTx/>
                  <a:uFillTx/>
                  <a:latin typeface="Arial" panose="020B0604020202020204"/>
                  <a:ea typeface="+mn-ea"/>
                  <a:cs typeface="+mn-cs"/>
                </a:rPr>
                <a:t>CC&amp;C delivers objective technical expertise rooted in U.S. Department of Energy research and insights from real-world applications. </a:t>
              </a:r>
              <a:endParaRPr kumimoji="0" lang="en-US" sz="9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3" name="Rectangle: Rounded Corners 12">
              <a:extLst>
                <a:ext uri="{FF2B5EF4-FFF2-40B4-BE49-F238E27FC236}">
                  <a16:creationId xmlns:a16="http://schemas.microsoft.com/office/drawing/2014/main" id="{628E4BB3-E313-88D6-5BD3-28C461CCFCC1}"/>
                </a:ext>
              </a:extLst>
            </p:cNvPr>
            <p:cNvSpPr/>
            <p:nvPr/>
          </p:nvSpPr>
          <p:spPr>
            <a:xfrm>
              <a:off x="6299381" y="3271174"/>
              <a:ext cx="2743200" cy="89154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a:ln>
                    <a:noFill/>
                  </a:ln>
                  <a:solidFill>
                    <a:srgbClr val="000000"/>
                  </a:solidFill>
                  <a:effectLst/>
                  <a:uLnTx/>
                  <a:uFillTx/>
                  <a:latin typeface="Arial" panose="020B0604020202020204"/>
                  <a:ea typeface="+mn-ea"/>
                  <a:cs typeface="+mn-cs"/>
                </a:rPr>
                <a:t>4. Inclusive: </a:t>
              </a:r>
              <a:r>
                <a:rPr kumimoji="0" lang="en-US" sz="1050" b="0" i="0" u="none" strike="noStrike" kern="1200" cap="none" spc="0" normalizeH="0" baseline="0" noProof="0">
                  <a:ln>
                    <a:noFill/>
                  </a:ln>
                  <a:solidFill>
                    <a:srgbClr val="000000"/>
                  </a:solidFill>
                  <a:effectLst/>
                  <a:uLnTx/>
                  <a:uFillTx/>
                  <a:latin typeface="Arial" panose="020B0604020202020204"/>
                  <a:ea typeface="+mn-ea"/>
                  <a:cs typeface="+mn-cs"/>
                </a:rPr>
                <a:t>CC&amp;C engages with urban, suburban, and rural communities including underserved and overburdened communities to implement community-driven solutions. </a:t>
              </a:r>
              <a:endParaRPr kumimoji="0" lang="en-US" sz="9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4" name="Rectangle: Rounded Corners 13">
              <a:extLst>
                <a:ext uri="{FF2B5EF4-FFF2-40B4-BE49-F238E27FC236}">
                  <a16:creationId xmlns:a16="http://schemas.microsoft.com/office/drawing/2014/main" id="{ED847ACA-CCCB-60FA-BE17-5AC3AB967446}"/>
                </a:ext>
              </a:extLst>
            </p:cNvPr>
            <p:cNvSpPr/>
            <p:nvPr/>
          </p:nvSpPr>
          <p:spPr>
            <a:xfrm>
              <a:off x="6299381" y="4222618"/>
              <a:ext cx="2743200" cy="89154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a:ln>
                    <a:noFill/>
                  </a:ln>
                  <a:solidFill>
                    <a:srgbClr val="000000"/>
                  </a:solidFill>
                  <a:effectLst/>
                  <a:uLnTx/>
                  <a:uFillTx/>
                  <a:latin typeface="Arial" panose="020B0604020202020204"/>
                  <a:ea typeface="+mn-ea"/>
                  <a:cs typeface="+mn-cs"/>
                </a:rPr>
                <a:t>5. Credible: </a:t>
              </a:r>
              <a:r>
                <a:rPr kumimoji="0" lang="en-US" sz="1050" b="0" i="0" u="none" strike="noStrike" kern="1200" cap="none" spc="0" normalizeH="0" baseline="0" noProof="0">
                  <a:ln>
                    <a:noFill/>
                  </a:ln>
                  <a:solidFill>
                    <a:srgbClr val="282B2E"/>
                  </a:solidFill>
                  <a:effectLst/>
                  <a:uLnTx/>
                  <a:uFillTx/>
                  <a:latin typeface="Arial" panose="020B0604020202020204"/>
                  <a:ea typeface="+mn-ea"/>
                  <a:cs typeface="Arial"/>
                </a:rPr>
                <a:t>CC&amp;C </a:t>
              </a:r>
              <a:r>
                <a:rPr kumimoji="0" lang="en-US" sz="1050" b="0" i="0" u="none" strike="noStrike" kern="1200" cap="none" spc="0" normalizeH="0" baseline="0" noProof="0">
                  <a:ln>
                    <a:noFill/>
                  </a:ln>
                  <a:solidFill>
                    <a:srgbClr val="282B2E"/>
                  </a:solidFill>
                  <a:effectLst/>
                  <a:uLnTx/>
                  <a:uFillTx/>
                  <a:latin typeface="Arial" panose="020B0604020202020204"/>
                  <a:ea typeface="+mn-ea"/>
                  <a:cs typeface="+mn-cs"/>
                </a:rPr>
                <a:t>has</a:t>
              </a:r>
              <a:r>
                <a:rPr kumimoji="0" lang="en-US" sz="1050" b="0" i="0" u="none" strike="noStrike" kern="1200" cap="none" spc="0" normalizeH="0" baseline="0" noProof="0">
                  <a:ln>
                    <a:noFill/>
                  </a:ln>
                  <a:solidFill>
                    <a:srgbClr val="000000"/>
                  </a:solidFill>
                  <a:effectLst/>
                  <a:uLnTx/>
                  <a:uFillTx/>
                  <a:latin typeface="Arial" panose="020B0604020202020204"/>
                  <a:ea typeface="Arial" panose="020B0604020202020204" pitchFamily="34" charset="0"/>
                  <a:cs typeface="Times New Roman" panose="02020603050405020304" pitchFamily="18" charset="0"/>
                </a:rPr>
                <a:t> more than 30 years of experience as the go-to experts by leveraging a national network of more than 75 DOE-designated coalitions and a unique understanding of local needs.</a:t>
              </a:r>
              <a:endParaRPr kumimoji="0" lang="en-US" sz="105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5" name="Rectangle: Rounded Corners 14">
              <a:extLst>
                <a:ext uri="{FF2B5EF4-FFF2-40B4-BE49-F238E27FC236}">
                  <a16:creationId xmlns:a16="http://schemas.microsoft.com/office/drawing/2014/main" id="{18A76FB6-B370-89C1-C324-A50915236CEF}"/>
                </a:ext>
              </a:extLst>
            </p:cNvPr>
            <p:cNvSpPr/>
            <p:nvPr/>
          </p:nvSpPr>
          <p:spPr>
            <a:xfrm>
              <a:off x="6299381" y="43118"/>
              <a:ext cx="2743200" cy="313814"/>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Arial" panose="020B0604020202020204"/>
                  <a:ea typeface="+mn-ea"/>
                  <a:cs typeface="+mn-cs"/>
                </a:rPr>
                <a:t>Partnership Principles</a:t>
              </a:r>
            </a:p>
          </p:txBody>
        </p:sp>
      </p:grpSp>
      <p:grpSp>
        <p:nvGrpSpPr>
          <p:cNvPr id="21" name="Group 20">
            <a:extLst>
              <a:ext uri="{FF2B5EF4-FFF2-40B4-BE49-F238E27FC236}">
                <a16:creationId xmlns:a16="http://schemas.microsoft.com/office/drawing/2014/main" id="{28BBE663-1A3D-4C23-4C13-625FD2C96BDB}"/>
              </a:ext>
            </a:extLst>
          </p:cNvPr>
          <p:cNvGrpSpPr/>
          <p:nvPr/>
        </p:nvGrpSpPr>
        <p:grpSpPr>
          <a:xfrm>
            <a:off x="1067801" y="469747"/>
            <a:ext cx="5136802" cy="4204006"/>
            <a:chOff x="539036" y="242246"/>
            <a:chExt cx="5760345" cy="4714319"/>
          </a:xfrm>
        </p:grpSpPr>
        <p:sp>
          <p:nvSpPr>
            <p:cNvPr id="18" name="Oval 17">
              <a:extLst>
                <a:ext uri="{FF2B5EF4-FFF2-40B4-BE49-F238E27FC236}">
                  <a16:creationId xmlns:a16="http://schemas.microsoft.com/office/drawing/2014/main" id="{8100D7D1-8866-3298-1187-5C4CE407B5B2}"/>
                </a:ext>
              </a:extLst>
            </p:cNvPr>
            <p:cNvSpPr/>
            <p:nvPr/>
          </p:nvSpPr>
          <p:spPr>
            <a:xfrm>
              <a:off x="1922221" y="242246"/>
              <a:ext cx="3109766" cy="3109766"/>
            </a:xfrm>
            <a:prstGeom prst="ellipse">
              <a:avLst/>
            </a:prstGeom>
            <a:solidFill>
              <a:schemeClr val="accent6">
                <a:alpha val="9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tIns="68580" bIns="6858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panose="020B0604020202020204"/>
                  <a:ea typeface="+mn-ea"/>
                  <a:cs typeface="+mn-cs"/>
                </a:rPr>
                <a:t>Vision</a:t>
              </a: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 </a:t>
              </a:r>
              <a:br>
                <a:rPr kumimoji="0" lang="en-US" sz="1400" b="0" i="0" u="none" strike="noStrike" kern="1200" cap="none" spc="0" normalizeH="0" baseline="0" noProof="0" dirty="0">
                  <a:ln>
                    <a:noFill/>
                  </a:ln>
                  <a:solidFill>
                    <a:srgbClr val="000000"/>
                  </a:solidFill>
                  <a:effectLst/>
                  <a:uLnTx/>
                  <a:uFillTx/>
                  <a:latin typeface="Arial" panose="020B0604020202020204"/>
                  <a:ea typeface="+mn-ea"/>
                  <a:cs typeface="+mn-cs"/>
                </a:rPr>
              </a:br>
              <a:r>
                <a:rPr kumimoji="0" lang="en-US" sz="1400" b="0" i="0" u="none" strike="noStrike" kern="1200" cap="none" spc="0" normalizeH="0" baseline="0" noProof="0" dirty="0">
                  <a:ln>
                    <a:noFill/>
                  </a:ln>
                  <a:solidFill>
                    <a:srgbClr val="000000"/>
                  </a:solidFill>
                  <a:effectLst/>
                  <a:uLnTx/>
                  <a:uFillTx/>
                  <a:latin typeface="Arial" panose="020B0604020202020204"/>
                  <a:ea typeface="+mn-ea"/>
                  <a:cs typeface="+mn-cs"/>
                </a:rPr>
                <a:t>A d</a:t>
              </a:r>
              <a:r>
                <a:rPr kumimoji="0" lang="en-US" sz="1400" b="0" i="0" u="none" strike="noStrike" kern="1200" cap="none" spc="0" normalizeH="0" baseline="0" noProof="0" dirty="0">
                  <a:ln>
                    <a:noFill/>
                  </a:ln>
                  <a:solidFill>
                    <a:srgbClr val="000000"/>
                  </a:solidFill>
                  <a:effectLst/>
                  <a:uLnTx/>
                  <a:uFillTx/>
                  <a:latin typeface="Arial" panose="020B0604020202020204"/>
                  <a:ea typeface="+mn-ea"/>
                  <a:cs typeface="Calibri" panose="020F0502020204030204" pitchFamily="34" charset="0"/>
                </a:rPr>
                <a:t>ecarbonized transportation future for all communities</a:t>
              </a:r>
              <a:r>
                <a:rPr kumimoji="0" lang="en-US" sz="1400" b="0" i="0" u="none" strike="noStrike" kern="1200" cap="none" spc="0" normalizeH="0" baseline="0" noProof="0" dirty="0">
                  <a:ln>
                    <a:noFill/>
                  </a:ln>
                  <a:solidFill>
                    <a:srgbClr val="000000"/>
                  </a:solidFill>
                  <a:effectLst/>
                  <a:uLnTx/>
                  <a:uFillTx/>
                  <a:latin typeface="Arial" panose="020B0604020202020204"/>
                  <a:ea typeface="+mn-ea"/>
                  <a:cs typeface="+mn-cs"/>
                </a:rPr>
                <a:t> </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9" name="Oval 18">
              <a:extLst>
                <a:ext uri="{FF2B5EF4-FFF2-40B4-BE49-F238E27FC236}">
                  <a16:creationId xmlns:a16="http://schemas.microsoft.com/office/drawing/2014/main" id="{D22919D4-680C-2FDA-9FC4-29D57830D2AB}"/>
                </a:ext>
              </a:extLst>
            </p:cNvPr>
            <p:cNvSpPr/>
            <p:nvPr/>
          </p:nvSpPr>
          <p:spPr>
            <a:xfrm>
              <a:off x="539036" y="1846799"/>
              <a:ext cx="3109766" cy="3109766"/>
            </a:xfrm>
            <a:prstGeom prst="ellipse">
              <a:avLst/>
            </a:prstGeom>
            <a:solidFill>
              <a:schemeClr val="accent4">
                <a:alpha val="9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tIns="68580" bIns="6858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panose="020B0604020202020204"/>
                  <a:ea typeface="+mn-ea"/>
                  <a:cs typeface="+mn-cs"/>
                </a:rPr>
                <a:t>Mission</a:t>
              </a: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 </a:t>
              </a:r>
              <a:br>
                <a:rPr kumimoji="0" lang="en-US" sz="1100" b="0" i="0" u="none" strike="noStrike" kern="1200" cap="none" spc="0" normalizeH="0" baseline="0" noProof="0" dirty="0">
                  <a:ln>
                    <a:noFill/>
                  </a:ln>
                  <a:solidFill>
                    <a:srgbClr val="000000"/>
                  </a:solidFill>
                  <a:effectLst/>
                  <a:uLnTx/>
                  <a:uFillTx/>
                  <a:latin typeface="Arial" panose="020B0604020202020204"/>
                  <a:ea typeface="+mn-ea"/>
                  <a:cs typeface="+mn-cs"/>
                </a:rPr>
              </a:br>
              <a:r>
                <a:rPr kumimoji="0" lang="en-US" sz="1100" b="0" i="0" u="none" strike="noStrike" kern="1200" cap="none" spc="0" normalizeH="0" baseline="0" noProof="0" dirty="0">
                  <a:ln>
                    <a:noFill/>
                  </a:ln>
                  <a:solidFill>
                    <a:srgbClr val="000000"/>
                  </a:solidFill>
                  <a:effectLst/>
                  <a:uLnTx/>
                  <a:uFillTx/>
                  <a:latin typeface="Arial" panose="020B0604020202020204"/>
                  <a:ea typeface="+mn-ea"/>
                  <a:cs typeface="Calibri" panose="020F0502020204030204" pitchFamily="34" charset="0"/>
                </a:rPr>
                <a:t>To advance the nation’s environment, energy security and economic prosperity through collaboration with communities by building partnerships with public and private stakeholders that create equitable deployment of clean transportation solutions for all</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0" name="Oval 19">
              <a:extLst>
                <a:ext uri="{FF2B5EF4-FFF2-40B4-BE49-F238E27FC236}">
                  <a16:creationId xmlns:a16="http://schemas.microsoft.com/office/drawing/2014/main" id="{A0EDCE81-2776-CFF2-C2DF-FC7B94D0086F}"/>
                </a:ext>
              </a:extLst>
            </p:cNvPr>
            <p:cNvSpPr/>
            <p:nvPr/>
          </p:nvSpPr>
          <p:spPr>
            <a:xfrm>
              <a:off x="3189615" y="1776934"/>
              <a:ext cx="3109766" cy="3109766"/>
            </a:xfrm>
            <a:prstGeom prst="ellipse">
              <a:avLst/>
            </a:prstGeom>
            <a:solidFill>
              <a:schemeClr val="accent1">
                <a:alpha val="9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tIns="68580" bIns="68580" rtlCol="0" anchor="ctr"/>
            <a:lstStyle/>
            <a:p>
              <a:pPr marL="0" marR="0" lvl="0" indent="0" algn="ctr" defTabSz="457200" rtl="0" eaLnBrk="1" fontAlgn="auto" latinLnBrk="0" hangingPunct="1">
                <a:lnSpc>
                  <a:spcPts val="24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panose="020B0604020202020204"/>
                  <a:ea typeface="+mn-ea"/>
                  <a:cs typeface="+mn-cs"/>
                </a:rPr>
                <a:t>Partnership Principles: </a:t>
              </a:r>
            </a:p>
            <a:p>
              <a:pPr marL="342900" marR="0" lvl="0" indent="-342900" algn="l" defTabSz="457200" rtl="0" eaLnBrk="1" fontAlgn="auto" latinLnBrk="0" hangingPunct="1">
                <a:lnSpc>
                  <a:spcPct val="100000"/>
                </a:lnSpc>
                <a:spcBef>
                  <a:spcPts val="0"/>
                </a:spcBef>
                <a:spcAft>
                  <a:spcPts val="0"/>
                </a:spcAft>
                <a:buClrTx/>
                <a:buSzTx/>
                <a:buFont typeface="+mj-lt"/>
                <a:buAutoNum type="arabicPeriod"/>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Collaborative</a:t>
              </a:r>
            </a:p>
            <a:p>
              <a:pPr marL="342900" marR="0" lvl="0" indent="-342900" algn="l" defTabSz="457200" rtl="0" eaLnBrk="1" fontAlgn="auto" latinLnBrk="0" hangingPunct="1">
                <a:lnSpc>
                  <a:spcPct val="100000"/>
                </a:lnSpc>
                <a:spcBef>
                  <a:spcPts val="0"/>
                </a:spcBef>
                <a:spcAft>
                  <a:spcPts val="0"/>
                </a:spcAft>
                <a:buClrTx/>
                <a:buSzTx/>
                <a:buFont typeface="+mj-lt"/>
                <a:buAutoNum type="arabicPeriod"/>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Transformative </a:t>
              </a:r>
            </a:p>
            <a:p>
              <a:pPr marL="342900" marR="0" lvl="0" indent="-342900" algn="l" defTabSz="457200" rtl="0" eaLnBrk="1" fontAlgn="auto" latinLnBrk="0" hangingPunct="1">
                <a:lnSpc>
                  <a:spcPct val="100000"/>
                </a:lnSpc>
                <a:spcBef>
                  <a:spcPts val="0"/>
                </a:spcBef>
                <a:spcAft>
                  <a:spcPts val="0"/>
                </a:spcAft>
                <a:buClrTx/>
                <a:buSzTx/>
                <a:buFont typeface="+mj-lt"/>
                <a:buAutoNum type="arabicPeriod"/>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Knowledgeable</a:t>
              </a:r>
            </a:p>
            <a:p>
              <a:pPr marL="342900" marR="0" lvl="0" indent="-342900" algn="l" defTabSz="457200" rtl="0" eaLnBrk="1" fontAlgn="auto" latinLnBrk="0" hangingPunct="1">
                <a:lnSpc>
                  <a:spcPct val="100000"/>
                </a:lnSpc>
                <a:spcBef>
                  <a:spcPts val="0"/>
                </a:spcBef>
                <a:spcAft>
                  <a:spcPts val="0"/>
                </a:spcAft>
                <a:buClrTx/>
                <a:buSzTx/>
                <a:buFont typeface="+mj-lt"/>
                <a:buAutoNum type="arabicPeriod"/>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Inclusive </a:t>
              </a:r>
            </a:p>
            <a:p>
              <a:pPr marL="342900" marR="0" lvl="0" indent="-342900" algn="l" defTabSz="457200" rtl="0" eaLnBrk="1" fontAlgn="auto" latinLnBrk="0" hangingPunct="1">
                <a:lnSpc>
                  <a:spcPct val="100000"/>
                </a:lnSpc>
                <a:spcBef>
                  <a:spcPts val="0"/>
                </a:spcBef>
                <a:spcAft>
                  <a:spcPts val="0"/>
                </a:spcAft>
                <a:buClrTx/>
                <a:buSzTx/>
                <a:buFont typeface="+mj-lt"/>
                <a:buAutoNum type="arabicPeriod"/>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Credible</a:t>
              </a:r>
            </a:p>
          </p:txBody>
        </p:sp>
      </p:grpSp>
      <p:pic>
        <p:nvPicPr>
          <p:cNvPr id="6" name="Picture 5">
            <a:extLst>
              <a:ext uri="{FF2B5EF4-FFF2-40B4-BE49-F238E27FC236}">
                <a16:creationId xmlns:a16="http://schemas.microsoft.com/office/drawing/2014/main" id="{8A19B0AD-CE7D-781D-CBE6-2459EFFDE5D4}"/>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386592" y="273359"/>
            <a:ext cx="1429956" cy="1429956"/>
          </a:xfrm>
          <a:prstGeom prst="rect">
            <a:avLst/>
          </a:prstGeom>
        </p:spPr>
      </p:pic>
    </p:spTree>
    <p:extLst>
      <p:ext uri="{BB962C8B-B14F-4D97-AF65-F5344CB8AC3E}">
        <p14:creationId xmlns:p14="http://schemas.microsoft.com/office/powerpoint/2010/main" val="22932394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9A9EBE-AE14-B574-9126-A2A68FA36E0C}"/>
              </a:ext>
            </a:extLst>
          </p:cNvPr>
          <p:cNvSpPr>
            <a:spLocks noGrp="1"/>
          </p:cNvSpPr>
          <p:nvPr>
            <p:ph type="title"/>
          </p:nvPr>
        </p:nvSpPr>
        <p:spPr>
          <a:xfrm>
            <a:off x="207086" y="241647"/>
            <a:ext cx="5411445" cy="649593"/>
          </a:xfrm>
        </p:spPr>
        <p:txBody>
          <a:bodyPr/>
          <a:lstStyle/>
          <a:p>
            <a:r>
              <a:rPr lang="en-US" dirty="0"/>
              <a:t>CC&amp;C Framework for Success</a:t>
            </a:r>
          </a:p>
        </p:txBody>
      </p:sp>
      <p:sp>
        <p:nvSpPr>
          <p:cNvPr id="4" name="Footer Placeholder 3">
            <a:extLst>
              <a:ext uri="{FF2B5EF4-FFF2-40B4-BE49-F238E27FC236}">
                <a16:creationId xmlns:a16="http://schemas.microsoft.com/office/drawing/2014/main" id="{95E1D23B-7B61-56D2-0B95-984707D5706D}"/>
              </a:ext>
            </a:extLst>
          </p:cNvPr>
          <p:cNvSpPr>
            <a:spLocks noGrp="1"/>
          </p:cNvSpPr>
          <p:nvPr>
            <p:ph type="ftr" sz="quarter" idx="3"/>
          </p:nvPr>
        </p:nvSpPr>
        <p:spPr/>
        <p:txBody>
          <a:bodyPr/>
          <a:lstStyle/>
          <a:p>
            <a:r>
              <a:rPr lang="en-US"/>
              <a:t>Clean Cities and Communities</a:t>
            </a:r>
          </a:p>
        </p:txBody>
      </p:sp>
      <p:sp>
        <p:nvSpPr>
          <p:cNvPr id="5" name="Slide Number Placeholder 4">
            <a:extLst>
              <a:ext uri="{FF2B5EF4-FFF2-40B4-BE49-F238E27FC236}">
                <a16:creationId xmlns:a16="http://schemas.microsoft.com/office/drawing/2014/main" id="{14BED458-C9EB-27AA-BF0F-3AB4DF39F411}"/>
              </a:ext>
            </a:extLst>
          </p:cNvPr>
          <p:cNvSpPr>
            <a:spLocks noGrp="1"/>
          </p:cNvSpPr>
          <p:nvPr>
            <p:ph type="sldNum" sz="quarter" idx="4"/>
          </p:nvPr>
        </p:nvSpPr>
        <p:spPr/>
        <p:txBody>
          <a:bodyPr/>
          <a:lstStyle/>
          <a:p>
            <a:pPr algn="ctr"/>
            <a:fld id="{2D6788DA-6548-4EA8-8400-CD3CA88023E3}" type="slidenum">
              <a:rPr lang="en-US" smtClean="0"/>
              <a:pPr algn="ctr"/>
              <a:t>8</a:t>
            </a:fld>
            <a:endParaRPr lang="en-US"/>
          </a:p>
        </p:txBody>
      </p:sp>
      <p:grpSp>
        <p:nvGrpSpPr>
          <p:cNvPr id="6" name="Group 5">
            <a:extLst>
              <a:ext uri="{FF2B5EF4-FFF2-40B4-BE49-F238E27FC236}">
                <a16:creationId xmlns:a16="http://schemas.microsoft.com/office/drawing/2014/main" id="{A7674029-C624-006F-D223-3CF42FFE9558}"/>
              </a:ext>
            </a:extLst>
          </p:cNvPr>
          <p:cNvGrpSpPr/>
          <p:nvPr/>
        </p:nvGrpSpPr>
        <p:grpSpPr>
          <a:xfrm>
            <a:off x="1799438" y="874691"/>
            <a:ext cx="6602373" cy="4167210"/>
            <a:chOff x="1427042" y="118873"/>
            <a:chExt cx="9876041" cy="6620255"/>
          </a:xfrm>
        </p:grpSpPr>
        <p:pic>
          <p:nvPicPr>
            <p:cNvPr id="7" name="Picture 6">
              <a:extLst>
                <a:ext uri="{FF2B5EF4-FFF2-40B4-BE49-F238E27FC236}">
                  <a16:creationId xmlns:a16="http://schemas.microsoft.com/office/drawing/2014/main" id="{80AF9ADC-1B66-6408-7CF8-35BE0298B551}"/>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1427042" y="118873"/>
              <a:ext cx="9876041" cy="6620255"/>
            </a:xfrm>
            <a:prstGeom prst="rect">
              <a:avLst/>
            </a:prstGeom>
          </p:spPr>
        </p:pic>
        <p:sp>
          <p:nvSpPr>
            <p:cNvPr id="8" name="TextBox 7">
              <a:extLst>
                <a:ext uri="{FF2B5EF4-FFF2-40B4-BE49-F238E27FC236}">
                  <a16:creationId xmlns:a16="http://schemas.microsoft.com/office/drawing/2014/main" id="{1C055B38-A0B7-4672-D152-249331F718C5}"/>
                </a:ext>
              </a:extLst>
            </p:cNvPr>
            <p:cNvSpPr txBox="1"/>
            <p:nvPr/>
          </p:nvSpPr>
          <p:spPr>
            <a:xfrm>
              <a:off x="1934374" y="456583"/>
              <a:ext cx="4372461" cy="586741"/>
            </a:xfrm>
            <a:prstGeom prst="rect">
              <a:avLst/>
            </a:prstGeom>
            <a:noFill/>
          </p:spPr>
          <p:txBody>
            <a:bodyPr wrap="square">
              <a:spAutoFit/>
            </a:bodyPr>
            <a:lstStyle/>
            <a:p>
              <a:pPr algn="ctr" defTabSz="457189">
                <a:defRPr/>
              </a:pPr>
              <a:r>
                <a:rPr lang="en-US" b="1" dirty="0">
                  <a:solidFill>
                    <a:srgbClr val="FFFFFF"/>
                  </a:solidFill>
                </a:rPr>
                <a:t>Plan</a:t>
              </a:r>
              <a:endParaRPr lang="en-US" dirty="0">
                <a:solidFill>
                  <a:srgbClr val="FFFFFF"/>
                </a:solidFill>
              </a:endParaRPr>
            </a:p>
          </p:txBody>
        </p:sp>
        <p:sp>
          <p:nvSpPr>
            <p:cNvPr id="9" name="TextBox 8">
              <a:extLst>
                <a:ext uri="{FF2B5EF4-FFF2-40B4-BE49-F238E27FC236}">
                  <a16:creationId xmlns:a16="http://schemas.microsoft.com/office/drawing/2014/main" id="{7ECBE7FA-461C-900A-8394-F4258E0B4730}"/>
                </a:ext>
              </a:extLst>
            </p:cNvPr>
            <p:cNvSpPr txBox="1"/>
            <p:nvPr/>
          </p:nvSpPr>
          <p:spPr>
            <a:xfrm>
              <a:off x="2309091" y="1187022"/>
              <a:ext cx="3786910" cy="1653978"/>
            </a:xfrm>
            <a:prstGeom prst="rect">
              <a:avLst/>
            </a:prstGeom>
            <a:noFill/>
          </p:spPr>
          <p:txBody>
            <a:bodyPr wrap="square">
              <a:spAutoFit/>
            </a:bodyPr>
            <a:lstStyle/>
            <a:p>
              <a:pPr algn="ctr" defTabSz="666734">
                <a:lnSpc>
                  <a:spcPts val="1500"/>
                </a:lnSpc>
                <a:spcBef>
                  <a:spcPct val="0"/>
                </a:spcBef>
                <a:spcAft>
                  <a:spcPct val="35000"/>
                </a:spcAft>
                <a:defRPr/>
              </a:pPr>
              <a:r>
                <a:rPr lang="en-US" sz="1200" dirty="0">
                  <a:solidFill>
                    <a:prstClr val="black"/>
                  </a:solidFill>
                </a:rPr>
                <a:t>Understand Community Landscapes, Identify Stakeholders, and Develop Strategies for CC&amp;C Impact at Scale</a:t>
              </a:r>
            </a:p>
          </p:txBody>
        </p:sp>
        <p:sp>
          <p:nvSpPr>
            <p:cNvPr id="10" name="TextBox 9">
              <a:extLst>
                <a:ext uri="{FF2B5EF4-FFF2-40B4-BE49-F238E27FC236}">
                  <a16:creationId xmlns:a16="http://schemas.microsoft.com/office/drawing/2014/main" id="{541C9386-0F74-0509-ACD3-90C17E567A0A}"/>
                </a:ext>
              </a:extLst>
            </p:cNvPr>
            <p:cNvSpPr txBox="1"/>
            <p:nvPr/>
          </p:nvSpPr>
          <p:spPr>
            <a:xfrm>
              <a:off x="6606372" y="577138"/>
              <a:ext cx="4275258" cy="586741"/>
            </a:xfrm>
            <a:prstGeom prst="rect">
              <a:avLst/>
            </a:prstGeom>
            <a:noFill/>
          </p:spPr>
          <p:txBody>
            <a:bodyPr wrap="square">
              <a:spAutoFit/>
            </a:bodyPr>
            <a:lstStyle/>
            <a:p>
              <a:pPr algn="ctr" defTabSz="457189">
                <a:defRPr/>
              </a:pPr>
              <a:r>
                <a:rPr lang="en-US" b="1">
                  <a:solidFill>
                    <a:srgbClr val="FFFFFF"/>
                  </a:solidFill>
                </a:rPr>
                <a:t>Connect</a:t>
              </a:r>
              <a:endParaRPr lang="en-US">
                <a:solidFill>
                  <a:srgbClr val="FFFFFF"/>
                </a:solidFill>
              </a:endParaRPr>
            </a:p>
          </p:txBody>
        </p:sp>
        <p:sp>
          <p:nvSpPr>
            <p:cNvPr id="11" name="TextBox 10">
              <a:extLst>
                <a:ext uri="{FF2B5EF4-FFF2-40B4-BE49-F238E27FC236}">
                  <a16:creationId xmlns:a16="http://schemas.microsoft.com/office/drawing/2014/main" id="{B88845DC-69F0-1094-E505-53FF19FF8642}"/>
                </a:ext>
              </a:extLst>
            </p:cNvPr>
            <p:cNvSpPr txBox="1"/>
            <p:nvPr/>
          </p:nvSpPr>
          <p:spPr>
            <a:xfrm>
              <a:off x="7139764" y="1169278"/>
              <a:ext cx="2865473" cy="1653978"/>
            </a:xfrm>
            <a:prstGeom prst="rect">
              <a:avLst/>
            </a:prstGeom>
            <a:noFill/>
          </p:spPr>
          <p:txBody>
            <a:bodyPr wrap="square">
              <a:spAutoFit/>
            </a:bodyPr>
            <a:lstStyle/>
            <a:p>
              <a:pPr algn="ctr" defTabSz="666734">
                <a:lnSpc>
                  <a:spcPts val="1500"/>
                </a:lnSpc>
                <a:spcBef>
                  <a:spcPct val="0"/>
                </a:spcBef>
                <a:spcAft>
                  <a:spcPct val="35000"/>
                </a:spcAft>
                <a:defRPr/>
              </a:pPr>
              <a:r>
                <a:rPr lang="en-US" sz="1200" dirty="0">
                  <a:solidFill>
                    <a:prstClr val="black"/>
                  </a:solidFill>
                </a:rPr>
                <a:t>Develop and maintain a collaborative coalition of diverse stakeholders working to achieve the CC&amp;C mission</a:t>
              </a:r>
            </a:p>
          </p:txBody>
        </p:sp>
        <p:sp>
          <p:nvSpPr>
            <p:cNvPr id="12" name="TextBox 11">
              <a:extLst>
                <a:ext uri="{FF2B5EF4-FFF2-40B4-BE49-F238E27FC236}">
                  <a16:creationId xmlns:a16="http://schemas.microsoft.com/office/drawing/2014/main" id="{7D94C00A-BAC2-05CB-45F7-49DA0FAA12BD}"/>
                </a:ext>
              </a:extLst>
            </p:cNvPr>
            <p:cNvSpPr txBox="1"/>
            <p:nvPr/>
          </p:nvSpPr>
          <p:spPr>
            <a:xfrm>
              <a:off x="2016026" y="3975628"/>
              <a:ext cx="4209159" cy="586741"/>
            </a:xfrm>
            <a:prstGeom prst="rect">
              <a:avLst/>
            </a:prstGeom>
            <a:noFill/>
          </p:spPr>
          <p:txBody>
            <a:bodyPr wrap="square">
              <a:spAutoFit/>
            </a:bodyPr>
            <a:lstStyle/>
            <a:p>
              <a:pPr algn="ctr" defTabSz="457189">
                <a:defRPr/>
              </a:pPr>
              <a:r>
                <a:rPr lang="en-US" b="1">
                  <a:solidFill>
                    <a:srgbClr val="FFFFFF"/>
                  </a:solidFill>
                </a:rPr>
                <a:t>Inform</a:t>
              </a:r>
              <a:endParaRPr lang="en-US">
                <a:solidFill>
                  <a:srgbClr val="FFFFFF"/>
                </a:solidFill>
              </a:endParaRPr>
            </a:p>
          </p:txBody>
        </p:sp>
        <p:sp>
          <p:nvSpPr>
            <p:cNvPr id="13" name="TextBox 12">
              <a:extLst>
                <a:ext uri="{FF2B5EF4-FFF2-40B4-BE49-F238E27FC236}">
                  <a16:creationId xmlns:a16="http://schemas.microsoft.com/office/drawing/2014/main" id="{00F70107-B9F6-7D69-D2BE-1D7FE81BACD2}"/>
                </a:ext>
              </a:extLst>
            </p:cNvPr>
            <p:cNvSpPr txBox="1"/>
            <p:nvPr/>
          </p:nvSpPr>
          <p:spPr>
            <a:xfrm>
              <a:off x="2662044" y="4609000"/>
              <a:ext cx="3106260" cy="1348383"/>
            </a:xfrm>
            <a:prstGeom prst="rect">
              <a:avLst/>
            </a:prstGeom>
            <a:noFill/>
          </p:spPr>
          <p:txBody>
            <a:bodyPr wrap="square">
              <a:spAutoFit/>
            </a:bodyPr>
            <a:lstStyle/>
            <a:p>
              <a:pPr algn="ctr" defTabSz="685783">
                <a:lnSpc>
                  <a:spcPts val="1500"/>
                </a:lnSpc>
                <a:spcBef>
                  <a:spcPct val="0"/>
                </a:spcBef>
                <a:spcAft>
                  <a:spcPct val="35000"/>
                </a:spcAft>
                <a:defRPr/>
              </a:pPr>
              <a:r>
                <a:rPr lang="en-US" sz="1200" dirty="0">
                  <a:solidFill>
                    <a:srgbClr val="000000"/>
                  </a:solidFill>
                </a:rPr>
                <a:t>Share clean transportation expertise with stakeholders through analysis, training, and education</a:t>
              </a:r>
            </a:p>
          </p:txBody>
        </p:sp>
        <p:sp>
          <p:nvSpPr>
            <p:cNvPr id="14" name="TextBox 13">
              <a:extLst>
                <a:ext uri="{FF2B5EF4-FFF2-40B4-BE49-F238E27FC236}">
                  <a16:creationId xmlns:a16="http://schemas.microsoft.com/office/drawing/2014/main" id="{557C7DA8-FAFF-7A5A-4E46-C0F54A4BF160}"/>
                </a:ext>
              </a:extLst>
            </p:cNvPr>
            <p:cNvSpPr txBox="1"/>
            <p:nvPr/>
          </p:nvSpPr>
          <p:spPr>
            <a:xfrm>
              <a:off x="6502369" y="3854004"/>
              <a:ext cx="4323237" cy="586741"/>
            </a:xfrm>
            <a:prstGeom prst="rect">
              <a:avLst/>
            </a:prstGeom>
            <a:noFill/>
          </p:spPr>
          <p:txBody>
            <a:bodyPr wrap="square">
              <a:spAutoFit/>
            </a:bodyPr>
            <a:lstStyle/>
            <a:p>
              <a:pPr algn="ctr" defTabSz="457189">
                <a:defRPr/>
              </a:pPr>
              <a:r>
                <a:rPr lang="en-US" b="1" dirty="0">
                  <a:solidFill>
                    <a:srgbClr val="FFFFFF"/>
                  </a:solidFill>
                </a:rPr>
                <a:t>Deploy</a:t>
              </a:r>
              <a:endParaRPr lang="en-US" dirty="0">
                <a:solidFill>
                  <a:srgbClr val="FFFFFF"/>
                </a:solidFill>
              </a:endParaRPr>
            </a:p>
          </p:txBody>
        </p:sp>
        <p:sp>
          <p:nvSpPr>
            <p:cNvPr id="15" name="TextBox 14">
              <a:extLst>
                <a:ext uri="{FF2B5EF4-FFF2-40B4-BE49-F238E27FC236}">
                  <a16:creationId xmlns:a16="http://schemas.microsoft.com/office/drawing/2014/main" id="{A5310C54-50A3-82A2-0534-A12EE657CD81}"/>
                </a:ext>
              </a:extLst>
            </p:cNvPr>
            <p:cNvSpPr txBox="1"/>
            <p:nvPr/>
          </p:nvSpPr>
          <p:spPr>
            <a:xfrm>
              <a:off x="6682805" y="4567080"/>
              <a:ext cx="3818940" cy="1959571"/>
            </a:xfrm>
            <a:prstGeom prst="rect">
              <a:avLst/>
            </a:prstGeom>
            <a:noFill/>
          </p:spPr>
          <p:txBody>
            <a:bodyPr wrap="square">
              <a:spAutoFit/>
            </a:bodyPr>
            <a:lstStyle/>
            <a:p>
              <a:pPr algn="ctr" defTabSz="685783">
                <a:lnSpc>
                  <a:spcPts val="1500"/>
                </a:lnSpc>
                <a:spcBef>
                  <a:spcPct val="0"/>
                </a:spcBef>
                <a:spcAft>
                  <a:spcPct val="35000"/>
                </a:spcAft>
                <a:defRPr/>
              </a:pPr>
              <a:r>
                <a:rPr lang="en-US" sz="1200" dirty="0">
                  <a:solidFill>
                    <a:srgbClr val="000000"/>
                  </a:solidFill>
                </a:rPr>
                <a:t>Facilitate planning and deployment of vehicles, infrastructure, and new mobility solutions to implement and sustain clean, efficient, and convenient transportation solutions.</a:t>
              </a:r>
            </a:p>
          </p:txBody>
        </p:sp>
        <p:pic>
          <p:nvPicPr>
            <p:cNvPr id="16" name="Picture 15" descr="A logo with a circular design&#10;&#10;Description automatically generated">
              <a:extLst>
                <a:ext uri="{FF2B5EF4-FFF2-40B4-BE49-F238E27FC236}">
                  <a16:creationId xmlns:a16="http://schemas.microsoft.com/office/drawing/2014/main" id="{77F53595-0A4B-01FF-2D25-3BC60EA405F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097219" y="2165049"/>
              <a:ext cx="2472843" cy="2472843"/>
            </a:xfrm>
            <a:prstGeom prst="rect">
              <a:avLst/>
            </a:prstGeom>
          </p:spPr>
        </p:pic>
      </p:grpSp>
    </p:spTree>
    <p:extLst>
      <p:ext uri="{BB962C8B-B14F-4D97-AF65-F5344CB8AC3E}">
        <p14:creationId xmlns:p14="http://schemas.microsoft.com/office/powerpoint/2010/main" val="7313403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3BC6B-0272-80B5-9A94-02BF4B19A3B2}"/>
              </a:ext>
            </a:extLst>
          </p:cNvPr>
          <p:cNvSpPr>
            <a:spLocks noGrp="1"/>
          </p:cNvSpPr>
          <p:nvPr>
            <p:ph type="title"/>
          </p:nvPr>
        </p:nvSpPr>
        <p:spPr/>
        <p:txBody>
          <a:bodyPr/>
          <a:lstStyle/>
          <a:p>
            <a:r>
              <a:rPr lang="en-US" dirty="0"/>
              <a:t>The framework can serve as a foundation for . . . </a:t>
            </a:r>
          </a:p>
        </p:txBody>
      </p:sp>
      <p:sp>
        <p:nvSpPr>
          <p:cNvPr id="3" name="Text Placeholder 2">
            <a:extLst>
              <a:ext uri="{FF2B5EF4-FFF2-40B4-BE49-F238E27FC236}">
                <a16:creationId xmlns:a16="http://schemas.microsoft.com/office/drawing/2014/main" id="{B9E74AF2-348D-E6C6-A033-589EF64C1983}"/>
              </a:ext>
            </a:extLst>
          </p:cNvPr>
          <p:cNvSpPr>
            <a:spLocks noGrp="1"/>
          </p:cNvSpPr>
          <p:nvPr>
            <p:ph type="body" sz="quarter" idx="11"/>
          </p:nvPr>
        </p:nvSpPr>
        <p:spPr>
          <a:xfrm>
            <a:off x="240470" y="1639728"/>
            <a:ext cx="7765366" cy="2810788"/>
          </a:xfrm>
        </p:spPr>
        <p:txBody>
          <a:bodyPr/>
          <a:lstStyle/>
          <a:p>
            <a:pPr marL="342892" indent="-342892">
              <a:buFont typeface="+mj-lt"/>
              <a:buAutoNum type="arabicPeriod"/>
            </a:pPr>
            <a:r>
              <a:rPr lang="en-US" sz="2400" dirty="0"/>
              <a:t>DOE funding priorities </a:t>
            </a:r>
          </a:p>
          <a:p>
            <a:pPr marL="342892" indent="-342892">
              <a:buFont typeface="+mj-lt"/>
              <a:buAutoNum type="arabicPeriod"/>
            </a:pPr>
            <a:r>
              <a:rPr lang="en-US" sz="2400" dirty="0"/>
              <a:t>Coalition strategic programs and activities</a:t>
            </a:r>
          </a:p>
          <a:p>
            <a:pPr marL="342892" indent="-342892">
              <a:buFont typeface="+mj-lt"/>
              <a:buAutoNum type="arabicPeriod"/>
            </a:pPr>
            <a:r>
              <a:rPr lang="en-US" sz="2400" dirty="0"/>
              <a:t>Best practices for evaluating impact of coalition activities and telling the story of coalition impact</a:t>
            </a:r>
          </a:p>
          <a:p>
            <a:pPr marL="685783" lvl="1" indent="-342892">
              <a:buFont typeface="+mj-lt"/>
              <a:buAutoNum type="arabicPeriod"/>
            </a:pPr>
            <a:endParaRPr lang="en-US" dirty="0"/>
          </a:p>
          <a:p>
            <a:pPr marL="685783" lvl="1" indent="-342892">
              <a:buFont typeface="+mj-lt"/>
              <a:buAutoNum type="arabicPeriod"/>
            </a:pPr>
            <a:endParaRPr lang="en-US" dirty="0"/>
          </a:p>
          <a:p>
            <a:pPr marL="0" indent="0">
              <a:buNone/>
            </a:pPr>
            <a:endParaRPr lang="en-US" dirty="0"/>
          </a:p>
          <a:p>
            <a:pPr marL="0" indent="0">
              <a:buNone/>
            </a:pPr>
            <a:endParaRPr lang="en-US" sz="1800" dirty="0"/>
          </a:p>
        </p:txBody>
      </p:sp>
      <p:sp>
        <p:nvSpPr>
          <p:cNvPr id="4" name="Footer Placeholder 3">
            <a:extLst>
              <a:ext uri="{FF2B5EF4-FFF2-40B4-BE49-F238E27FC236}">
                <a16:creationId xmlns:a16="http://schemas.microsoft.com/office/drawing/2014/main" id="{F313613D-3939-B997-221B-798ADCB7D4AC}"/>
              </a:ext>
            </a:extLst>
          </p:cNvPr>
          <p:cNvSpPr>
            <a:spLocks noGrp="1"/>
          </p:cNvSpPr>
          <p:nvPr>
            <p:ph type="ftr" sz="quarter" idx="3"/>
          </p:nvPr>
        </p:nvSpPr>
        <p:spPr/>
        <p:txBody>
          <a:bodyPr/>
          <a:lstStyle/>
          <a:p>
            <a:r>
              <a:rPr lang="en-US"/>
              <a:t>Clean Cities and Communities</a:t>
            </a:r>
          </a:p>
        </p:txBody>
      </p:sp>
      <p:sp>
        <p:nvSpPr>
          <p:cNvPr id="7" name="Slide Number Placeholder 5">
            <a:extLst>
              <a:ext uri="{FF2B5EF4-FFF2-40B4-BE49-F238E27FC236}">
                <a16:creationId xmlns:a16="http://schemas.microsoft.com/office/drawing/2014/main" id="{2C3C55A9-0896-2E59-77B5-3EA1AD23FBA7}"/>
              </a:ext>
            </a:extLst>
          </p:cNvPr>
          <p:cNvSpPr>
            <a:spLocks noGrp="1"/>
          </p:cNvSpPr>
          <p:nvPr>
            <p:ph type="sldNum" sz="quarter" idx="4"/>
          </p:nvPr>
        </p:nvSpPr>
        <p:spPr>
          <a:xfrm>
            <a:off x="65942" y="4767263"/>
            <a:ext cx="349055" cy="274637"/>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2D6788DA-6548-4EA8-8400-CD3CA88023E3}" type="slidenum">
              <a:rPr kumimoji="0" lang="en-US" sz="800" b="0" i="0" u="none" strike="noStrike" kern="1200" cap="none" spc="0" normalizeH="0" baseline="0" noProof="0" smtClean="0">
                <a:ln>
                  <a:noFill/>
                </a:ln>
                <a:solidFill>
                  <a:srgbClr val="C3C8C8">
                    <a:lumMod val="50000"/>
                  </a:srgbClr>
                </a:solidFill>
                <a:effectLst/>
                <a:uLnTx/>
                <a:uFillTx/>
                <a:latin typeface="Arial" panose="020B060402020202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9</a:t>
            </a:fld>
            <a:endParaRPr kumimoji="0" lang="en-US" sz="800" b="0" i="0" u="none" strike="noStrike" kern="1200" cap="none" spc="0" normalizeH="0" baseline="0" noProof="0">
              <a:ln>
                <a:noFill/>
              </a:ln>
              <a:solidFill>
                <a:srgbClr val="C3C8C8">
                  <a:lumMod val="50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631305099"/>
      </p:ext>
    </p:extLst>
  </p:cSld>
  <p:clrMapOvr>
    <a:masterClrMapping/>
  </p:clrMapOvr>
</p:sld>
</file>

<file path=ppt/theme/theme1.xml><?xml version="1.0" encoding="utf-8"?>
<a:theme xmlns:a="http://schemas.openxmlformats.org/drawingml/2006/main" name="Office Theme">
  <a:themeElements>
    <a:clrScheme name="EERE">
      <a:dk1>
        <a:srgbClr val="000000"/>
      </a:dk1>
      <a:lt1>
        <a:srgbClr val="FFFFFF"/>
      </a:lt1>
      <a:dk2>
        <a:srgbClr val="5E6A71"/>
      </a:dk2>
      <a:lt2>
        <a:srgbClr val="C3C8C8"/>
      </a:lt2>
      <a:accent1>
        <a:srgbClr val="69BE28"/>
      </a:accent1>
      <a:accent2>
        <a:srgbClr val="007934"/>
      </a:accent2>
      <a:accent3>
        <a:srgbClr val="005B82"/>
      </a:accent3>
      <a:accent4>
        <a:srgbClr val="00A9E0"/>
      </a:accent4>
      <a:accent5>
        <a:srgbClr val="E37222"/>
      </a:accent5>
      <a:accent6>
        <a:srgbClr val="FECB00"/>
      </a:accent6>
      <a:hlink>
        <a:srgbClr val="467886"/>
      </a:hlink>
      <a:folHlink>
        <a:srgbClr val="96607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custClrLst>
    <a:custClr name="light-green">
      <a:srgbClr val="69BE28"/>
    </a:custClr>
    <a:custClr name="light-green2">
      <a:srgbClr val="93D37F"/>
    </a:custClr>
    <a:custClr name="light-green3">
      <a:srgbClr val="C9E8B5"/>
    </a:custClr>
    <a:custClr name="dark-green1">
      <a:srgbClr val="005B1C"/>
    </a:custClr>
    <a:custClr name="dark-green">
      <a:srgbClr val="007934"/>
    </a:custClr>
    <a:custClr name="dark-green2">
      <a:srgbClr val="2FA52F"/>
    </a:custClr>
    <a:custClr name="aqua1">
      <a:srgbClr val="007774"/>
    </a:custClr>
    <a:custClr name="aqua1">
      <a:srgbClr val="0D918F"/>
    </a:custClr>
    <a:custClr name="aqua1">
      <a:srgbClr val="26C4C4"/>
    </a:custClr>
    <a:custClr name="dark-blue1">
      <a:srgbClr val="003C56"/>
    </a:custClr>
    <a:custClr name="dark-blue">
      <a:srgbClr val="005B82"/>
    </a:custClr>
    <a:custClr name="dark-blue2">
      <a:srgbClr val="1780AF"/>
    </a:custClr>
    <a:custClr name="light-blue1">
      <a:srgbClr val="0899DC"/>
    </a:custClr>
    <a:custClr name="light-blue">
      <a:srgbClr val="00A9E0"/>
    </a:custClr>
    <a:custClr name="light-blue2">
      <a:srgbClr val="A4EAFF"/>
    </a:custClr>
    <a:custClr name="orange1">
      <a:srgbClr val="C04C0E"/>
    </a:custClr>
    <a:custClr name="orange">
      <a:srgbClr val="E37222"/>
    </a:custClr>
    <a:custClr name="orange2">
      <a:srgbClr val="FFB888"/>
    </a:custClr>
    <a:custClr name="light-orange1">
      <a:srgbClr val="FFA300"/>
    </a:custClr>
    <a:custClr name="light-orange2">
      <a:srgbClr val="FFCB6C"/>
    </a:custClr>
    <a:custClr name="light-orange3">
      <a:srgbClr val="FFDFA1"/>
    </a:custClr>
    <a:custClr name="yellow">
      <a:srgbClr val="FECB00"/>
    </a:custClr>
    <a:custClr name="yellow1">
      <a:srgbClr val="FFEB87"/>
    </a:custClr>
    <a:custClr name="yellow2">
      <a:srgbClr val="FFF5CA"/>
    </a:custClr>
    <a:custClr name="darkgray1">
      <a:srgbClr val="181C1E"/>
    </a:custClr>
    <a:custClr name="darkgray">
      <a:srgbClr val="5E6A71"/>
    </a:custClr>
    <a:custClr name="gray1">
      <a:srgbClr val="87939B"/>
    </a:custClr>
    <a:custClr name="light-gray">
      <a:srgbClr val="C3C8C8"/>
    </a:custClr>
    <a:custClr name="light-gray1">
      <a:srgbClr val="EDEDED"/>
    </a:custClr>
  </a:custClrLst>
  <a:extLst>
    <a:ext uri="{05A4C25C-085E-4340-85A3-A5531E510DB2}">
      <thm15:themeFamily xmlns:thm15="http://schemas.microsoft.com/office/thememl/2012/main" name="clean_cities_and_communities_presentation_template" id="{CB2C073B-9DFA-EB42-A353-F725633B8EDD}" vid="{21754B55-713C-9040-8BBA-CCE48111F5A5}"/>
    </a:ext>
  </a:extLst>
</a:theme>
</file>

<file path=ppt/theme/theme10.xml><?xml version="1.0" encoding="utf-8"?>
<a:theme xmlns:a="http://schemas.openxmlformats.org/drawingml/2006/main" name="3_Office Theme">
  <a:themeElements>
    <a:clrScheme name="EERE">
      <a:dk1>
        <a:srgbClr val="000000"/>
      </a:dk1>
      <a:lt1>
        <a:srgbClr val="FFFFFF"/>
      </a:lt1>
      <a:dk2>
        <a:srgbClr val="5E6A71"/>
      </a:dk2>
      <a:lt2>
        <a:srgbClr val="C3C8C8"/>
      </a:lt2>
      <a:accent1>
        <a:srgbClr val="69BE28"/>
      </a:accent1>
      <a:accent2>
        <a:srgbClr val="007934"/>
      </a:accent2>
      <a:accent3>
        <a:srgbClr val="005B82"/>
      </a:accent3>
      <a:accent4>
        <a:srgbClr val="00A9E0"/>
      </a:accent4>
      <a:accent5>
        <a:srgbClr val="E37222"/>
      </a:accent5>
      <a:accent6>
        <a:srgbClr val="FECB00"/>
      </a:accent6>
      <a:hlink>
        <a:srgbClr val="467886"/>
      </a:hlink>
      <a:folHlink>
        <a:srgbClr val="96607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custClrLst>
    <a:custClr name="light-green">
      <a:srgbClr val="69BE28"/>
    </a:custClr>
    <a:custClr name="light-green2">
      <a:srgbClr val="93D37F"/>
    </a:custClr>
    <a:custClr name="light-green3">
      <a:srgbClr val="C9E8B5"/>
    </a:custClr>
    <a:custClr name="dark-green1">
      <a:srgbClr val="005B1C"/>
    </a:custClr>
    <a:custClr name="dark-green">
      <a:srgbClr val="007934"/>
    </a:custClr>
    <a:custClr name="dark-green2">
      <a:srgbClr val="2FA52F"/>
    </a:custClr>
    <a:custClr name="aqua1">
      <a:srgbClr val="007774"/>
    </a:custClr>
    <a:custClr name="aqua1">
      <a:srgbClr val="0D918F"/>
    </a:custClr>
    <a:custClr name="aqua1">
      <a:srgbClr val="26C4C4"/>
    </a:custClr>
    <a:custClr name="dark-blue1">
      <a:srgbClr val="003C56"/>
    </a:custClr>
    <a:custClr name="dark-blue">
      <a:srgbClr val="005B82"/>
    </a:custClr>
    <a:custClr name="dark-blue2">
      <a:srgbClr val="1780AF"/>
    </a:custClr>
    <a:custClr name="light-blue1">
      <a:srgbClr val="0899DC"/>
    </a:custClr>
    <a:custClr name="light-blue">
      <a:srgbClr val="00A9E0"/>
    </a:custClr>
    <a:custClr name="light-blue2">
      <a:srgbClr val="A4EAFF"/>
    </a:custClr>
    <a:custClr name="orange1">
      <a:srgbClr val="C04C0E"/>
    </a:custClr>
    <a:custClr name="orange">
      <a:srgbClr val="E37222"/>
    </a:custClr>
    <a:custClr name="orange2">
      <a:srgbClr val="FFB888"/>
    </a:custClr>
    <a:custClr name="light-orange1">
      <a:srgbClr val="FFA300"/>
    </a:custClr>
    <a:custClr name="light-orange2">
      <a:srgbClr val="FFCB6C"/>
    </a:custClr>
    <a:custClr name="light-orange3">
      <a:srgbClr val="FFDFA1"/>
    </a:custClr>
    <a:custClr name="yellow">
      <a:srgbClr val="FECB00"/>
    </a:custClr>
    <a:custClr name="yellow1">
      <a:srgbClr val="FFEB87"/>
    </a:custClr>
    <a:custClr name="yellow2">
      <a:srgbClr val="FFF5CA"/>
    </a:custClr>
    <a:custClr name="darkgray1">
      <a:srgbClr val="181C1E"/>
    </a:custClr>
    <a:custClr name="darkgray">
      <a:srgbClr val="5E6A71"/>
    </a:custClr>
    <a:custClr name="gray1">
      <a:srgbClr val="87939B"/>
    </a:custClr>
    <a:custClr name="light-gray">
      <a:srgbClr val="C3C8C8"/>
    </a:custClr>
    <a:custClr name="light-gray1">
      <a:srgbClr val="EDEDED"/>
    </a:custClr>
  </a:custClrLst>
  <a:extLst>
    <a:ext uri="{05A4C25C-085E-4340-85A3-A5531E510DB2}">
      <thm15:themeFamily xmlns:thm15="http://schemas.microsoft.com/office/thememl/2012/main" name="EERE-Template-2024" id="{19DD8F1B-DFBE-4399-953E-BBFFB3411D4F}" vid="{D548B0AE-0BF7-4718-8E80-548E2F9D3EC8}"/>
    </a:ext>
  </a:extLst>
</a:theme>
</file>

<file path=ppt/theme/theme11.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2_EERE PPT">
  <a:themeElements>
    <a:clrScheme name="EERE 2017">
      <a:dk1>
        <a:srgbClr val="000000"/>
      </a:dk1>
      <a:lt1>
        <a:sysClr val="window" lastClr="FFFFFF"/>
      </a:lt1>
      <a:dk2>
        <a:srgbClr val="5E6A7B"/>
      </a:dk2>
      <a:lt2>
        <a:srgbClr val="EEECE1"/>
      </a:lt2>
      <a:accent1>
        <a:srgbClr val="6ABC45"/>
      </a:accent1>
      <a:accent2>
        <a:srgbClr val="FFCB06"/>
      </a:accent2>
      <a:accent3>
        <a:srgbClr val="00A8DF"/>
      </a:accent3>
      <a:accent4>
        <a:srgbClr val="005C82"/>
      </a:accent4>
      <a:accent5>
        <a:srgbClr val="017A3E"/>
      </a:accent5>
      <a:accent6>
        <a:srgbClr val="E27225"/>
      </a:accent6>
      <a:hlink>
        <a:srgbClr val="017A3E"/>
      </a:hlink>
      <a:folHlink>
        <a:srgbClr val="5E6A71"/>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EERE PPT_widescreen">
  <a:themeElements>
    <a:clrScheme name="EERE 2017">
      <a:dk1>
        <a:srgbClr val="000000"/>
      </a:dk1>
      <a:lt1>
        <a:sysClr val="window" lastClr="FFFFFF"/>
      </a:lt1>
      <a:dk2>
        <a:srgbClr val="5E6A7B"/>
      </a:dk2>
      <a:lt2>
        <a:srgbClr val="EEECE1"/>
      </a:lt2>
      <a:accent1>
        <a:srgbClr val="6ABC45"/>
      </a:accent1>
      <a:accent2>
        <a:srgbClr val="FFCB06"/>
      </a:accent2>
      <a:accent3>
        <a:srgbClr val="00A8DF"/>
      </a:accent3>
      <a:accent4>
        <a:srgbClr val="005C82"/>
      </a:accent4>
      <a:accent5>
        <a:srgbClr val="017A3E"/>
      </a:accent5>
      <a:accent6>
        <a:srgbClr val="E27225"/>
      </a:accent6>
      <a:hlink>
        <a:srgbClr val="017A3E"/>
      </a:hlink>
      <a:folHlink>
        <a:srgbClr val="5E6A71"/>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3_EERE PPT_widescreen">
  <a:themeElements>
    <a:clrScheme name="EERE 2017">
      <a:dk1>
        <a:srgbClr val="000000"/>
      </a:dk1>
      <a:lt1>
        <a:sysClr val="window" lastClr="FFFFFF"/>
      </a:lt1>
      <a:dk2>
        <a:srgbClr val="5E6A7B"/>
      </a:dk2>
      <a:lt2>
        <a:srgbClr val="EEECE1"/>
      </a:lt2>
      <a:accent1>
        <a:srgbClr val="6ABC45"/>
      </a:accent1>
      <a:accent2>
        <a:srgbClr val="FFCB06"/>
      </a:accent2>
      <a:accent3>
        <a:srgbClr val="00A8DF"/>
      </a:accent3>
      <a:accent4>
        <a:srgbClr val="005C82"/>
      </a:accent4>
      <a:accent5>
        <a:srgbClr val="017A3E"/>
      </a:accent5>
      <a:accent6>
        <a:srgbClr val="E27225"/>
      </a:accent6>
      <a:hlink>
        <a:srgbClr val="017A3E"/>
      </a:hlink>
      <a:folHlink>
        <a:srgbClr val="5E6A71"/>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EERE PPT_widescreen">
  <a:themeElements>
    <a:clrScheme name="EERE 2017">
      <a:dk1>
        <a:srgbClr val="000000"/>
      </a:dk1>
      <a:lt1>
        <a:sysClr val="window" lastClr="FFFFFF"/>
      </a:lt1>
      <a:dk2>
        <a:srgbClr val="5E6A7B"/>
      </a:dk2>
      <a:lt2>
        <a:srgbClr val="EEECE1"/>
      </a:lt2>
      <a:accent1>
        <a:srgbClr val="6ABC45"/>
      </a:accent1>
      <a:accent2>
        <a:srgbClr val="FFCB06"/>
      </a:accent2>
      <a:accent3>
        <a:srgbClr val="00A8DF"/>
      </a:accent3>
      <a:accent4>
        <a:srgbClr val="005C82"/>
      </a:accent4>
      <a:accent5>
        <a:srgbClr val="017A3E"/>
      </a:accent5>
      <a:accent6>
        <a:srgbClr val="E27225"/>
      </a:accent6>
      <a:hlink>
        <a:srgbClr val="017A3E"/>
      </a:hlink>
      <a:folHlink>
        <a:srgbClr val="5E6A71"/>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4_Office Theme">
  <a:themeElements>
    <a:clrScheme name="EERE">
      <a:dk1>
        <a:srgbClr val="000000"/>
      </a:dk1>
      <a:lt1>
        <a:srgbClr val="FFFFFF"/>
      </a:lt1>
      <a:dk2>
        <a:srgbClr val="5E6A71"/>
      </a:dk2>
      <a:lt2>
        <a:srgbClr val="C3C8C8"/>
      </a:lt2>
      <a:accent1>
        <a:srgbClr val="69BE28"/>
      </a:accent1>
      <a:accent2>
        <a:srgbClr val="007934"/>
      </a:accent2>
      <a:accent3>
        <a:srgbClr val="005B82"/>
      </a:accent3>
      <a:accent4>
        <a:srgbClr val="00A9E0"/>
      </a:accent4>
      <a:accent5>
        <a:srgbClr val="E37222"/>
      </a:accent5>
      <a:accent6>
        <a:srgbClr val="FECB00"/>
      </a:accent6>
      <a:hlink>
        <a:srgbClr val="467886"/>
      </a:hlink>
      <a:folHlink>
        <a:srgbClr val="96607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custClrLst>
    <a:custClr name="light-green">
      <a:srgbClr val="69BE28"/>
    </a:custClr>
    <a:custClr name="light-green2">
      <a:srgbClr val="93D37F"/>
    </a:custClr>
    <a:custClr name="light-green3">
      <a:srgbClr val="C9E8B5"/>
    </a:custClr>
    <a:custClr name="dark-green1">
      <a:srgbClr val="005B1C"/>
    </a:custClr>
    <a:custClr name="dark-green">
      <a:srgbClr val="007934"/>
    </a:custClr>
    <a:custClr name="dark-green2">
      <a:srgbClr val="2FA52F"/>
    </a:custClr>
    <a:custClr name="aqua1">
      <a:srgbClr val="007774"/>
    </a:custClr>
    <a:custClr name="aqua1">
      <a:srgbClr val="0D918F"/>
    </a:custClr>
    <a:custClr name="aqua1">
      <a:srgbClr val="26C4C4"/>
    </a:custClr>
    <a:custClr name="dark-blue1">
      <a:srgbClr val="003C56"/>
    </a:custClr>
    <a:custClr name="dark-blue">
      <a:srgbClr val="005B82"/>
    </a:custClr>
    <a:custClr name="dark-blue2">
      <a:srgbClr val="1780AF"/>
    </a:custClr>
    <a:custClr name="light-blue1">
      <a:srgbClr val="0899DC"/>
    </a:custClr>
    <a:custClr name="light-blue">
      <a:srgbClr val="00A9E0"/>
    </a:custClr>
    <a:custClr name="light-blue2">
      <a:srgbClr val="A4EAFF"/>
    </a:custClr>
    <a:custClr name="orange1">
      <a:srgbClr val="C04C0E"/>
    </a:custClr>
    <a:custClr name="orange">
      <a:srgbClr val="E37222"/>
    </a:custClr>
    <a:custClr name="orange2">
      <a:srgbClr val="FFB888"/>
    </a:custClr>
    <a:custClr name="light-orange1">
      <a:srgbClr val="FFA300"/>
    </a:custClr>
    <a:custClr name="light-orange2">
      <a:srgbClr val="FFCB6C"/>
    </a:custClr>
    <a:custClr name="light-orange3">
      <a:srgbClr val="FFDFA1"/>
    </a:custClr>
    <a:custClr name="yellow">
      <a:srgbClr val="FECB00"/>
    </a:custClr>
    <a:custClr name="yellow1">
      <a:srgbClr val="FFEB87"/>
    </a:custClr>
    <a:custClr name="yellow2">
      <a:srgbClr val="FFF5CA"/>
    </a:custClr>
    <a:custClr name="darkgray1">
      <a:srgbClr val="181C1E"/>
    </a:custClr>
    <a:custClr name="darkgray">
      <a:srgbClr val="5E6A71"/>
    </a:custClr>
    <a:custClr name="gray1">
      <a:srgbClr val="87939B"/>
    </a:custClr>
    <a:custClr name="light-gray">
      <a:srgbClr val="C3C8C8"/>
    </a:custClr>
    <a:custClr name="light-gray1">
      <a:srgbClr val="EDEDED"/>
    </a:custClr>
  </a:custClrLst>
  <a:extLst>
    <a:ext uri="{05A4C25C-085E-4340-85A3-A5531E510DB2}">
      <thm15:themeFamily xmlns:thm15="http://schemas.microsoft.com/office/thememl/2012/main" name="EERE-Template-2024.potx" id="{954B3B71-1CDC-4463-A049-3F0B34D935E7}" vid="{1863E20F-DD28-4FBF-9A2F-09B8273B026D}"/>
    </a:ext>
  </a:extLst>
</a:theme>
</file>

<file path=ppt/theme/theme7.xml><?xml version="1.0" encoding="utf-8"?>
<a:theme xmlns:a="http://schemas.openxmlformats.org/drawingml/2006/main" name="8_Office Theme">
  <a:themeElements>
    <a:clrScheme name="EERE">
      <a:dk1>
        <a:srgbClr val="000000"/>
      </a:dk1>
      <a:lt1>
        <a:srgbClr val="FFFFFF"/>
      </a:lt1>
      <a:dk2>
        <a:srgbClr val="5E6A71"/>
      </a:dk2>
      <a:lt2>
        <a:srgbClr val="C3C8C8"/>
      </a:lt2>
      <a:accent1>
        <a:srgbClr val="69BE28"/>
      </a:accent1>
      <a:accent2>
        <a:srgbClr val="007934"/>
      </a:accent2>
      <a:accent3>
        <a:srgbClr val="005B82"/>
      </a:accent3>
      <a:accent4>
        <a:srgbClr val="00A9E0"/>
      </a:accent4>
      <a:accent5>
        <a:srgbClr val="E37222"/>
      </a:accent5>
      <a:accent6>
        <a:srgbClr val="FECB00"/>
      </a:accent6>
      <a:hlink>
        <a:srgbClr val="467886"/>
      </a:hlink>
      <a:folHlink>
        <a:srgbClr val="96607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custClrLst>
    <a:custClr name="light-green">
      <a:srgbClr val="69BE28"/>
    </a:custClr>
    <a:custClr name="light-green2">
      <a:srgbClr val="93D37F"/>
    </a:custClr>
    <a:custClr name="light-green3">
      <a:srgbClr val="C9E8B5"/>
    </a:custClr>
    <a:custClr name="dark-green1">
      <a:srgbClr val="005B1C"/>
    </a:custClr>
    <a:custClr name="dark-green">
      <a:srgbClr val="007934"/>
    </a:custClr>
    <a:custClr name="dark-green2">
      <a:srgbClr val="2FA52F"/>
    </a:custClr>
    <a:custClr name="aqua1">
      <a:srgbClr val="007774"/>
    </a:custClr>
    <a:custClr name="aqua1">
      <a:srgbClr val="0D918F"/>
    </a:custClr>
    <a:custClr name="aqua1">
      <a:srgbClr val="26C4C4"/>
    </a:custClr>
    <a:custClr name="dark-blue1">
      <a:srgbClr val="003C56"/>
    </a:custClr>
    <a:custClr name="dark-blue">
      <a:srgbClr val="005B82"/>
    </a:custClr>
    <a:custClr name="dark-blue2">
      <a:srgbClr val="1780AF"/>
    </a:custClr>
    <a:custClr name="light-blue1">
      <a:srgbClr val="0899DC"/>
    </a:custClr>
    <a:custClr name="light-blue">
      <a:srgbClr val="00A9E0"/>
    </a:custClr>
    <a:custClr name="light-blue2">
      <a:srgbClr val="A4EAFF"/>
    </a:custClr>
    <a:custClr name="orange1">
      <a:srgbClr val="C04C0E"/>
    </a:custClr>
    <a:custClr name="orange">
      <a:srgbClr val="E37222"/>
    </a:custClr>
    <a:custClr name="orange2">
      <a:srgbClr val="FFB888"/>
    </a:custClr>
    <a:custClr name="light-orange1">
      <a:srgbClr val="FFA300"/>
    </a:custClr>
    <a:custClr name="light-orange2">
      <a:srgbClr val="FFCB6C"/>
    </a:custClr>
    <a:custClr name="light-orange3">
      <a:srgbClr val="FFDFA1"/>
    </a:custClr>
    <a:custClr name="yellow">
      <a:srgbClr val="FECB00"/>
    </a:custClr>
    <a:custClr name="yellow1">
      <a:srgbClr val="FFEB87"/>
    </a:custClr>
    <a:custClr name="yellow2">
      <a:srgbClr val="FFF5CA"/>
    </a:custClr>
    <a:custClr name="darkgray1">
      <a:srgbClr val="181C1E"/>
    </a:custClr>
    <a:custClr name="darkgray">
      <a:srgbClr val="5E6A71"/>
    </a:custClr>
    <a:custClr name="gray1">
      <a:srgbClr val="87939B"/>
    </a:custClr>
    <a:custClr name="light-gray">
      <a:srgbClr val="C3C8C8"/>
    </a:custClr>
    <a:custClr name="light-gray1">
      <a:srgbClr val="EDEDED"/>
    </a:custClr>
  </a:custClrLst>
  <a:extLst>
    <a:ext uri="{05A4C25C-085E-4340-85A3-A5531E510DB2}">
      <thm15:themeFamily xmlns:thm15="http://schemas.microsoft.com/office/thememl/2012/main" name="EERE-Template-2024.potx" id="{954B3B71-1CDC-4463-A049-3F0B34D935E7}" vid="{1863E20F-DD28-4FBF-9A2F-09B8273B026D}"/>
    </a:ext>
  </a:extLst>
</a:theme>
</file>

<file path=ppt/theme/theme8.xml><?xml version="1.0" encoding="utf-8"?>
<a:theme xmlns:a="http://schemas.openxmlformats.org/drawingml/2006/main" name="1_Office Theme">
  <a:themeElements>
    <a:clrScheme name="EERE">
      <a:dk1>
        <a:srgbClr val="000000"/>
      </a:dk1>
      <a:lt1>
        <a:srgbClr val="FFFFFF"/>
      </a:lt1>
      <a:dk2>
        <a:srgbClr val="5E6A71"/>
      </a:dk2>
      <a:lt2>
        <a:srgbClr val="C3C8C8"/>
      </a:lt2>
      <a:accent1>
        <a:srgbClr val="69BE28"/>
      </a:accent1>
      <a:accent2>
        <a:srgbClr val="007934"/>
      </a:accent2>
      <a:accent3>
        <a:srgbClr val="005B82"/>
      </a:accent3>
      <a:accent4>
        <a:srgbClr val="00A9E0"/>
      </a:accent4>
      <a:accent5>
        <a:srgbClr val="E37222"/>
      </a:accent5>
      <a:accent6>
        <a:srgbClr val="FECB00"/>
      </a:accent6>
      <a:hlink>
        <a:srgbClr val="467886"/>
      </a:hlink>
      <a:folHlink>
        <a:srgbClr val="96607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custClrLst>
    <a:custClr name="light-green">
      <a:srgbClr val="69BE28"/>
    </a:custClr>
    <a:custClr name="light-green2">
      <a:srgbClr val="93D37F"/>
    </a:custClr>
    <a:custClr name="light-green3">
      <a:srgbClr val="C9E8B5"/>
    </a:custClr>
    <a:custClr name="dark-green1">
      <a:srgbClr val="005B1C"/>
    </a:custClr>
    <a:custClr name="dark-green">
      <a:srgbClr val="007934"/>
    </a:custClr>
    <a:custClr name="dark-green2">
      <a:srgbClr val="2FA52F"/>
    </a:custClr>
    <a:custClr name="aqua1">
      <a:srgbClr val="007774"/>
    </a:custClr>
    <a:custClr name="aqua1">
      <a:srgbClr val="0D918F"/>
    </a:custClr>
    <a:custClr name="aqua1">
      <a:srgbClr val="26C4C4"/>
    </a:custClr>
    <a:custClr name="dark-blue1">
      <a:srgbClr val="003C56"/>
    </a:custClr>
    <a:custClr name="dark-blue">
      <a:srgbClr val="005B82"/>
    </a:custClr>
    <a:custClr name="dark-blue2">
      <a:srgbClr val="1780AF"/>
    </a:custClr>
    <a:custClr name="light-blue1">
      <a:srgbClr val="0899DC"/>
    </a:custClr>
    <a:custClr name="light-blue">
      <a:srgbClr val="00A9E0"/>
    </a:custClr>
    <a:custClr name="light-blue2">
      <a:srgbClr val="A4EAFF"/>
    </a:custClr>
    <a:custClr name="orange1">
      <a:srgbClr val="C04C0E"/>
    </a:custClr>
    <a:custClr name="orange">
      <a:srgbClr val="E37222"/>
    </a:custClr>
    <a:custClr name="orange2">
      <a:srgbClr val="FFB888"/>
    </a:custClr>
    <a:custClr name="light-orange1">
      <a:srgbClr val="FFA300"/>
    </a:custClr>
    <a:custClr name="light-orange2">
      <a:srgbClr val="FFCB6C"/>
    </a:custClr>
    <a:custClr name="light-orange3">
      <a:srgbClr val="FFDFA1"/>
    </a:custClr>
    <a:custClr name="yellow">
      <a:srgbClr val="FECB00"/>
    </a:custClr>
    <a:custClr name="yellow1">
      <a:srgbClr val="FFEB87"/>
    </a:custClr>
    <a:custClr name="yellow2">
      <a:srgbClr val="FFF5CA"/>
    </a:custClr>
    <a:custClr name="darkgray1">
      <a:srgbClr val="181C1E"/>
    </a:custClr>
    <a:custClr name="darkgray">
      <a:srgbClr val="5E6A71"/>
    </a:custClr>
    <a:custClr name="gray1">
      <a:srgbClr val="87939B"/>
    </a:custClr>
    <a:custClr name="light-gray">
      <a:srgbClr val="C3C8C8"/>
    </a:custClr>
    <a:custClr name="light-gray1">
      <a:srgbClr val="EDEDED"/>
    </a:custClr>
  </a:custClrLst>
  <a:extLst>
    <a:ext uri="{05A4C25C-085E-4340-85A3-A5531E510DB2}">
      <thm15:themeFamily xmlns:thm15="http://schemas.microsoft.com/office/thememl/2012/main" name="clean_cities_and_communities_presentation_template" id="{CB2C073B-9DFA-EB42-A353-F725633B8EDD}" vid="{21754B55-713C-9040-8BBA-CCE48111F5A5}"/>
    </a:ext>
  </a:extLst>
</a:theme>
</file>

<file path=ppt/theme/theme9.xml><?xml version="1.0" encoding="utf-8"?>
<a:theme xmlns:a="http://schemas.openxmlformats.org/drawingml/2006/main" name="2_Office Theme">
  <a:themeElements>
    <a:clrScheme name="EERE">
      <a:dk1>
        <a:srgbClr val="000000"/>
      </a:dk1>
      <a:lt1>
        <a:srgbClr val="FFFFFF"/>
      </a:lt1>
      <a:dk2>
        <a:srgbClr val="5E6A71"/>
      </a:dk2>
      <a:lt2>
        <a:srgbClr val="C3C8C8"/>
      </a:lt2>
      <a:accent1>
        <a:srgbClr val="69BE28"/>
      </a:accent1>
      <a:accent2>
        <a:srgbClr val="007934"/>
      </a:accent2>
      <a:accent3>
        <a:srgbClr val="005B82"/>
      </a:accent3>
      <a:accent4>
        <a:srgbClr val="00A9E0"/>
      </a:accent4>
      <a:accent5>
        <a:srgbClr val="E37222"/>
      </a:accent5>
      <a:accent6>
        <a:srgbClr val="FECB00"/>
      </a:accent6>
      <a:hlink>
        <a:srgbClr val="467886"/>
      </a:hlink>
      <a:folHlink>
        <a:srgbClr val="96607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custClrLst>
    <a:custClr name="light-green">
      <a:srgbClr val="69BE28"/>
    </a:custClr>
    <a:custClr name="light-green2">
      <a:srgbClr val="93D37F"/>
    </a:custClr>
    <a:custClr name="light-green3">
      <a:srgbClr val="C9E8B5"/>
    </a:custClr>
    <a:custClr name="dark-green1">
      <a:srgbClr val="005B1C"/>
    </a:custClr>
    <a:custClr name="dark-green">
      <a:srgbClr val="007934"/>
    </a:custClr>
    <a:custClr name="dark-green2">
      <a:srgbClr val="2FA52F"/>
    </a:custClr>
    <a:custClr name="aqua1">
      <a:srgbClr val="007774"/>
    </a:custClr>
    <a:custClr name="aqua1">
      <a:srgbClr val="0D918F"/>
    </a:custClr>
    <a:custClr name="aqua1">
      <a:srgbClr val="26C4C4"/>
    </a:custClr>
    <a:custClr name="dark-blue1">
      <a:srgbClr val="003C56"/>
    </a:custClr>
    <a:custClr name="dark-blue">
      <a:srgbClr val="005B82"/>
    </a:custClr>
    <a:custClr name="dark-blue2">
      <a:srgbClr val="1780AF"/>
    </a:custClr>
    <a:custClr name="light-blue1">
      <a:srgbClr val="0899DC"/>
    </a:custClr>
    <a:custClr name="light-blue">
      <a:srgbClr val="00A9E0"/>
    </a:custClr>
    <a:custClr name="light-blue2">
      <a:srgbClr val="A4EAFF"/>
    </a:custClr>
    <a:custClr name="orange1">
      <a:srgbClr val="C04C0E"/>
    </a:custClr>
    <a:custClr name="orange">
      <a:srgbClr val="E37222"/>
    </a:custClr>
    <a:custClr name="orange2">
      <a:srgbClr val="FFB888"/>
    </a:custClr>
    <a:custClr name="light-orange1">
      <a:srgbClr val="FFA300"/>
    </a:custClr>
    <a:custClr name="light-orange2">
      <a:srgbClr val="FFCB6C"/>
    </a:custClr>
    <a:custClr name="light-orange3">
      <a:srgbClr val="FFDFA1"/>
    </a:custClr>
    <a:custClr name="yellow">
      <a:srgbClr val="FECB00"/>
    </a:custClr>
    <a:custClr name="yellow1">
      <a:srgbClr val="FFEB87"/>
    </a:custClr>
    <a:custClr name="yellow2">
      <a:srgbClr val="FFF5CA"/>
    </a:custClr>
    <a:custClr name="darkgray1">
      <a:srgbClr val="181C1E"/>
    </a:custClr>
    <a:custClr name="darkgray">
      <a:srgbClr val="5E6A71"/>
    </a:custClr>
    <a:custClr name="gray1">
      <a:srgbClr val="87939B"/>
    </a:custClr>
    <a:custClr name="light-gray">
      <a:srgbClr val="C3C8C8"/>
    </a:custClr>
    <a:custClr name="light-gray1">
      <a:srgbClr val="EDEDED"/>
    </a:custClr>
  </a:custClrLst>
  <a:extLst>
    <a:ext uri="{05A4C25C-085E-4340-85A3-A5531E510DB2}">
      <thm15:themeFamily xmlns:thm15="http://schemas.microsoft.com/office/thememl/2012/main" name="EERE-Template-2024" id="{19DD8F1B-DFBE-4399-953E-BBFFB3411D4F}" vid="{D548B0AE-0BF7-4718-8E80-548E2F9D3EC8}"/>
    </a:ext>
  </a:extLst>
</a:theme>
</file>

<file path=ppt/theme/themeOverride1.xml><?xml version="1.0" encoding="utf-8"?>
<a:themeOverride xmlns:a="http://schemas.openxmlformats.org/drawingml/2006/main">
  <a:clrScheme name="EERE 2017">
    <a:dk1>
      <a:srgbClr val="000000"/>
    </a:dk1>
    <a:lt1>
      <a:sysClr val="window" lastClr="FFFFFF"/>
    </a:lt1>
    <a:dk2>
      <a:srgbClr val="5E6A7B"/>
    </a:dk2>
    <a:lt2>
      <a:srgbClr val="EEECE1"/>
    </a:lt2>
    <a:accent1>
      <a:srgbClr val="6ABC45"/>
    </a:accent1>
    <a:accent2>
      <a:srgbClr val="FFCB06"/>
    </a:accent2>
    <a:accent3>
      <a:srgbClr val="00A8DF"/>
    </a:accent3>
    <a:accent4>
      <a:srgbClr val="005C82"/>
    </a:accent4>
    <a:accent5>
      <a:srgbClr val="017A3E"/>
    </a:accent5>
    <a:accent6>
      <a:srgbClr val="E27225"/>
    </a:accent6>
    <a:hlink>
      <a:srgbClr val="017A3E"/>
    </a:hlink>
    <a:folHlink>
      <a:srgbClr val="5E6A71"/>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0112a0fe-8861-45fd-b556-d0c7609231da" xsi:nil="true"/>
    <lcf76f155ced4ddcb4097134ff3c332f xmlns="40a25be5-d9e6-4232-be9d-b2eec9e5cf02">
      <Terms xmlns="http://schemas.microsoft.com/office/infopath/2007/PartnerControls"/>
    </lcf76f155ced4ddcb4097134ff3c332f>
    <Contains xmlns="40a25be5-d9e6-4232-be9d-b2eec9e5cf02"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DBB6AD4748C674297229F86C23A5291" ma:contentTypeVersion="14" ma:contentTypeDescription="Create a new document." ma:contentTypeScope="" ma:versionID="6799bc4e4e596ef67e730293fafe93ff">
  <xsd:schema xmlns:xsd="http://www.w3.org/2001/XMLSchema" xmlns:xs="http://www.w3.org/2001/XMLSchema" xmlns:p="http://schemas.microsoft.com/office/2006/metadata/properties" xmlns:ns2="40a25be5-d9e6-4232-be9d-b2eec9e5cf02" xmlns:ns3="0112a0fe-8861-45fd-b556-d0c7609231da" targetNamespace="http://schemas.microsoft.com/office/2006/metadata/properties" ma:root="true" ma:fieldsID="a113401f1dd0582f943f5cc12df3c279" ns2:_="" ns3:_="">
    <xsd:import namespace="40a25be5-d9e6-4232-be9d-b2eec9e5cf02"/>
    <xsd:import namespace="0112a0fe-8861-45fd-b556-d0c7609231d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LengthInSeconds" minOccurs="0"/>
                <xsd:element ref="ns2:MediaServiceDateTaken" minOccurs="0"/>
                <xsd:element ref="ns2:MediaServiceLocation" minOccurs="0"/>
                <xsd:element ref="ns2:lcf76f155ced4ddcb4097134ff3c332f" minOccurs="0"/>
                <xsd:element ref="ns3:TaxCatchAll" minOccurs="0"/>
                <xsd:element ref="ns2:MediaServiceOCR" minOccurs="0"/>
                <xsd:element ref="ns2:Contai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a25be5-d9e6-4232-be9d-b2eec9e5cf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Location" ma:index="16" nillable="true" ma:displayName="Location" ma:indexed="true" ma:internalName="MediaServiceLocation"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368ca2c7-3f86-41be-b134-f4acbd23ef58"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Contains" ma:index="21" nillable="true" ma:displayName="Contains" ma:format="Dropdown" ma:internalName="Contain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112a0fe-8861-45fd-b556-d0c7609231da"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d12a50a7-5785-4202-bb85-4905d3b613a2}" ma:internalName="TaxCatchAll" ma:showField="CatchAllData" ma:web="0112a0fe-8861-45fd-b556-d0c7609231d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C737B81-B6FF-4890-ADD6-0363B5328A53}">
  <ds:schemaRefs>
    <ds:schemaRef ds:uri="http://schemas.microsoft.com/office/infopath/2007/PartnerControls"/>
    <ds:schemaRef ds:uri="http://purl.org/dc/terms/"/>
    <ds:schemaRef ds:uri="31f7d18d-c0dd-4f4b-8bf8-479649871ae3"/>
    <ds:schemaRef ds:uri="http://purl.org/dc/dcmitype/"/>
    <ds:schemaRef ds:uri="http://schemas.microsoft.com/office/2006/metadata/properties"/>
    <ds:schemaRef ds:uri="http://schemas.microsoft.com/office/2006/documentManagement/types"/>
    <ds:schemaRef ds:uri="http://purl.org/dc/elements/1.1/"/>
    <ds:schemaRef ds:uri="http://www.w3.org/XML/1998/namespace"/>
    <ds:schemaRef ds:uri="http://schemas.openxmlformats.org/package/2006/metadata/core-properties"/>
    <ds:schemaRef ds:uri="e5cbc6a7-4743-4d3b-bcdf-560390f4e317"/>
  </ds:schemaRefs>
</ds:datastoreItem>
</file>

<file path=customXml/itemProps2.xml><?xml version="1.0" encoding="utf-8"?>
<ds:datastoreItem xmlns:ds="http://schemas.openxmlformats.org/officeDocument/2006/customXml" ds:itemID="{3C3401D5-6205-4FA6-9BE8-36D8D10241B8}"/>
</file>

<file path=customXml/itemProps3.xml><?xml version="1.0" encoding="utf-8"?>
<ds:datastoreItem xmlns:ds="http://schemas.openxmlformats.org/officeDocument/2006/customXml" ds:itemID="{4FE468DC-5313-470F-B3E5-6BA9DDD291D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clean_cities_and_communities_presentation_template (3)</Template>
  <TotalTime>24</TotalTime>
  <Words>5899</Words>
  <Application>Microsoft Office PowerPoint</Application>
  <PresentationFormat>On-screen Show (16:9)</PresentationFormat>
  <Paragraphs>705</Paragraphs>
  <Slides>44</Slides>
  <Notes>27</Notes>
  <HiddenSlides>0</HiddenSlides>
  <MMClips>0</MMClips>
  <ScaleCrop>false</ScaleCrop>
  <HeadingPairs>
    <vt:vector size="8" baseType="variant">
      <vt:variant>
        <vt:lpstr>Fonts Used</vt:lpstr>
      </vt:variant>
      <vt:variant>
        <vt:i4>13</vt:i4>
      </vt:variant>
      <vt:variant>
        <vt:lpstr>Theme</vt:lpstr>
      </vt:variant>
      <vt:variant>
        <vt:i4>11</vt:i4>
      </vt:variant>
      <vt:variant>
        <vt:lpstr>Embedded OLE Servers</vt:lpstr>
      </vt:variant>
      <vt:variant>
        <vt:i4>1</vt:i4>
      </vt:variant>
      <vt:variant>
        <vt:lpstr>Slide Titles</vt:lpstr>
      </vt:variant>
      <vt:variant>
        <vt:i4>44</vt:i4>
      </vt:variant>
    </vt:vector>
  </HeadingPairs>
  <TitlesOfParts>
    <vt:vector size="69" baseType="lpstr">
      <vt:lpstr>ＭＳ Ｐゴシック</vt:lpstr>
      <vt:lpstr>ADLaM Display</vt:lpstr>
      <vt:lpstr>Aptos</vt:lpstr>
      <vt:lpstr>Arial</vt:lpstr>
      <vt:lpstr>Calibri</vt:lpstr>
      <vt:lpstr>Calibri Light</vt:lpstr>
      <vt:lpstr>Courier New</vt:lpstr>
      <vt:lpstr>Figtree</vt:lpstr>
      <vt:lpstr>Franklin Gothic Book</vt:lpstr>
      <vt:lpstr>Franklin Gothic Medium</vt:lpstr>
      <vt:lpstr>Symbol</vt:lpstr>
      <vt:lpstr>Times New Roman</vt:lpstr>
      <vt:lpstr>Wingdings</vt:lpstr>
      <vt:lpstr>Office Theme</vt:lpstr>
      <vt:lpstr>2_EERE PPT</vt:lpstr>
      <vt:lpstr>2_EERE PPT_widescreen</vt:lpstr>
      <vt:lpstr>3_EERE PPT_widescreen</vt:lpstr>
      <vt:lpstr>EERE PPT_widescreen</vt:lpstr>
      <vt:lpstr>4_Office Theme</vt:lpstr>
      <vt:lpstr>8_Office Theme</vt:lpstr>
      <vt:lpstr>1_Office Theme</vt:lpstr>
      <vt:lpstr>2_Office Theme</vt:lpstr>
      <vt:lpstr>3_Office Theme</vt:lpstr>
      <vt:lpstr>5_Office Theme</vt:lpstr>
      <vt:lpstr>CorelDRAW</vt:lpstr>
      <vt:lpstr>DOE Investments in Coalitions to Advance the CC&amp;C Mission</vt:lpstr>
      <vt:lpstr>Vehicle Technologies Office</vt:lpstr>
      <vt:lpstr>Vehicle Technologies Office (VTO)</vt:lpstr>
      <vt:lpstr>VTO’s Technology Integration Program Facilitates Impact at Scale for Community Transportation Energy Transitions: </vt:lpstr>
      <vt:lpstr>TI Portfolio of Sustainable Technologies and Fuels</vt:lpstr>
      <vt:lpstr>Technology Integration Program Budget (in $M)</vt:lpstr>
      <vt:lpstr>PowerPoint Presentation</vt:lpstr>
      <vt:lpstr>CC&amp;C Framework for Success</vt:lpstr>
      <vt:lpstr>The framework can serve as a foundation for . . . </vt:lpstr>
      <vt:lpstr>How does DOE invest $ in coalitions?   </vt:lpstr>
      <vt:lpstr>How does DOE invest $ in coalitions?   </vt:lpstr>
      <vt:lpstr>Types of work DOE has funded coalitions to perform</vt:lpstr>
      <vt:lpstr>History of CC&amp;C Coalition Contracts and Cooperative Agreement</vt:lpstr>
      <vt:lpstr>CC&amp;C Coalition Involvement with Active VTO Funding Opportunity Announcement (FOA) Projects</vt:lpstr>
      <vt:lpstr>Looking Ahead</vt:lpstr>
      <vt:lpstr>Statement of Project Objectives (SOPO)</vt:lpstr>
      <vt:lpstr>Next Steps for Coalition Cooperative Agreement</vt:lpstr>
      <vt:lpstr>VTO Communications</vt:lpstr>
      <vt:lpstr>Q&amp;A</vt:lpstr>
      <vt:lpstr>Backup Slides</vt:lpstr>
      <vt:lpstr>Benefits of Designation Status</vt:lpstr>
      <vt:lpstr>Coalition Requirements for Maintaining Designation Status</vt:lpstr>
      <vt:lpstr>Active and Effective (A&amp;E) Requirements  - Updated August 2024</vt:lpstr>
      <vt:lpstr>PLAN Understand Community Landscapes, Identify Stakeholders, and Develop Strategies for CC&amp;C Impact at Scale</vt:lpstr>
      <vt:lpstr>CONNECT Develop and maintain a collaborative coalition of diverse stakeholders working to achieve the CC&amp;C mission</vt:lpstr>
      <vt:lpstr>INFORM Share clean transportation expertise with stakeholders through analysis, training, and education</vt:lpstr>
      <vt:lpstr>DEPLOY Facilitate planning and deployment of vehicles, infrastructure, and new mobility solutions to implement and sustain clean, efficient, and convenient transportation solutions.</vt:lpstr>
      <vt:lpstr>Coalition Planning, Administration, and Sustainability</vt:lpstr>
      <vt:lpstr>Collaborative Coalition of Stakeholders</vt:lpstr>
      <vt:lpstr>Community Outreach and Engagement</vt:lpstr>
      <vt:lpstr>Share Clean Transportation Expertise with Stakeholders</vt:lpstr>
      <vt:lpstr>Market Transformation Data Collection</vt:lpstr>
      <vt:lpstr>Telling the CC&amp;C Story</vt:lpstr>
      <vt:lpstr>Vehicle and Infrastructure Technology Deployment</vt:lpstr>
      <vt:lpstr>Workforce Development</vt:lpstr>
      <vt:lpstr>VTO Funding Opportunities as a Mechanism for Advancing the CC&amp;C Mission </vt:lpstr>
      <vt:lpstr>Why Does DOE Offer Competitive Funding Opportunities?</vt:lpstr>
      <vt:lpstr>Coalitions are Vital Partners in FOA Projects</vt:lpstr>
      <vt:lpstr>Funding Opportunity Information Session Videos</vt:lpstr>
      <vt:lpstr>FOA projects represent great sources of lessons learned and ideas to replicate</vt:lpstr>
      <vt:lpstr>VTO FOA projects highlighted during the week</vt:lpstr>
      <vt:lpstr>Example VTO FOA projects resources coalitions can utilize</vt:lpstr>
      <vt:lpstr>Example VTO FOA projects resources coalitions can utilize (continued)</vt:lpstr>
      <vt:lpstr>Example VTO FOA projects resources coalitions can utilize (continued)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Krishnamoorthy, Aishwarya</dc:creator>
  <cp:lastModifiedBy>Smith, Margaret</cp:lastModifiedBy>
  <cp:revision>1</cp:revision>
  <dcterms:created xsi:type="dcterms:W3CDTF">2024-04-25T18:47:45Z</dcterms:created>
  <dcterms:modified xsi:type="dcterms:W3CDTF">2024-12-09T20:34:29Z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95965d95-ecc0-4720-b759-1f33c42ed7da_Enabled">
    <vt:lpwstr>true</vt:lpwstr>
  </property>
  <property fmtid="{D5CDD505-2E9C-101B-9397-08002B2CF9AE}" pid="3" name="MSIP_Label_95965d95-ecc0-4720-b759-1f33c42ed7da_SetDate">
    <vt:lpwstr>2024-02-16T19:13:32Z</vt:lpwstr>
  </property>
  <property fmtid="{D5CDD505-2E9C-101B-9397-08002B2CF9AE}" pid="4" name="MSIP_Label_95965d95-ecc0-4720-b759-1f33c42ed7da_Method">
    <vt:lpwstr>Standard</vt:lpwstr>
  </property>
  <property fmtid="{D5CDD505-2E9C-101B-9397-08002B2CF9AE}" pid="5" name="MSIP_Label_95965d95-ecc0-4720-b759-1f33c42ed7da_Name">
    <vt:lpwstr>General</vt:lpwstr>
  </property>
  <property fmtid="{D5CDD505-2E9C-101B-9397-08002B2CF9AE}" pid="6" name="MSIP_Label_95965d95-ecc0-4720-b759-1f33c42ed7da_SiteId">
    <vt:lpwstr>a0f29d7e-28cd-4f54-8442-7885aee7c080</vt:lpwstr>
  </property>
  <property fmtid="{D5CDD505-2E9C-101B-9397-08002B2CF9AE}" pid="7" name="MSIP_Label_95965d95-ecc0-4720-b759-1f33c42ed7da_ActionId">
    <vt:lpwstr>f3d6aef2-af24-41d0-ab20-927888b96abd</vt:lpwstr>
  </property>
  <property fmtid="{D5CDD505-2E9C-101B-9397-08002B2CF9AE}" pid="8" name="MSIP_Label_95965d95-ecc0-4720-b759-1f33c42ed7da_ContentBits">
    <vt:lpwstr>0</vt:lpwstr>
  </property>
  <property fmtid="{D5CDD505-2E9C-101B-9397-08002B2CF9AE}" pid="9" name="ContentTypeId">
    <vt:lpwstr>0x010100DDBB6AD4748C674297229F86C23A5291</vt:lpwstr>
  </property>
  <property fmtid="{D5CDD505-2E9C-101B-9397-08002B2CF9AE}" pid="10" name="MediaServiceImageTags">
    <vt:lpwstr/>
  </property>
</Properties>
</file>